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9" autoAdjust="0"/>
    <p:restoredTop sz="61977" autoAdjust="0"/>
  </p:normalViewPr>
  <p:slideViewPr>
    <p:cSldViewPr snapToGrid="0">
      <p:cViewPr>
        <p:scale>
          <a:sx n="66" d="100"/>
          <a:sy n="66" d="100"/>
        </p:scale>
        <p:origin x="331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06439-26FC-41BC-A795-B4890535D9D2}" type="doc">
      <dgm:prSet loTypeId="urn:microsoft.com/office/officeart/2018/2/layout/IconCircle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01BDCA-2F9F-45A4-89F4-9D874F0194F5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Get </a:t>
          </a:r>
          <a:r>
            <a:rPr lang="en-CH" dirty="0" err="1"/>
            <a:t>peop</a:t>
          </a:r>
          <a:r>
            <a:rPr lang="fr-FR" dirty="0"/>
            <a:t>le</a:t>
          </a:r>
          <a:r>
            <a:rPr lang="en-CH" dirty="0"/>
            <a:t> “together”</a:t>
          </a:r>
          <a:endParaRPr lang="en-US" dirty="0"/>
        </a:p>
      </dgm:t>
    </dgm:pt>
    <dgm:pt modelId="{7E49F69C-07DE-473F-AE36-1397D2301C21}" type="parTrans" cxnId="{8485DA43-1FF5-4923-8FAD-CCA810DC4175}">
      <dgm:prSet/>
      <dgm:spPr/>
      <dgm:t>
        <a:bodyPr/>
        <a:lstStyle/>
        <a:p>
          <a:endParaRPr lang="en-US"/>
        </a:p>
      </dgm:t>
    </dgm:pt>
    <dgm:pt modelId="{DDB3B8BE-A746-476F-8900-0CBF0045C3E7}" type="sibTrans" cxnId="{8485DA43-1FF5-4923-8FAD-CCA810DC41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B9E2C7-88DD-427C-9047-5AE38658D982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Level the playing field</a:t>
          </a:r>
          <a:endParaRPr lang="en-US" dirty="0"/>
        </a:p>
      </dgm:t>
    </dgm:pt>
    <dgm:pt modelId="{7AE79A74-4B0D-47E7-9E81-A424EC67E185}" type="parTrans" cxnId="{3DBA6AF9-A79A-4705-8626-23730BE64D2B}">
      <dgm:prSet/>
      <dgm:spPr/>
      <dgm:t>
        <a:bodyPr/>
        <a:lstStyle/>
        <a:p>
          <a:endParaRPr lang="en-US"/>
        </a:p>
      </dgm:t>
    </dgm:pt>
    <dgm:pt modelId="{7768C66D-9076-4D18-8C5E-326474232A5B}" type="sibTrans" cxnId="{3DBA6AF9-A79A-4705-8626-23730BE64D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A085E1-9DAA-4FC4-8F5B-7843B870AB0B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Invite competent guest</a:t>
          </a:r>
          <a:endParaRPr lang="en-US" dirty="0"/>
        </a:p>
      </dgm:t>
    </dgm:pt>
    <dgm:pt modelId="{5F998C56-502F-4B45-96D5-D196EB8842D0}" type="parTrans" cxnId="{270313FD-297C-40A0-8C24-600E779012AD}">
      <dgm:prSet/>
      <dgm:spPr/>
      <dgm:t>
        <a:bodyPr/>
        <a:lstStyle/>
        <a:p>
          <a:endParaRPr lang="en-US"/>
        </a:p>
      </dgm:t>
    </dgm:pt>
    <dgm:pt modelId="{41FD43B7-34AA-4F2D-AE6C-C5F2940C6BAD}" type="sibTrans" cxnId="{270313FD-297C-40A0-8C24-600E779012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1931CB-3B0F-40BC-A648-1E3B8CE995EE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Play game</a:t>
          </a:r>
          <a:endParaRPr lang="en-US"/>
        </a:p>
      </dgm:t>
    </dgm:pt>
    <dgm:pt modelId="{359550EC-BDEC-4850-873B-42CECAC7C04C}" type="parTrans" cxnId="{F3332448-FE50-4D30-A592-C2DDC8CA9A21}">
      <dgm:prSet/>
      <dgm:spPr/>
      <dgm:t>
        <a:bodyPr/>
        <a:lstStyle/>
        <a:p>
          <a:endParaRPr lang="en-US"/>
        </a:p>
      </dgm:t>
    </dgm:pt>
    <dgm:pt modelId="{C24FEF23-1BA2-4830-98FD-80F5FA252F32}" type="sibTrans" cxnId="{F3332448-FE50-4D30-A592-C2DDC8CA9A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FF5D9D-CB07-4F04-829B-BDA86CEA14D1}">
      <dgm:prSet/>
      <dgm:spPr/>
      <dgm:t>
        <a:bodyPr/>
        <a:lstStyle/>
        <a:p>
          <a:pPr>
            <a:lnSpc>
              <a:spcPct val="100000"/>
            </a:lnSpc>
          </a:pPr>
          <a:r>
            <a:rPr lang="en-CH"/>
            <a:t>Fix bugs</a:t>
          </a:r>
          <a:endParaRPr lang="en-US"/>
        </a:p>
      </dgm:t>
    </dgm:pt>
    <dgm:pt modelId="{79B43456-C6E4-475D-A82F-7EAAE840E79B}" type="parTrans" cxnId="{CBC3E68A-6704-4861-97A9-5355824BF25C}">
      <dgm:prSet/>
      <dgm:spPr/>
      <dgm:t>
        <a:bodyPr/>
        <a:lstStyle/>
        <a:p>
          <a:endParaRPr lang="en-US"/>
        </a:p>
      </dgm:t>
    </dgm:pt>
    <dgm:pt modelId="{50A69FBD-4DB1-4DAC-B06F-86CE6097C71F}" type="sibTrans" cxnId="{CBC3E68A-6704-4861-97A9-5355824BF25C}">
      <dgm:prSet/>
      <dgm:spPr/>
      <dgm:t>
        <a:bodyPr/>
        <a:lstStyle/>
        <a:p>
          <a:endParaRPr lang="en-US"/>
        </a:p>
      </dgm:t>
    </dgm:pt>
    <dgm:pt modelId="{4158CFD5-3772-4A08-A5B0-5BE6ECDF1156}" type="pres">
      <dgm:prSet presAssocID="{E9506439-26FC-41BC-A795-B4890535D9D2}" presName="root" presStyleCnt="0">
        <dgm:presLayoutVars>
          <dgm:dir/>
          <dgm:resizeHandles val="exact"/>
        </dgm:presLayoutVars>
      </dgm:prSet>
      <dgm:spPr/>
    </dgm:pt>
    <dgm:pt modelId="{7491C5B4-7E98-44B6-BA78-B0E91567BD53}" type="pres">
      <dgm:prSet presAssocID="{E9506439-26FC-41BC-A795-B4890535D9D2}" presName="container" presStyleCnt="0">
        <dgm:presLayoutVars>
          <dgm:dir/>
          <dgm:resizeHandles val="exact"/>
        </dgm:presLayoutVars>
      </dgm:prSet>
      <dgm:spPr/>
    </dgm:pt>
    <dgm:pt modelId="{F63D300E-E4D2-49B8-9DE2-B1B000C34E4A}" type="pres">
      <dgm:prSet presAssocID="{5601BDCA-2F9F-45A4-89F4-9D874F0194F5}" presName="compNode" presStyleCnt="0"/>
      <dgm:spPr/>
    </dgm:pt>
    <dgm:pt modelId="{C601D2D3-F303-42B1-B011-F4DFF274756B}" type="pres">
      <dgm:prSet presAssocID="{5601BDCA-2F9F-45A4-89F4-9D874F0194F5}" presName="iconBgRect" presStyleLbl="bgShp" presStyleIdx="0" presStyleCnt="5"/>
      <dgm:spPr/>
    </dgm:pt>
    <dgm:pt modelId="{588489C3-C5BB-4BCA-A6D0-2208B206C457}" type="pres">
      <dgm:prSet presAssocID="{5601BDCA-2F9F-45A4-89F4-9D874F0194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ED408FD3-7814-48C0-96B7-C4AE3D76688E}" type="pres">
      <dgm:prSet presAssocID="{5601BDCA-2F9F-45A4-89F4-9D874F0194F5}" presName="spaceRect" presStyleCnt="0"/>
      <dgm:spPr/>
    </dgm:pt>
    <dgm:pt modelId="{818BDED2-CA7C-4DDF-9692-EBE5E1EF8BB7}" type="pres">
      <dgm:prSet presAssocID="{5601BDCA-2F9F-45A4-89F4-9D874F0194F5}" presName="textRect" presStyleLbl="revTx" presStyleIdx="0" presStyleCnt="5">
        <dgm:presLayoutVars>
          <dgm:chMax val="1"/>
          <dgm:chPref val="1"/>
        </dgm:presLayoutVars>
      </dgm:prSet>
      <dgm:spPr/>
    </dgm:pt>
    <dgm:pt modelId="{42AD7CD1-7175-4B35-B4E5-CFF8D08B3688}" type="pres">
      <dgm:prSet presAssocID="{DDB3B8BE-A746-476F-8900-0CBF0045C3E7}" presName="sibTrans" presStyleLbl="sibTrans2D1" presStyleIdx="0" presStyleCnt="0"/>
      <dgm:spPr/>
    </dgm:pt>
    <dgm:pt modelId="{BD675391-2CF9-4F6E-81CA-BB7DEF8D47FE}" type="pres">
      <dgm:prSet presAssocID="{21A085E1-9DAA-4FC4-8F5B-7843B870AB0B}" presName="compNode" presStyleCnt="0"/>
      <dgm:spPr/>
    </dgm:pt>
    <dgm:pt modelId="{0F48B1E5-7DF7-4BFB-B45F-7372FCA946DE}" type="pres">
      <dgm:prSet presAssocID="{21A085E1-9DAA-4FC4-8F5B-7843B870AB0B}" presName="iconBgRect" presStyleLbl="bgShp" presStyleIdx="1" presStyleCnt="5"/>
      <dgm:spPr/>
    </dgm:pt>
    <dgm:pt modelId="{2BE73C22-575C-4E88-B141-C23BD988F512}" type="pres">
      <dgm:prSet presAssocID="{21A085E1-9DAA-4FC4-8F5B-7843B870AB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13B017-EC85-42CE-8539-B11CCE4320BD}" type="pres">
      <dgm:prSet presAssocID="{21A085E1-9DAA-4FC4-8F5B-7843B870AB0B}" presName="spaceRect" presStyleCnt="0"/>
      <dgm:spPr/>
    </dgm:pt>
    <dgm:pt modelId="{CBA0EE05-943B-45F3-A7E7-ABCEC360AAD9}" type="pres">
      <dgm:prSet presAssocID="{21A085E1-9DAA-4FC4-8F5B-7843B870AB0B}" presName="textRect" presStyleLbl="revTx" presStyleIdx="1" presStyleCnt="5">
        <dgm:presLayoutVars>
          <dgm:chMax val="1"/>
          <dgm:chPref val="1"/>
        </dgm:presLayoutVars>
      </dgm:prSet>
      <dgm:spPr/>
    </dgm:pt>
    <dgm:pt modelId="{35DC11D4-030C-4DD3-A286-8E545BF430C7}" type="pres">
      <dgm:prSet presAssocID="{41FD43B7-34AA-4F2D-AE6C-C5F2940C6BAD}" presName="sibTrans" presStyleLbl="sibTrans2D1" presStyleIdx="0" presStyleCnt="0"/>
      <dgm:spPr/>
    </dgm:pt>
    <dgm:pt modelId="{F0249139-686D-4754-B116-F66DCCD2A412}" type="pres">
      <dgm:prSet presAssocID="{D7B9E2C7-88DD-427C-9047-5AE38658D982}" presName="compNode" presStyleCnt="0"/>
      <dgm:spPr/>
    </dgm:pt>
    <dgm:pt modelId="{5A133EA2-7880-4B68-A3A6-A9EBBF025163}" type="pres">
      <dgm:prSet presAssocID="{D7B9E2C7-88DD-427C-9047-5AE38658D982}" presName="iconBgRect" presStyleLbl="bgShp" presStyleIdx="2" presStyleCnt="5"/>
      <dgm:spPr/>
    </dgm:pt>
    <dgm:pt modelId="{56FB4297-2ECC-4AF7-98BE-45F21CDAA6CE}" type="pres">
      <dgm:prSet presAssocID="{D7B9E2C7-88DD-427C-9047-5AE38658D9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079691CF-D35E-4953-A746-961E4B3A87A3}" type="pres">
      <dgm:prSet presAssocID="{D7B9E2C7-88DD-427C-9047-5AE38658D982}" presName="spaceRect" presStyleCnt="0"/>
      <dgm:spPr/>
    </dgm:pt>
    <dgm:pt modelId="{79E8C08B-1123-4214-B30C-463ED92625FA}" type="pres">
      <dgm:prSet presAssocID="{D7B9E2C7-88DD-427C-9047-5AE38658D982}" presName="textRect" presStyleLbl="revTx" presStyleIdx="2" presStyleCnt="5">
        <dgm:presLayoutVars>
          <dgm:chMax val="1"/>
          <dgm:chPref val="1"/>
        </dgm:presLayoutVars>
      </dgm:prSet>
      <dgm:spPr/>
    </dgm:pt>
    <dgm:pt modelId="{87AF7865-1130-4F5D-ABF5-8E6B73BA4D96}" type="pres">
      <dgm:prSet presAssocID="{7768C66D-9076-4D18-8C5E-326474232A5B}" presName="sibTrans" presStyleLbl="sibTrans2D1" presStyleIdx="0" presStyleCnt="0"/>
      <dgm:spPr/>
    </dgm:pt>
    <dgm:pt modelId="{12576102-C6FD-454C-91C7-EA49F3028B32}" type="pres">
      <dgm:prSet presAssocID="{601931CB-3B0F-40BC-A648-1E3B8CE995EE}" presName="compNode" presStyleCnt="0"/>
      <dgm:spPr/>
    </dgm:pt>
    <dgm:pt modelId="{31F91A93-646A-4D07-9F28-362903262189}" type="pres">
      <dgm:prSet presAssocID="{601931CB-3B0F-40BC-A648-1E3B8CE995EE}" presName="iconBgRect" presStyleLbl="bgShp" presStyleIdx="3" presStyleCnt="5"/>
      <dgm:spPr/>
    </dgm:pt>
    <dgm:pt modelId="{94AFE36F-F464-4B24-BBA0-2436003DD96E}" type="pres">
      <dgm:prSet presAssocID="{601931CB-3B0F-40BC-A648-1E3B8CE995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B3F0715-1568-44A8-83D9-07BC3E7632FE}" type="pres">
      <dgm:prSet presAssocID="{601931CB-3B0F-40BC-A648-1E3B8CE995EE}" presName="spaceRect" presStyleCnt="0"/>
      <dgm:spPr/>
    </dgm:pt>
    <dgm:pt modelId="{9077BCFC-15BF-4AF7-8BA3-CD642F1B44C3}" type="pres">
      <dgm:prSet presAssocID="{601931CB-3B0F-40BC-A648-1E3B8CE995EE}" presName="textRect" presStyleLbl="revTx" presStyleIdx="3" presStyleCnt="5">
        <dgm:presLayoutVars>
          <dgm:chMax val="1"/>
          <dgm:chPref val="1"/>
        </dgm:presLayoutVars>
      </dgm:prSet>
      <dgm:spPr/>
    </dgm:pt>
    <dgm:pt modelId="{FFBEA19F-67B0-4E7D-A2DE-29CE7742D765}" type="pres">
      <dgm:prSet presAssocID="{C24FEF23-1BA2-4830-98FD-80F5FA252F32}" presName="sibTrans" presStyleLbl="sibTrans2D1" presStyleIdx="0" presStyleCnt="0"/>
      <dgm:spPr/>
    </dgm:pt>
    <dgm:pt modelId="{F2E2D832-7AB5-4638-B66A-C24540339590}" type="pres">
      <dgm:prSet presAssocID="{63FF5D9D-CB07-4F04-829B-BDA86CEA14D1}" presName="compNode" presStyleCnt="0"/>
      <dgm:spPr/>
    </dgm:pt>
    <dgm:pt modelId="{6B232926-8631-4389-BA60-43CF431B82AA}" type="pres">
      <dgm:prSet presAssocID="{63FF5D9D-CB07-4F04-829B-BDA86CEA14D1}" presName="iconBgRect" presStyleLbl="bgShp" presStyleIdx="4" presStyleCnt="5"/>
      <dgm:spPr/>
    </dgm:pt>
    <dgm:pt modelId="{7EB8F0E0-6DB3-4A92-87DD-EB397E2405D6}" type="pres">
      <dgm:prSet presAssocID="{63FF5D9D-CB07-4F04-829B-BDA86CEA14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71957462-14EC-45DE-9E59-A5356081586A}" type="pres">
      <dgm:prSet presAssocID="{63FF5D9D-CB07-4F04-829B-BDA86CEA14D1}" presName="spaceRect" presStyleCnt="0"/>
      <dgm:spPr/>
    </dgm:pt>
    <dgm:pt modelId="{F3395E0F-2F36-43C0-B46B-39E693A58F67}" type="pres">
      <dgm:prSet presAssocID="{63FF5D9D-CB07-4F04-829B-BDA86CEA14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4A8F318-FE61-4C9B-ABD0-F33DA03E94C2}" type="presOf" srcId="{D7B9E2C7-88DD-427C-9047-5AE38658D982}" destId="{79E8C08B-1123-4214-B30C-463ED92625FA}" srcOrd="0" destOrd="0" presId="urn:microsoft.com/office/officeart/2018/2/layout/IconCircleList"/>
    <dgm:cxn modelId="{2FBD6024-9C78-42E1-8FE9-9BC93D19866E}" type="presOf" srcId="{601931CB-3B0F-40BC-A648-1E3B8CE995EE}" destId="{9077BCFC-15BF-4AF7-8BA3-CD642F1B44C3}" srcOrd="0" destOrd="0" presId="urn:microsoft.com/office/officeart/2018/2/layout/IconCircleList"/>
    <dgm:cxn modelId="{0F111936-D887-49F9-A145-BEDF6FA93DC6}" type="presOf" srcId="{63FF5D9D-CB07-4F04-829B-BDA86CEA14D1}" destId="{F3395E0F-2F36-43C0-B46B-39E693A58F67}" srcOrd="0" destOrd="0" presId="urn:microsoft.com/office/officeart/2018/2/layout/IconCircleList"/>
    <dgm:cxn modelId="{8485DA43-1FF5-4923-8FAD-CCA810DC4175}" srcId="{E9506439-26FC-41BC-A795-B4890535D9D2}" destId="{5601BDCA-2F9F-45A4-89F4-9D874F0194F5}" srcOrd="0" destOrd="0" parTransId="{7E49F69C-07DE-473F-AE36-1397D2301C21}" sibTransId="{DDB3B8BE-A746-476F-8900-0CBF0045C3E7}"/>
    <dgm:cxn modelId="{F3332448-FE50-4D30-A592-C2DDC8CA9A21}" srcId="{E9506439-26FC-41BC-A795-B4890535D9D2}" destId="{601931CB-3B0F-40BC-A648-1E3B8CE995EE}" srcOrd="3" destOrd="0" parTransId="{359550EC-BDEC-4850-873B-42CECAC7C04C}" sibTransId="{C24FEF23-1BA2-4830-98FD-80F5FA252F32}"/>
    <dgm:cxn modelId="{C0605654-E74F-4F97-891C-12862AF6380B}" type="presOf" srcId="{41FD43B7-34AA-4F2D-AE6C-C5F2940C6BAD}" destId="{35DC11D4-030C-4DD3-A286-8E545BF430C7}" srcOrd="0" destOrd="0" presId="urn:microsoft.com/office/officeart/2018/2/layout/IconCircleList"/>
    <dgm:cxn modelId="{CBC3E68A-6704-4861-97A9-5355824BF25C}" srcId="{E9506439-26FC-41BC-A795-B4890535D9D2}" destId="{63FF5D9D-CB07-4F04-829B-BDA86CEA14D1}" srcOrd="4" destOrd="0" parTransId="{79B43456-C6E4-475D-A82F-7EAAE840E79B}" sibTransId="{50A69FBD-4DB1-4DAC-B06F-86CE6097C71F}"/>
    <dgm:cxn modelId="{5A8BF0AB-A80F-4D8B-BC2B-61A50DB778DE}" type="presOf" srcId="{DDB3B8BE-A746-476F-8900-0CBF0045C3E7}" destId="{42AD7CD1-7175-4B35-B4E5-CFF8D08B3688}" srcOrd="0" destOrd="0" presId="urn:microsoft.com/office/officeart/2018/2/layout/IconCircleList"/>
    <dgm:cxn modelId="{84A268B8-1F70-4306-A1B8-E9E8A923385E}" type="presOf" srcId="{21A085E1-9DAA-4FC4-8F5B-7843B870AB0B}" destId="{CBA0EE05-943B-45F3-A7E7-ABCEC360AAD9}" srcOrd="0" destOrd="0" presId="urn:microsoft.com/office/officeart/2018/2/layout/IconCircleList"/>
    <dgm:cxn modelId="{DC6FCECC-C947-4EF3-AD41-0C9778C32E9C}" type="presOf" srcId="{5601BDCA-2F9F-45A4-89F4-9D874F0194F5}" destId="{818BDED2-CA7C-4DDF-9692-EBE5E1EF8BB7}" srcOrd="0" destOrd="0" presId="urn:microsoft.com/office/officeart/2018/2/layout/IconCircleList"/>
    <dgm:cxn modelId="{A97A1ED1-94C4-4B3C-822B-680242A92971}" type="presOf" srcId="{7768C66D-9076-4D18-8C5E-326474232A5B}" destId="{87AF7865-1130-4F5D-ABF5-8E6B73BA4D96}" srcOrd="0" destOrd="0" presId="urn:microsoft.com/office/officeart/2018/2/layout/IconCircleList"/>
    <dgm:cxn modelId="{B54657F7-9F68-4995-ACFF-85D77DE2C4A3}" type="presOf" srcId="{E9506439-26FC-41BC-A795-B4890535D9D2}" destId="{4158CFD5-3772-4A08-A5B0-5BE6ECDF1156}" srcOrd="0" destOrd="0" presId="urn:microsoft.com/office/officeart/2018/2/layout/IconCircleList"/>
    <dgm:cxn modelId="{2C8D30F9-B41E-4B79-BD5E-04C6FFE637C5}" type="presOf" srcId="{C24FEF23-1BA2-4830-98FD-80F5FA252F32}" destId="{FFBEA19F-67B0-4E7D-A2DE-29CE7742D765}" srcOrd="0" destOrd="0" presId="urn:microsoft.com/office/officeart/2018/2/layout/IconCircleList"/>
    <dgm:cxn modelId="{3DBA6AF9-A79A-4705-8626-23730BE64D2B}" srcId="{E9506439-26FC-41BC-A795-B4890535D9D2}" destId="{D7B9E2C7-88DD-427C-9047-5AE38658D982}" srcOrd="2" destOrd="0" parTransId="{7AE79A74-4B0D-47E7-9E81-A424EC67E185}" sibTransId="{7768C66D-9076-4D18-8C5E-326474232A5B}"/>
    <dgm:cxn modelId="{270313FD-297C-40A0-8C24-600E779012AD}" srcId="{E9506439-26FC-41BC-A795-B4890535D9D2}" destId="{21A085E1-9DAA-4FC4-8F5B-7843B870AB0B}" srcOrd="1" destOrd="0" parTransId="{5F998C56-502F-4B45-96D5-D196EB8842D0}" sibTransId="{41FD43B7-34AA-4F2D-AE6C-C5F2940C6BAD}"/>
    <dgm:cxn modelId="{298F4B94-FB04-447F-A025-AB2A4EAFA6F7}" type="presParOf" srcId="{4158CFD5-3772-4A08-A5B0-5BE6ECDF1156}" destId="{7491C5B4-7E98-44B6-BA78-B0E91567BD53}" srcOrd="0" destOrd="0" presId="urn:microsoft.com/office/officeart/2018/2/layout/IconCircleList"/>
    <dgm:cxn modelId="{ED7F1757-CCA5-4591-89A1-D4D2A9FA5F76}" type="presParOf" srcId="{7491C5B4-7E98-44B6-BA78-B0E91567BD53}" destId="{F63D300E-E4D2-49B8-9DE2-B1B000C34E4A}" srcOrd="0" destOrd="0" presId="urn:microsoft.com/office/officeart/2018/2/layout/IconCircleList"/>
    <dgm:cxn modelId="{ADE5D40C-D879-4A9C-958B-74C717B69A52}" type="presParOf" srcId="{F63D300E-E4D2-49B8-9DE2-B1B000C34E4A}" destId="{C601D2D3-F303-42B1-B011-F4DFF274756B}" srcOrd="0" destOrd="0" presId="urn:microsoft.com/office/officeart/2018/2/layout/IconCircleList"/>
    <dgm:cxn modelId="{3FCEF74F-6372-4CEF-A53B-B4ABB2165EE3}" type="presParOf" srcId="{F63D300E-E4D2-49B8-9DE2-B1B000C34E4A}" destId="{588489C3-C5BB-4BCA-A6D0-2208B206C457}" srcOrd="1" destOrd="0" presId="urn:microsoft.com/office/officeart/2018/2/layout/IconCircleList"/>
    <dgm:cxn modelId="{6F2BC7F8-62B9-4EF3-91F3-488D7DD40968}" type="presParOf" srcId="{F63D300E-E4D2-49B8-9DE2-B1B000C34E4A}" destId="{ED408FD3-7814-48C0-96B7-C4AE3D76688E}" srcOrd="2" destOrd="0" presId="urn:microsoft.com/office/officeart/2018/2/layout/IconCircleList"/>
    <dgm:cxn modelId="{727C54F1-D90F-4274-9D9F-CB7FF509FB47}" type="presParOf" srcId="{F63D300E-E4D2-49B8-9DE2-B1B000C34E4A}" destId="{818BDED2-CA7C-4DDF-9692-EBE5E1EF8BB7}" srcOrd="3" destOrd="0" presId="urn:microsoft.com/office/officeart/2018/2/layout/IconCircleList"/>
    <dgm:cxn modelId="{475A26A6-E243-4A6A-83D7-28DB91C8B43A}" type="presParOf" srcId="{7491C5B4-7E98-44B6-BA78-B0E91567BD53}" destId="{42AD7CD1-7175-4B35-B4E5-CFF8D08B3688}" srcOrd="1" destOrd="0" presId="urn:microsoft.com/office/officeart/2018/2/layout/IconCircleList"/>
    <dgm:cxn modelId="{7F2AFD87-C15A-4372-8DEA-131B03A56299}" type="presParOf" srcId="{7491C5B4-7E98-44B6-BA78-B0E91567BD53}" destId="{BD675391-2CF9-4F6E-81CA-BB7DEF8D47FE}" srcOrd="2" destOrd="0" presId="urn:microsoft.com/office/officeart/2018/2/layout/IconCircleList"/>
    <dgm:cxn modelId="{D6195318-9C6E-4FAA-B737-3C03B2F62AAF}" type="presParOf" srcId="{BD675391-2CF9-4F6E-81CA-BB7DEF8D47FE}" destId="{0F48B1E5-7DF7-4BFB-B45F-7372FCA946DE}" srcOrd="0" destOrd="0" presId="urn:microsoft.com/office/officeart/2018/2/layout/IconCircleList"/>
    <dgm:cxn modelId="{DA6D681A-F487-4FF6-8C72-A5415BB12095}" type="presParOf" srcId="{BD675391-2CF9-4F6E-81CA-BB7DEF8D47FE}" destId="{2BE73C22-575C-4E88-B141-C23BD988F512}" srcOrd="1" destOrd="0" presId="urn:microsoft.com/office/officeart/2018/2/layout/IconCircleList"/>
    <dgm:cxn modelId="{005777E4-7B6C-4F57-9E5B-B7DB0ED4726B}" type="presParOf" srcId="{BD675391-2CF9-4F6E-81CA-BB7DEF8D47FE}" destId="{F813B017-EC85-42CE-8539-B11CCE4320BD}" srcOrd="2" destOrd="0" presId="urn:microsoft.com/office/officeart/2018/2/layout/IconCircleList"/>
    <dgm:cxn modelId="{1BF2E4F1-119E-4156-9EEE-5F26BB1C843F}" type="presParOf" srcId="{BD675391-2CF9-4F6E-81CA-BB7DEF8D47FE}" destId="{CBA0EE05-943B-45F3-A7E7-ABCEC360AAD9}" srcOrd="3" destOrd="0" presId="urn:microsoft.com/office/officeart/2018/2/layout/IconCircleList"/>
    <dgm:cxn modelId="{61D3BE8E-BF66-41F4-A0E4-C128634409C0}" type="presParOf" srcId="{7491C5B4-7E98-44B6-BA78-B0E91567BD53}" destId="{35DC11D4-030C-4DD3-A286-8E545BF430C7}" srcOrd="3" destOrd="0" presId="urn:microsoft.com/office/officeart/2018/2/layout/IconCircleList"/>
    <dgm:cxn modelId="{2C0D4068-A59E-4569-9E72-44E3BF480C68}" type="presParOf" srcId="{7491C5B4-7E98-44B6-BA78-B0E91567BD53}" destId="{F0249139-686D-4754-B116-F66DCCD2A412}" srcOrd="4" destOrd="0" presId="urn:microsoft.com/office/officeart/2018/2/layout/IconCircleList"/>
    <dgm:cxn modelId="{61F0D5BF-E351-4DD2-B062-442C6D09C42C}" type="presParOf" srcId="{F0249139-686D-4754-B116-F66DCCD2A412}" destId="{5A133EA2-7880-4B68-A3A6-A9EBBF025163}" srcOrd="0" destOrd="0" presId="urn:microsoft.com/office/officeart/2018/2/layout/IconCircleList"/>
    <dgm:cxn modelId="{80321AFF-4C07-4CF9-937C-475CE7B3BA4A}" type="presParOf" srcId="{F0249139-686D-4754-B116-F66DCCD2A412}" destId="{56FB4297-2ECC-4AF7-98BE-45F21CDAA6CE}" srcOrd="1" destOrd="0" presId="urn:microsoft.com/office/officeart/2018/2/layout/IconCircleList"/>
    <dgm:cxn modelId="{BECBCDC7-80AB-4409-BB46-F01F8134F169}" type="presParOf" srcId="{F0249139-686D-4754-B116-F66DCCD2A412}" destId="{079691CF-D35E-4953-A746-961E4B3A87A3}" srcOrd="2" destOrd="0" presId="urn:microsoft.com/office/officeart/2018/2/layout/IconCircleList"/>
    <dgm:cxn modelId="{243D92F5-8CE0-4475-9F17-7289807180C8}" type="presParOf" srcId="{F0249139-686D-4754-B116-F66DCCD2A412}" destId="{79E8C08B-1123-4214-B30C-463ED92625FA}" srcOrd="3" destOrd="0" presId="urn:microsoft.com/office/officeart/2018/2/layout/IconCircleList"/>
    <dgm:cxn modelId="{A88AA17C-F20E-4EDE-820E-8D9FEE4A0168}" type="presParOf" srcId="{7491C5B4-7E98-44B6-BA78-B0E91567BD53}" destId="{87AF7865-1130-4F5D-ABF5-8E6B73BA4D96}" srcOrd="5" destOrd="0" presId="urn:microsoft.com/office/officeart/2018/2/layout/IconCircleList"/>
    <dgm:cxn modelId="{069EC79F-6D64-4369-B087-A626A1F06916}" type="presParOf" srcId="{7491C5B4-7E98-44B6-BA78-B0E91567BD53}" destId="{12576102-C6FD-454C-91C7-EA49F3028B32}" srcOrd="6" destOrd="0" presId="urn:microsoft.com/office/officeart/2018/2/layout/IconCircleList"/>
    <dgm:cxn modelId="{5C8B9590-DE5A-4610-A5E9-19D74B7CF6C3}" type="presParOf" srcId="{12576102-C6FD-454C-91C7-EA49F3028B32}" destId="{31F91A93-646A-4D07-9F28-362903262189}" srcOrd="0" destOrd="0" presId="urn:microsoft.com/office/officeart/2018/2/layout/IconCircleList"/>
    <dgm:cxn modelId="{69B1A009-5692-4536-AA4F-20716A7CD882}" type="presParOf" srcId="{12576102-C6FD-454C-91C7-EA49F3028B32}" destId="{94AFE36F-F464-4B24-BBA0-2436003DD96E}" srcOrd="1" destOrd="0" presId="urn:microsoft.com/office/officeart/2018/2/layout/IconCircleList"/>
    <dgm:cxn modelId="{93CAD295-FE8C-411D-8E4A-2BF4762E14D2}" type="presParOf" srcId="{12576102-C6FD-454C-91C7-EA49F3028B32}" destId="{FB3F0715-1568-44A8-83D9-07BC3E7632FE}" srcOrd="2" destOrd="0" presId="urn:microsoft.com/office/officeart/2018/2/layout/IconCircleList"/>
    <dgm:cxn modelId="{63F3BD68-F83F-4258-939D-90A365CA1CC7}" type="presParOf" srcId="{12576102-C6FD-454C-91C7-EA49F3028B32}" destId="{9077BCFC-15BF-4AF7-8BA3-CD642F1B44C3}" srcOrd="3" destOrd="0" presId="urn:microsoft.com/office/officeart/2018/2/layout/IconCircleList"/>
    <dgm:cxn modelId="{F72FA02C-3F9F-4314-9C1D-32C5DA14635A}" type="presParOf" srcId="{7491C5B4-7E98-44B6-BA78-B0E91567BD53}" destId="{FFBEA19F-67B0-4E7D-A2DE-29CE7742D765}" srcOrd="7" destOrd="0" presId="urn:microsoft.com/office/officeart/2018/2/layout/IconCircleList"/>
    <dgm:cxn modelId="{FFD1EF27-8D1B-4383-B48B-D49F5E40BFDB}" type="presParOf" srcId="{7491C5B4-7E98-44B6-BA78-B0E91567BD53}" destId="{F2E2D832-7AB5-4638-B66A-C24540339590}" srcOrd="8" destOrd="0" presId="urn:microsoft.com/office/officeart/2018/2/layout/IconCircleList"/>
    <dgm:cxn modelId="{C12A264F-DB2E-4B4A-9891-CC555964F313}" type="presParOf" srcId="{F2E2D832-7AB5-4638-B66A-C24540339590}" destId="{6B232926-8631-4389-BA60-43CF431B82AA}" srcOrd="0" destOrd="0" presId="urn:microsoft.com/office/officeart/2018/2/layout/IconCircleList"/>
    <dgm:cxn modelId="{4AD776DB-A6AE-4790-A834-58B00D3A0D61}" type="presParOf" srcId="{F2E2D832-7AB5-4638-B66A-C24540339590}" destId="{7EB8F0E0-6DB3-4A92-87DD-EB397E2405D6}" srcOrd="1" destOrd="0" presId="urn:microsoft.com/office/officeart/2018/2/layout/IconCircleList"/>
    <dgm:cxn modelId="{1CF7A13A-6F4B-46CC-BF92-5AAC0F65E515}" type="presParOf" srcId="{F2E2D832-7AB5-4638-B66A-C24540339590}" destId="{71957462-14EC-45DE-9E59-A5356081586A}" srcOrd="2" destOrd="0" presId="urn:microsoft.com/office/officeart/2018/2/layout/IconCircleList"/>
    <dgm:cxn modelId="{AFEC399B-F7DD-4370-9042-A81573F090DB}" type="presParOf" srcId="{F2E2D832-7AB5-4638-B66A-C24540339590}" destId="{F3395E0F-2F36-43C0-B46B-39E693A58F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6F5E8-442A-4B08-BFA1-BC6DFEECCAB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21EFA6-25CA-4C77-8CDF-E750ADA395D9}">
      <dgm:prSet/>
      <dgm:spPr/>
      <dgm:t>
        <a:bodyPr/>
        <a:lstStyle/>
        <a:p>
          <a:r>
            <a:rPr lang="en-CH"/>
            <a:t>Find a bug</a:t>
          </a:r>
          <a:endParaRPr lang="en-US"/>
        </a:p>
      </dgm:t>
    </dgm:pt>
    <dgm:pt modelId="{E4EA07DC-40CE-4665-A6F0-93F83E18D64A}" type="parTrans" cxnId="{BEF931C4-6E33-4C0E-BA49-0F252DF3559D}">
      <dgm:prSet/>
      <dgm:spPr/>
      <dgm:t>
        <a:bodyPr/>
        <a:lstStyle/>
        <a:p>
          <a:endParaRPr lang="en-US"/>
        </a:p>
      </dgm:t>
    </dgm:pt>
    <dgm:pt modelId="{234542F0-1B29-431F-ABC1-C98AA2C6FF0F}" type="sibTrans" cxnId="{BEF931C4-6E33-4C0E-BA49-0F252DF355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440E7F-490C-4D1A-82C2-003D4D533277}">
      <dgm:prSet/>
      <dgm:spPr/>
      <dgm:t>
        <a:bodyPr/>
        <a:lstStyle/>
        <a:p>
          <a:r>
            <a:rPr lang="en-CH"/>
            <a:t>Analyze &amp; Categorize it</a:t>
          </a:r>
          <a:endParaRPr lang="en-US"/>
        </a:p>
      </dgm:t>
    </dgm:pt>
    <dgm:pt modelId="{0EEBBFE5-D955-4140-8AAA-2B729DA26277}" type="parTrans" cxnId="{9B00B5AC-29FE-4915-B949-F1BB396C3F6C}">
      <dgm:prSet/>
      <dgm:spPr/>
      <dgm:t>
        <a:bodyPr/>
        <a:lstStyle/>
        <a:p>
          <a:endParaRPr lang="en-US"/>
        </a:p>
      </dgm:t>
    </dgm:pt>
    <dgm:pt modelId="{E7340753-9D4A-4819-B21F-978E26CE2A1C}" type="sibTrans" cxnId="{9B00B5AC-29FE-4915-B949-F1BB396C3F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F86604-1B55-45DD-8CED-44EACD67E2F9}">
      <dgm:prSet/>
      <dgm:spPr/>
      <dgm:t>
        <a:bodyPr/>
        <a:lstStyle/>
        <a:p>
          <a:r>
            <a:rPr lang="en-CH"/>
            <a:t>Submit it</a:t>
          </a:r>
          <a:endParaRPr lang="en-US"/>
        </a:p>
      </dgm:t>
    </dgm:pt>
    <dgm:pt modelId="{F0A76CCB-586C-48D7-9723-82C8A067AE88}" type="parTrans" cxnId="{41C26ED2-2820-4696-A6E2-246AD0F6343F}">
      <dgm:prSet/>
      <dgm:spPr/>
      <dgm:t>
        <a:bodyPr/>
        <a:lstStyle/>
        <a:p>
          <a:endParaRPr lang="en-US"/>
        </a:p>
      </dgm:t>
    </dgm:pt>
    <dgm:pt modelId="{7C11A412-A2AC-493B-A81B-07DFB8F5E80B}" type="sibTrans" cxnId="{41C26ED2-2820-4696-A6E2-246AD0F6343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55F8539-314E-448F-B1AE-235CA349C6C7}">
      <dgm:prSet/>
      <dgm:spPr/>
      <dgm:t>
        <a:bodyPr/>
        <a:lstStyle/>
        <a:p>
          <a:r>
            <a:rPr lang="en-CH"/>
            <a:t>Get points</a:t>
          </a:r>
          <a:endParaRPr lang="en-US"/>
        </a:p>
      </dgm:t>
    </dgm:pt>
    <dgm:pt modelId="{CC5B8176-DB73-4ECD-AD89-67B18340DABF}" type="parTrans" cxnId="{21DB6F9F-5DF2-4676-B2A9-04F1AF57E4ED}">
      <dgm:prSet/>
      <dgm:spPr/>
      <dgm:t>
        <a:bodyPr/>
        <a:lstStyle/>
        <a:p>
          <a:endParaRPr lang="en-US"/>
        </a:p>
      </dgm:t>
    </dgm:pt>
    <dgm:pt modelId="{1EC3B571-72F8-45DF-B9F0-56FA8881EE56}" type="sibTrans" cxnId="{21DB6F9F-5DF2-4676-B2A9-04F1AF57E4E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D506588-D59D-4F0F-816E-564F4C7D76BA}" type="pres">
      <dgm:prSet presAssocID="{F566F5E8-442A-4B08-BFA1-BC6DFEECCABE}" presName="Name0" presStyleCnt="0">
        <dgm:presLayoutVars>
          <dgm:animLvl val="lvl"/>
          <dgm:resizeHandles val="exact"/>
        </dgm:presLayoutVars>
      </dgm:prSet>
      <dgm:spPr/>
    </dgm:pt>
    <dgm:pt modelId="{4E070B01-34A3-41B4-A126-0D2A825ED8D7}" type="pres">
      <dgm:prSet presAssocID="{5F21EFA6-25CA-4C77-8CDF-E750ADA395D9}" presName="compositeNode" presStyleCnt="0">
        <dgm:presLayoutVars>
          <dgm:bulletEnabled val="1"/>
        </dgm:presLayoutVars>
      </dgm:prSet>
      <dgm:spPr/>
    </dgm:pt>
    <dgm:pt modelId="{927D6DA2-9BCA-4605-839F-E50ECA6AF1DC}" type="pres">
      <dgm:prSet presAssocID="{5F21EFA6-25CA-4C77-8CDF-E750ADA395D9}" presName="bgRect" presStyleLbl="bgAccFollowNode1" presStyleIdx="0" presStyleCnt="4"/>
      <dgm:spPr/>
    </dgm:pt>
    <dgm:pt modelId="{863A97B2-9F2F-4067-AB70-7790D3AA72A1}" type="pres">
      <dgm:prSet presAssocID="{234542F0-1B29-431F-ABC1-C98AA2C6FF0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0E5F906-C723-460B-ADED-F18A75077DCE}" type="pres">
      <dgm:prSet presAssocID="{5F21EFA6-25CA-4C77-8CDF-E750ADA395D9}" presName="bottomLine" presStyleLbl="alignNode1" presStyleIdx="1" presStyleCnt="8">
        <dgm:presLayoutVars/>
      </dgm:prSet>
      <dgm:spPr/>
    </dgm:pt>
    <dgm:pt modelId="{6D3E6F2E-0C8F-4E38-9648-22C2DD840B2F}" type="pres">
      <dgm:prSet presAssocID="{5F21EFA6-25CA-4C77-8CDF-E750ADA395D9}" presName="nodeText" presStyleLbl="bgAccFollowNode1" presStyleIdx="0" presStyleCnt="4">
        <dgm:presLayoutVars>
          <dgm:bulletEnabled val="1"/>
        </dgm:presLayoutVars>
      </dgm:prSet>
      <dgm:spPr/>
    </dgm:pt>
    <dgm:pt modelId="{01EEA454-B925-443B-8CB8-B222C92CFF64}" type="pres">
      <dgm:prSet presAssocID="{234542F0-1B29-431F-ABC1-C98AA2C6FF0F}" presName="sibTrans" presStyleCnt="0"/>
      <dgm:spPr/>
    </dgm:pt>
    <dgm:pt modelId="{1E10AAE8-ADC8-4389-9584-3CC455A90D08}" type="pres">
      <dgm:prSet presAssocID="{39440E7F-490C-4D1A-82C2-003D4D533277}" presName="compositeNode" presStyleCnt="0">
        <dgm:presLayoutVars>
          <dgm:bulletEnabled val="1"/>
        </dgm:presLayoutVars>
      </dgm:prSet>
      <dgm:spPr/>
    </dgm:pt>
    <dgm:pt modelId="{5B685163-0E87-4450-8D67-561C90CA492C}" type="pres">
      <dgm:prSet presAssocID="{39440E7F-490C-4D1A-82C2-003D4D533277}" presName="bgRect" presStyleLbl="bgAccFollowNode1" presStyleIdx="1" presStyleCnt="4"/>
      <dgm:spPr/>
    </dgm:pt>
    <dgm:pt modelId="{FA4BB9C8-759F-4CF0-A265-08D21CFC8DCE}" type="pres">
      <dgm:prSet presAssocID="{E7340753-9D4A-4819-B21F-978E26CE2A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4B23DB0-921B-4A00-B5C6-7B842551E5F4}" type="pres">
      <dgm:prSet presAssocID="{39440E7F-490C-4D1A-82C2-003D4D533277}" presName="bottomLine" presStyleLbl="alignNode1" presStyleIdx="3" presStyleCnt="8">
        <dgm:presLayoutVars/>
      </dgm:prSet>
      <dgm:spPr/>
    </dgm:pt>
    <dgm:pt modelId="{8B03B597-98A2-41ED-9345-35104A9641B5}" type="pres">
      <dgm:prSet presAssocID="{39440E7F-490C-4D1A-82C2-003D4D533277}" presName="nodeText" presStyleLbl="bgAccFollowNode1" presStyleIdx="1" presStyleCnt="4">
        <dgm:presLayoutVars>
          <dgm:bulletEnabled val="1"/>
        </dgm:presLayoutVars>
      </dgm:prSet>
      <dgm:spPr/>
    </dgm:pt>
    <dgm:pt modelId="{A7FC7031-A232-413D-AD44-D1409969AC27}" type="pres">
      <dgm:prSet presAssocID="{E7340753-9D4A-4819-B21F-978E26CE2A1C}" presName="sibTrans" presStyleCnt="0"/>
      <dgm:spPr/>
    </dgm:pt>
    <dgm:pt modelId="{B6B0622E-D181-4588-B822-405AA9B65D97}" type="pres">
      <dgm:prSet presAssocID="{35F86604-1B55-45DD-8CED-44EACD67E2F9}" presName="compositeNode" presStyleCnt="0">
        <dgm:presLayoutVars>
          <dgm:bulletEnabled val="1"/>
        </dgm:presLayoutVars>
      </dgm:prSet>
      <dgm:spPr/>
    </dgm:pt>
    <dgm:pt modelId="{5094C9B1-EEC9-46FA-BDAE-4C82A95F203C}" type="pres">
      <dgm:prSet presAssocID="{35F86604-1B55-45DD-8CED-44EACD67E2F9}" presName="bgRect" presStyleLbl="bgAccFollowNode1" presStyleIdx="2" presStyleCnt="4"/>
      <dgm:spPr/>
    </dgm:pt>
    <dgm:pt modelId="{1976F80E-97C3-43EF-BBFE-44912EBFF662}" type="pres">
      <dgm:prSet presAssocID="{7C11A412-A2AC-493B-A81B-07DFB8F5E80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880C090-B773-4E9E-8B18-C3CDB3EC134F}" type="pres">
      <dgm:prSet presAssocID="{35F86604-1B55-45DD-8CED-44EACD67E2F9}" presName="bottomLine" presStyleLbl="alignNode1" presStyleIdx="5" presStyleCnt="8">
        <dgm:presLayoutVars/>
      </dgm:prSet>
      <dgm:spPr/>
    </dgm:pt>
    <dgm:pt modelId="{2BDC5FB2-1DE4-4A2A-8D7A-16860A058D1F}" type="pres">
      <dgm:prSet presAssocID="{35F86604-1B55-45DD-8CED-44EACD67E2F9}" presName="nodeText" presStyleLbl="bgAccFollowNode1" presStyleIdx="2" presStyleCnt="4">
        <dgm:presLayoutVars>
          <dgm:bulletEnabled val="1"/>
        </dgm:presLayoutVars>
      </dgm:prSet>
      <dgm:spPr/>
    </dgm:pt>
    <dgm:pt modelId="{EA1CD1C0-8B30-4D35-8E00-A6F2E92D1F74}" type="pres">
      <dgm:prSet presAssocID="{7C11A412-A2AC-493B-A81B-07DFB8F5E80B}" presName="sibTrans" presStyleCnt="0"/>
      <dgm:spPr/>
    </dgm:pt>
    <dgm:pt modelId="{62C7DDAC-2498-4134-8EDF-3970C96337D4}" type="pres">
      <dgm:prSet presAssocID="{255F8539-314E-448F-B1AE-235CA349C6C7}" presName="compositeNode" presStyleCnt="0">
        <dgm:presLayoutVars>
          <dgm:bulletEnabled val="1"/>
        </dgm:presLayoutVars>
      </dgm:prSet>
      <dgm:spPr/>
    </dgm:pt>
    <dgm:pt modelId="{E831524F-03B0-4384-AA6E-874D7252DF15}" type="pres">
      <dgm:prSet presAssocID="{255F8539-314E-448F-B1AE-235CA349C6C7}" presName="bgRect" presStyleLbl="bgAccFollowNode1" presStyleIdx="3" presStyleCnt="4"/>
      <dgm:spPr/>
    </dgm:pt>
    <dgm:pt modelId="{6E7473AB-0015-40D0-B782-BB99E3D8BC59}" type="pres">
      <dgm:prSet presAssocID="{1EC3B571-72F8-45DF-B9F0-56FA8881EE5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88DBE68-2459-4A75-BF6D-6471F32702F7}" type="pres">
      <dgm:prSet presAssocID="{255F8539-314E-448F-B1AE-235CA349C6C7}" presName="bottomLine" presStyleLbl="alignNode1" presStyleIdx="7" presStyleCnt="8">
        <dgm:presLayoutVars/>
      </dgm:prSet>
      <dgm:spPr/>
    </dgm:pt>
    <dgm:pt modelId="{685D67FF-3A98-4F7B-AC88-A9BD8B034B2A}" type="pres">
      <dgm:prSet presAssocID="{255F8539-314E-448F-B1AE-235CA349C6C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3E7D00C-7CEF-4AFC-8034-22981ADA2592}" type="presOf" srcId="{E7340753-9D4A-4819-B21F-978E26CE2A1C}" destId="{FA4BB9C8-759F-4CF0-A265-08D21CFC8DCE}" srcOrd="0" destOrd="0" presId="urn:microsoft.com/office/officeart/2016/7/layout/BasicLinearProcessNumbered"/>
    <dgm:cxn modelId="{BE3A501E-7872-49E0-8232-F54726963291}" type="presOf" srcId="{39440E7F-490C-4D1A-82C2-003D4D533277}" destId="{5B685163-0E87-4450-8D67-561C90CA492C}" srcOrd="0" destOrd="0" presId="urn:microsoft.com/office/officeart/2016/7/layout/BasicLinearProcessNumbered"/>
    <dgm:cxn modelId="{4030D721-FA7C-435E-AB6C-561B2E6F004A}" type="presOf" srcId="{234542F0-1B29-431F-ABC1-C98AA2C6FF0F}" destId="{863A97B2-9F2F-4067-AB70-7790D3AA72A1}" srcOrd="0" destOrd="0" presId="urn:microsoft.com/office/officeart/2016/7/layout/BasicLinearProcessNumbered"/>
    <dgm:cxn modelId="{D26E9B73-B68F-4686-80BF-5DDF84610A00}" type="presOf" srcId="{5F21EFA6-25CA-4C77-8CDF-E750ADA395D9}" destId="{6D3E6F2E-0C8F-4E38-9648-22C2DD840B2F}" srcOrd="1" destOrd="0" presId="urn:microsoft.com/office/officeart/2016/7/layout/BasicLinearProcessNumbered"/>
    <dgm:cxn modelId="{4316F076-EE20-4EFB-991C-EA6F6F5C10EC}" type="presOf" srcId="{35F86604-1B55-45DD-8CED-44EACD67E2F9}" destId="{5094C9B1-EEC9-46FA-BDAE-4C82A95F203C}" srcOrd="0" destOrd="0" presId="urn:microsoft.com/office/officeart/2016/7/layout/BasicLinearProcessNumbered"/>
    <dgm:cxn modelId="{05218286-4CF5-470C-A6E2-C22827295169}" type="presOf" srcId="{5F21EFA6-25CA-4C77-8CDF-E750ADA395D9}" destId="{927D6DA2-9BCA-4605-839F-E50ECA6AF1DC}" srcOrd="0" destOrd="0" presId="urn:microsoft.com/office/officeart/2016/7/layout/BasicLinearProcessNumbered"/>
    <dgm:cxn modelId="{D58B6887-1E3C-4B24-8F6E-A14DBD10ECF5}" type="presOf" srcId="{255F8539-314E-448F-B1AE-235CA349C6C7}" destId="{E831524F-03B0-4384-AA6E-874D7252DF15}" srcOrd="0" destOrd="0" presId="urn:microsoft.com/office/officeart/2016/7/layout/BasicLinearProcessNumbered"/>
    <dgm:cxn modelId="{6D23169E-70E6-4BD4-A394-3C32569E61D0}" type="presOf" srcId="{35F86604-1B55-45DD-8CED-44EACD67E2F9}" destId="{2BDC5FB2-1DE4-4A2A-8D7A-16860A058D1F}" srcOrd="1" destOrd="0" presId="urn:microsoft.com/office/officeart/2016/7/layout/BasicLinearProcessNumbered"/>
    <dgm:cxn modelId="{21DB6F9F-5DF2-4676-B2A9-04F1AF57E4ED}" srcId="{F566F5E8-442A-4B08-BFA1-BC6DFEECCABE}" destId="{255F8539-314E-448F-B1AE-235CA349C6C7}" srcOrd="3" destOrd="0" parTransId="{CC5B8176-DB73-4ECD-AD89-67B18340DABF}" sibTransId="{1EC3B571-72F8-45DF-B9F0-56FA8881EE56}"/>
    <dgm:cxn modelId="{6C0597A1-73FC-419B-9E66-003EBB592999}" type="presOf" srcId="{39440E7F-490C-4D1A-82C2-003D4D533277}" destId="{8B03B597-98A2-41ED-9345-35104A9641B5}" srcOrd="1" destOrd="0" presId="urn:microsoft.com/office/officeart/2016/7/layout/BasicLinearProcessNumbered"/>
    <dgm:cxn modelId="{C13794A7-4D19-45BD-BD1F-3BCF543B6B6D}" type="presOf" srcId="{7C11A412-A2AC-493B-A81B-07DFB8F5E80B}" destId="{1976F80E-97C3-43EF-BBFE-44912EBFF662}" srcOrd="0" destOrd="0" presId="urn:microsoft.com/office/officeart/2016/7/layout/BasicLinearProcessNumbered"/>
    <dgm:cxn modelId="{9B00B5AC-29FE-4915-B949-F1BB396C3F6C}" srcId="{F566F5E8-442A-4B08-BFA1-BC6DFEECCABE}" destId="{39440E7F-490C-4D1A-82C2-003D4D533277}" srcOrd="1" destOrd="0" parTransId="{0EEBBFE5-D955-4140-8AAA-2B729DA26277}" sibTransId="{E7340753-9D4A-4819-B21F-978E26CE2A1C}"/>
    <dgm:cxn modelId="{A1DCF0AF-73F5-49E8-81C9-EED723D8E9DA}" type="presOf" srcId="{F566F5E8-442A-4B08-BFA1-BC6DFEECCABE}" destId="{AD506588-D59D-4F0F-816E-564F4C7D76BA}" srcOrd="0" destOrd="0" presId="urn:microsoft.com/office/officeart/2016/7/layout/BasicLinearProcessNumbered"/>
    <dgm:cxn modelId="{798D4BBE-91D1-4F7E-8CE6-5EFF99C981C6}" type="presOf" srcId="{255F8539-314E-448F-B1AE-235CA349C6C7}" destId="{685D67FF-3A98-4F7B-AC88-A9BD8B034B2A}" srcOrd="1" destOrd="0" presId="urn:microsoft.com/office/officeart/2016/7/layout/BasicLinearProcessNumbered"/>
    <dgm:cxn modelId="{BEF931C4-6E33-4C0E-BA49-0F252DF3559D}" srcId="{F566F5E8-442A-4B08-BFA1-BC6DFEECCABE}" destId="{5F21EFA6-25CA-4C77-8CDF-E750ADA395D9}" srcOrd="0" destOrd="0" parTransId="{E4EA07DC-40CE-4665-A6F0-93F83E18D64A}" sibTransId="{234542F0-1B29-431F-ABC1-C98AA2C6FF0F}"/>
    <dgm:cxn modelId="{DC8874CF-13DC-42F1-BBF3-A257E54EF95A}" type="presOf" srcId="{1EC3B571-72F8-45DF-B9F0-56FA8881EE56}" destId="{6E7473AB-0015-40D0-B782-BB99E3D8BC59}" srcOrd="0" destOrd="0" presId="urn:microsoft.com/office/officeart/2016/7/layout/BasicLinearProcessNumbered"/>
    <dgm:cxn modelId="{41C26ED2-2820-4696-A6E2-246AD0F6343F}" srcId="{F566F5E8-442A-4B08-BFA1-BC6DFEECCABE}" destId="{35F86604-1B55-45DD-8CED-44EACD67E2F9}" srcOrd="2" destOrd="0" parTransId="{F0A76CCB-586C-48D7-9723-82C8A067AE88}" sibTransId="{7C11A412-A2AC-493B-A81B-07DFB8F5E80B}"/>
    <dgm:cxn modelId="{7D5582EF-56A7-4930-88D2-8A9509917E08}" type="presParOf" srcId="{AD506588-D59D-4F0F-816E-564F4C7D76BA}" destId="{4E070B01-34A3-41B4-A126-0D2A825ED8D7}" srcOrd="0" destOrd="0" presId="urn:microsoft.com/office/officeart/2016/7/layout/BasicLinearProcessNumbered"/>
    <dgm:cxn modelId="{4392F92F-4C04-4FBD-907A-8958BB1DE9E1}" type="presParOf" srcId="{4E070B01-34A3-41B4-A126-0D2A825ED8D7}" destId="{927D6DA2-9BCA-4605-839F-E50ECA6AF1DC}" srcOrd="0" destOrd="0" presId="urn:microsoft.com/office/officeart/2016/7/layout/BasicLinearProcessNumbered"/>
    <dgm:cxn modelId="{08A819E3-FD12-46CE-B9DD-0AB1540AA1AA}" type="presParOf" srcId="{4E070B01-34A3-41B4-A126-0D2A825ED8D7}" destId="{863A97B2-9F2F-4067-AB70-7790D3AA72A1}" srcOrd="1" destOrd="0" presId="urn:microsoft.com/office/officeart/2016/7/layout/BasicLinearProcessNumbered"/>
    <dgm:cxn modelId="{B0A6E8CC-0D90-4471-B8F8-5DF023D6750B}" type="presParOf" srcId="{4E070B01-34A3-41B4-A126-0D2A825ED8D7}" destId="{50E5F906-C723-460B-ADED-F18A75077DCE}" srcOrd="2" destOrd="0" presId="urn:microsoft.com/office/officeart/2016/7/layout/BasicLinearProcessNumbered"/>
    <dgm:cxn modelId="{04705FBC-7386-415E-BD19-4C9EA6E892E0}" type="presParOf" srcId="{4E070B01-34A3-41B4-A126-0D2A825ED8D7}" destId="{6D3E6F2E-0C8F-4E38-9648-22C2DD840B2F}" srcOrd="3" destOrd="0" presId="urn:microsoft.com/office/officeart/2016/7/layout/BasicLinearProcessNumbered"/>
    <dgm:cxn modelId="{5722E081-8BBC-4C6C-9E81-6803B624468A}" type="presParOf" srcId="{AD506588-D59D-4F0F-816E-564F4C7D76BA}" destId="{01EEA454-B925-443B-8CB8-B222C92CFF64}" srcOrd="1" destOrd="0" presId="urn:microsoft.com/office/officeart/2016/7/layout/BasicLinearProcessNumbered"/>
    <dgm:cxn modelId="{8ECA6BBF-750E-4E7E-8BFB-71440340D7EC}" type="presParOf" srcId="{AD506588-D59D-4F0F-816E-564F4C7D76BA}" destId="{1E10AAE8-ADC8-4389-9584-3CC455A90D08}" srcOrd="2" destOrd="0" presId="urn:microsoft.com/office/officeart/2016/7/layout/BasicLinearProcessNumbered"/>
    <dgm:cxn modelId="{6A6425D6-00D7-47B6-B99E-85CABF291A4D}" type="presParOf" srcId="{1E10AAE8-ADC8-4389-9584-3CC455A90D08}" destId="{5B685163-0E87-4450-8D67-561C90CA492C}" srcOrd="0" destOrd="0" presId="urn:microsoft.com/office/officeart/2016/7/layout/BasicLinearProcessNumbered"/>
    <dgm:cxn modelId="{4112D655-0C68-47E7-B355-2BA38C977FD6}" type="presParOf" srcId="{1E10AAE8-ADC8-4389-9584-3CC455A90D08}" destId="{FA4BB9C8-759F-4CF0-A265-08D21CFC8DCE}" srcOrd="1" destOrd="0" presId="urn:microsoft.com/office/officeart/2016/7/layout/BasicLinearProcessNumbered"/>
    <dgm:cxn modelId="{972571B9-0ACC-4250-90EB-98924F4BBA0B}" type="presParOf" srcId="{1E10AAE8-ADC8-4389-9584-3CC455A90D08}" destId="{B4B23DB0-921B-4A00-B5C6-7B842551E5F4}" srcOrd="2" destOrd="0" presId="urn:microsoft.com/office/officeart/2016/7/layout/BasicLinearProcessNumbered"/>
    <dgm:cxn modelId="{A8A49AFB-411B-4D1D-81CE-7F63C8E21E38}" type="presParOf" srcId="{1E10AAE8-ADC8-4389-9584-3CC455A90D08}" destId="{8B03B597-98A2-41ED-9345-35104A9641B5}" srcOrd="3" destOrd="0" presId="urn:microsoft.com/office/officeart/2016/7/layout/BasicLinearProcessNumbered"/>
    <dgm:cxn modelId="{A0B77574-E9C8-4554-8BA6-BF8757C71F88}" type="presParOf" srcId="{AD506588-D59D-4F0F-816E-564F4C7D76BA}" destId="{A7FC7031-A232-413D-AD44-D1409969AC27}" srcOrd="3" destOrd="0" presId="urn:microsoft.com/office/officeart/2016/7/layout/BasicLinearProcessNumbered"/>
    <dgm:cxn modelId="{E9DB162E-4B2C-4151-B53A-0BCBE887B67E}" type="presParOf" srcId="{AD506588-D59D-4F0F-816E-564F4C7D76BA}" destId="{B6B0622E-D181-4588-B822-405AA9B65D97}" srcOrd="4" destOrd="0" presId="urn:microsoft.com/office/officeart/2016/7/layout/BasicLinearProcessNumbered"/>
    <dgm:cxn modelId="{B8AE967C-6771-4AB0-86D8-1A0500810765}" type="presParOf" srcId="{B6B0622E-D181-4588-B822-405AA9B65D97}" destId="{5094C9B1-EEC9-46FA-BDAE-4C82A95F203C}" srcOrd="0" destOrd="0" presId="urn:microsoft.com/office/officeart/2016/7/layout/BasicLinearProcessNumbered"/>
    <dgm:cxn modelId="{D7AD5E33-104F-44DB-A6E4-3CD6207A3920}" type="presParOf" srcId="{B6B0622E-D181-4588-B822-405AA9B65D97}" destId="{1976F80E-97C3-43EF-BBFE-44912EBFF662}" srcOrd="1" destOrd="0" presId="urn:microsoft.com/office/officeart/2016/7/layout/BasicLinearProcessNumbered"/>
    <dgm:cxn modelId="{2391E284-D0D8-418F-B429-9A1C0AB3F91E}" type="presParOf" srcId="{B6B0622E-D181-4588-B822-405AA9B65D97}" destId="{D880C090-B773-4E9E-8B18-C3CDB3EC134F}" srcOrd="2" destOrd="0" presId="urn:microsoft.com/office/officeart/2016/7/layout/BasicLinearProcessNumbered"/>
    <dgm:cxn modelId="{BC5ABDA2-4F78-4802-B57E-5D75F93C39D5}" type="presParOf" srcId="{B6B0622E-D181-4588-B822-405AA9B65D97}" destId="{2BDC5FB2-1DE4-4A2A-8D7A-16860A058D1F}" srcOrd="3" destOrd="0" presId="urn:microsoft.com/office/officeart/2016/7/layout/BasicLinearProcessNumbered"/>
    <dgm:cxn modelId="{5B23B1C5-E84E-41D1-9933-F764CBB434E2}" type="presParOf" srcId="{AD506588-D59D-4F0F-816E-564F4C7D76BA}" destId="{EA1CD1C0-8B30-4D35-8E00-A6F2E92D1F74}" srcOrd="5" destOrd="0" presId="urn:microsoft.com/office/officeart/2016/7/layout/BasicLinearProcessNumbered"/>
    <dgm:cxn modelId="{B65BB0EF-4105-4936-9E7B-06EF10C7EEC3}" type="presParOf" srcId="{AD506588-D59D-4F0F-816E-564F4C7D76BA}" destId="{62C7DDAC-2498-4134-8EDF-3970C96337D4}" srcOrd="6" destOrd="0" presId="urn:microsoft.com/office/officeart/2016/7/layout/BasicLinearProcessNumbered"/>
    <dgm:cxn modelId="{B9423F11-1F20-40DA-875C-C47F6B13F3E2}" type="presParOf" srcId="{62C7DDAC-2498-4134-8EDF-3970C96337D4}" destId="{E831524F-03B0-4384-AA6E-874D7252DF15}" srcOrd="0" destOrd="0" presId="urn:microsoft.com/office/officeart/2016/7/layout/BasicLinearProcessNumbered"/>
    <dgm:cxn modelId="{E8E78416-098A-420A-9603-2E6B18CA082C}" type="presParOf" srcId="{62C7DDAC-2498-4134-8EDF-3970C96337D4}" destId="{6E7473AB-0015-40D0-B782-BB99E3D8BC59}" srcOrd="1" destOrd="0" presId="urn:microsoft.com/office/officeart/2016/7/layout/BasicLinearProcessNumbered"/>
    <dgm:cxn modelId="{C960BACB-2229-48F2-B4FC-9B65E993E316}" type="presParOf" srcId="{62C7DDAC-2498-4134-8EDF-3970C96337D4}" destId="{388DBE68-2459-4A75-BF6D-6471F32702F7}" srcOrd="2" destOrd="0" presId="urn:microsoft.com/office/officeart/2016/7/layout/BasicLinearProcessNumbered"/>
    <dgm:cxn modelId="{D54827AF-66C2-4136-BB7C-9EEDF672CAAB}" type="presParOf" srcId="{62C7DDAC-2498-4134-8EDF-3970C96337D4}" destId="{685D67FF-3A98-4F7B-AC88-A9BD8B034B2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C678D-29DE-4759-8D36-E5E6C3E41C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F56410-1960-4EE5-B89C-C52D3A8F5793}">
      <dgm:prSet/>
      <dgm:spPr/>
      <dgm:t>
        <a:bodyPr/>
        <a:lstStyle/>
        <a:p>
          <a:r>
            <a:rPr lang="en-CH"/>
            <a:t>Find edge cases</a:t>
          </a:r>
          <a:endParaRPr lang="en-US"/>
        </a:p>
      </dgm:t>
    </dgm:pt>
    <dgm:pt modelId="{2E96A14F-5F91-4354-84F3-9B286C03A333}" type="parTrans" cxnId="{8A24C089-701C-40F5-A077-3C2E9FE3DB23}">
      <dgm:prSet/>
      <dgm:spPr/>
      <dgm:t>
        <a:bodyPr/>
        <a:lstStyle/>
        <a:p>
          <a:endParaRPr lang="en-US"/>
        </a:p>
      </dgm:t>
    </dgm:pt>
    <dgm:pt modelId="{9F54CE83-082F-4256-8B32-91DCBBDF1362}" type="sibTrans" cxnId="{8A24C089-701C-40F5-A077-3C2E9FE3DB2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3D66EB-EA9C-49A5-ABAA-F19565BBFF88}">
      <dgm:prSet/>
      <dgm:spPr/>
      <dgm:t>
        <a:bodyPr/>
        <a:lstStyle/>
        <a:p>
          <a:r>
            <a:rPr lang="en-CH"/>
            <a:t>Analyze &amp; Categorize them</a:t>
          </a:r>
          <a:endParaRPr lang="en-US"/>
        </a:p>
      </dgm:t>
    </dgm:pt>
    <dgm:pt modelId="{486F8E6B-A6AC-40FD-BE95-EEE32E555F2D}" type="parTrans" cxnId="{98E1893C-43F0-4E60-BBE1-28F177D81FA1}">
      <dgm:prSet/>
      <dgm:spPr/>
      <dgm:t>
        <a:bodyPr/>
        <a:lstStyle/>
        <a:p>
          <a:endParaRPr lang="en-US"/>
        </a:p>
      </dgm:t>
    </dgm:pt>
    <dgm:pt modelId="{3A444774-653B-47F1-8615-79DB92051608}" type="sibTrans" cxnId="{98E1893C-43F0-4E60-BBE1-28F177D81FA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2F0B320-6BE7-4DE9-B586-A4482B0DEDBF}">
      <dgm:prSet/>
      <dgm:spPr/>
      <dgm:t>
        <a:bodyPr/>
        <a:lstStyle/>
        <a:p>
          <a:r>
            <a:rPr lang="en-CH"/>
            <a:t>Submit them</a:t>
          </a:r>
          <a:endParaRPr lang="en-US"/>
        </a:p>
      </dgm:t>
    </dgm:pt>
    <dgm:pt modelId="{7640B06E-478A-4EFF-BD66-6F88183DB2C8}" type="parTrans" cxnId="{CD921B49-C079-46F4-8430-AEEC5ED04145}">
      <dgm:prSet/>
      <dgm:spPr/>
      <dgm:t>
        <a:bodyPr/>
        <a:lstStyle/>
        <a:p>
          <a:endParaRPr lang="en-US"/>
        </a:p>
      </dgm:t>
    </dgm:pt>
    <dgm:pt modelId="{B9EB1FDD-49DF-4B15-A44A-68EB74D4DEFA}" type="sibTrans" cxnId="{CD921B49-C079-46F4-8430-AEEC5ED0414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8BFA016-D310-4776-851D-76B5677100BF}">
      <dgm:prSet/>
      <dgm:spPr/>
      <dgm:t>
        <a:bodyPr/>
        <a:lstStyle/>
        <a:p>
          <a:r>
            <a:rPr lang="en-CH"/>
            <a:t>Get points</a:t>
          </a:r>
          <a:endParaRPr lang="en-US"/>
        </a:p>
      </dgm:t>
    </dgm:pt>
    <dgm:pt modelId="{C7828A7F-CD3A-461B-A406-6F29DC599BA9}" type="parTrans" cxnId="{44F66BC4-CBA4-4D48-B64D-E8ADBD5CF12C}">
      <dgm:prSet/>
      <dgm:spPr/>
      <dgm:t>
        <a:bodyPr/>
        <a:lstStyle/>
        <a:p>
          <a:endParaRPr lang="en-US"/>
        </a:p>
      </dgm:t>
    </dgm:pt>
    <dgm:pt modelId="{5B8BEE7E-294B-48D9-AB3D-386B54683909}" type="sibTrans" cxnId="{44F66BC4-CBA4-4D48-B64D-E8ADBD5CF12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5B66FAB-78F6-4F93-AD91-230A44FD6639}" type="pres">
      <dgm:prSet presAssocID="{B1DC678D-29DE-4759-8D36-E5E6C3E41C8E}" presName="Name0" presStyleCnt="0">
        <dgm:presLayoutVars>
          <dgm:animLvl val="lvl"/>
          <dgm:resizeHandles val="exact"/>
        </dgm:presLayoutVars>
      </dgm:prSet>
      <dgm:spPr/>
    </dgm:pt>
    <dgm:pt modelId="{D949C633-E14D-4FD1-B60E-4CE3F1F7B04D}" type="pres">
      <dgm:prSet presAssocID="{18F56410-1960-4EE5-B89C-C52D3A8F5793}" presName="compositeNode" presStyleCnt="0">
        <dgm:presLayoutVars>
          <dgm:bulletEnabled val="1"/>
        </dgm:presLayoutVars>
      </dgm:prSet>
      <dgm:spPr/>
    </dgm:pt>
    <dgm:pt modelId="{C9554246-E10D-474C-AB27-91D29113A162}" type="pres">
      <dgm:prSet presAssocID="{18F56410-1960-4EE5-B89C-C52D3A8F5793}" presName="bgRect" presStyleLbl="bgAccFollowNode1" presStyleIdx="0" presStyleCnt="4"/>
      <dgm:spPr/>
    </dgm:pt>
    <dgm:pt modelId="{0F310CBE-7E6B-43E6-B54D-3C255EAC8E55}" type="pres">
      <dgm:prSet presAssocID="{9F54CE83-082F-4256-8B32-91DCBBDF136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E150492-F772-4901-881A-7366F93542F4}" type="pres">
      <dgm:prSet presAssocID="{18F56410-1960-4EE5-B89C-C52D3A8F5793}" presName="bottomLine" presStyleLbl="alignNode1" presStyleIdx="1" presStyleCnt="8">
        <dgm:presLayoutVars/>
      </dgm:prSet>
      <dgm:spPr/>
    </dgm:pt>
    <dgm:pt modelId="{A5D94703-5E89-4DC0-AC97-963E1EF67058}" type="pres">
      <dgm:prSet presAssocID="{18F56410-1960-4EE5-B89C-C52D3A8F5793}" presName="nodeText" presStyleLbl="bgAccFollowNode1" presStyleIdx="0" presStyleCnt="4">
        <dgm:presLayoutVars>
          <dgm:bulletEnabled val="1"/>
        </dgm:presLayoutVars>
      </dgm:prSet>
      <dgm:spPr/>
    </dgm:pt>
    <dgm:pt modelId="{3AC1A1CD-8C21-41DA-8C42-B649248E6EA3}" type="pres">
      <dgm:prSet presAssocID="{9F54CE83-082F-4256-8B32-91DCBBDF1362}" presName="sibTrans" presStyleCnt="0"/>
      <dgm:spPr/>
    </dgm:pt>
    <dgm:pt modelId="{8D056FA9-9F2A-42D1-B1C9-9D040A74F8A1}" type="pres">
      <dgm:prSet presAssocID="{663D66EB-EA9C-49A5-ABAA-F19565BBFF88}" presName="compositeNode" presStyleCnt="0">
        <dgm:presLayoutVars>
          <dgm:bulletEnabled val="1"/>
        </dgm:presLayoutVars>
      </dgm:prSet>
      <dgm:spPr/>
    </dgm:pt>
    <dgm:pt modelId="{390BDA30-14A0-48B4-87E5-F8BE5F9AC618}" type="pres">
      <dgm:prSet presAssocID="{663D66EB-EA9C-49A5-ABAA-F19565BBFF88}" presName="bgRect" presStyleLbl="bgAccFollowNode1" presStyleIdx="1" presStyleCnt="4"/>
      <dgm:spPr/>
    </dgm:pt>
    <dgm:pt modelId="{7931112A-AE88-4B9C-9B82-915DCC297D1E}" type="pres">
      <dgm:prSet presAssocID="{3A444774-653B-47F1-8615-79DB9205160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08D0755-83EB-4EF6-A6D4-CEF518300498}" type="pres">
      <dgm:prSet presAssocID="{663D66EB-EA9C-49A5-ABAA-F19565BBFF88}" presName="bottomLine" presStyleLbl="alignNode1" presStyleIdx="3" presStyleCnt="8">
        <dgm:presLayoutVars/>
      </dgm:prSet>
      <dgm:spPr/>
    </dgm:pt>
    <dgm:pt modelId="{49180E02-0EBA-4D91-8E65-ED8BE3D3FB70}" type="pres">
      <dgm:prSet presAssocID="{663D66EB-EA9C-49A5-ABAA-F19565BBFF88}" presName="nodeText" presStyleLbl="bgAccFollowNode1" presStyleIdx="1" presStyleCnt="4">
        <dgm:presLayoutVars>
          <dgm:bulletEnabled val="1"/>
        </dgm:presLayoutVars>
      </dgm:prSet>
      <dgm:spPr/>
    </dgm:pt>
    <dgm:pt modelId="{FAB33254-01CE-4941-9639-34C2925537C5}" type="pres">
      <dgm:prSet presAssocID="{3A444774-653B-47F1-8615-79DB92051608}" presName="sibTrans" presStyleCnt="0"/>
      <dgm:spPr/>
    </dgm:pt>
    <dgm:pt modelId="{C3E866D8-065B-4B8A-83C8-F652E73C7444}" type="pres">
      <dgm:prSet presAssocID="{22F0B320-6BE7-4DE9-B586-A4482B0DEDBF}" presName="compositeNode" presStyleCnt="0">
        <dgm:presLayoutVars>
          <dgm:bulletEnabled val="1"/>
        </dgm:presLayoutVars>
      </dgm:prSet>
      <dgm:spPr/>
    </dgm:pt>
    <dgm:pt modelId="{BE2A3EEF-4F29-4562-B42C-8F3D1290F74E}" type="pres">
      <dgm:prSet presAssocID="{22F0B320-6BE7-4DE9-B586-A4482B0DEDBF}" presName="bgRect" presStyleLbl="bgAccFollowNode1" presStyleIdx="2" presStyleCnt="4"/>
      <dgm:spPr/>
    </dgm:pt>
    <dgm:pt modelId="{0B3DA60E-FC78-4AF1-BA3E-EA2187D1DDDD}" type="pres">
      <dgm:prSet presAssocID="{B9EB1FDD-49DF-4B15-A44A-68EB74D4DEF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DB43DF9-D9A3-4B85-ABFE-2E75FA288074}" type="pres">
      <dgm:prSet presAssocID="{22F0B320-6BE7-4DE9-B586-A4482B0DEDBF}" presName="bottomLine" presStyleLbl="alignNode1" presStyleIdx="5" presStyleCnt="8">
        <dgm:presLayoutVars/>
      </dgm:prSet>
      <dgm:spPr/>
    </dgm:pt>
    <dgm:pt modelId="{9B03BCA1-B77E-46A3-978C-E6B319E5F746}" type="pres">
      <dgm:prSet presAssocID="{22F0B320-6BE7-4DE9-B586-A4482B0DEDBF}" presName="nodeText" presStyleLbl="bgAccFollowNode1" presStyleIdx="2" presStyleCnt="4">
        <dgm:presLayoutVars>
          <dgm:bulletEnabled val="1"/>
        </dgm:presLayoutVars>
      </dgm:prSet>
      <dgm:spPr/>
    </dgm:pt>
    <dgm:pt modelId="{E7F855EF-58A6-4241-B8B6-0CC99E4E5F98}" type="pres">
      <dgm:prSet presAssocID="{B9EB1FDD-49DF-4B15-A44A-68EB74D4DEFA}" presName="sibTrans" presStyleCnt="0"/>
      <dgm:spPr/>
    </dgm:pt>
    <dgm:pt modelId="{A620633E-8CC0-4D40-90DB-C165B499F1A6}" type="pres">
      <dgm:prSet presAssocID="{A8BFA016-D310-4776-851D-76B5677100BF}" presName="compositeNode" presStyleCnt="0">
        <dgm:presLayoutVars>
          <dgm:bulletEnabled val="1"/>
        </dgm:presLayoutVars>
      </dgm:prSet>
      <dgm:spPr/>
    </dgm:pt>
    <dgm:pt modelId="{BA9959A6-301F-48B3-A979-93DE496F2926}" type="pres">
      <dgm:prSet presAssocID="{A8BFA016-D310-4776-851D-76B5677100BF}" presName="bgRect" presStyleLbl="bgAccFollowNode1" presStyleIdx="3" presStyleCnt="4"/>
      <dgm:spPr/>
    </dgm:pt>
    <dgm:pt modelId="{BEF9F5A7-519D-48FE-A878-231EC3982C23}" type="pres">
      <dgm:prSet presAssocID="{5B8BEE7E-294B-48D9-AB3D-386B5468390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8537973-1551-4C0E-80BC-A51EE53E01A3}" type="pres">
      <dgm:prSet presAssocID="{A8BFA016-D310-4776-851D-76B5677100BF}" presName="bottomLine" presStyleLbl="alignNode1" presStyleIdx="7" presStyleCnt="8">
        <dgm:presLayoutVars/>
      </dgm:prSet>
      <dgm:spPr/>
    </dgm:pt>
    <dgm:pt modelId="{ACE96DDF-3CFA-415E-9105-EB502F030C1A}" type="pres">
      <dgm:prSet presAssocID="{A8BFA016-D310-4776-851D-76B5677100B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11D5C0D-1F05-483A-A8CD-8C0A0B61A949}" type="presOf" srcId="{3A444774-653B-47F1-8615-79DB92051608}" destId="{7931112A-AE88-4B9C-9B82-915DCC297D1E}" srcOrd="0" destOrd="0" presId="urn:microsoft.com/office/officeart/2016/7/layout/BasicLinearProcessNumbered"/>
    <dgm:cxn modelId="{01651814-A954-43CC-B3D9-EB0B262C2E2C}" type="presOf" srcId="{B9EB1FDD-49DF-4B15-A44A-68EB74D4DEFA}" destId="{0B3DA60E-FC78-4AF1-BA3E-EA2187D1DDDD}" srcOrd="0" destOrd="0" presId="urn:microsoft.com/office/officeart/2016/7/layout/BasicLinearProcessNumbered"/>
    <dgm:cxn modelId="{E9E42E31-D07E-4CBA-A381-96EFC4A04856}" type="presOf" srcId="{5B8BEE7E-294B-48D9-AB3D-386B54683909}" destId="{BEF9F5A7-519D-48FE-A878-231EC3982C23}" srcOrd="0" destOrd="0" presId="urn:microsoft.com/office/officeart/2016/7/layout/BasicLinearProcessNumbered"/>
    <dgm:cxn modelId="{C41A3D33-4506-4B4F-893F-2A82F4EAF45E}" type="presOf" srcId="{663D66EB-EA9C-49A5-ABAA-F19565BBFF88}" destId="{49180E02-0EBA-4D91-8E65-ED8BE3D3FB70}" srcOrd="1" destOrd="0" presId="urn:microsoft.com/office/officeart/2016/7/layout/BasicLinearProcessNumbered"/>
    <dgm:cxn modelId="{98E1893C-43F0-4E60-BBE1-28F177D81FA1}" srcId="{B1DC678D-29DE-4759-8D36-E5E6C3E41C8E}" destId="{663D66EB-EA9C-49A5-ABAA-F19565BBFF88}" srcOrd="1" destOrd="0" parTransId="{486F8E6B-A6AC-40FD-BE95-EEE32E555F2D}" sibTransId="{3A444774-653B-47F1-8615-79DB92051608}"/>
    <dgm:cxn modelId="{92832440-EC77-43EF-8D10-3F73B3B8E54E}" type="presOf" srcId="{A8BFA016-D310-4776-851D-76B5677100BF}" destId="{ACE96DDF-3CFA-415E-9105-EB502F030C1A}" srcOrd="1" destOrd="0" presId="urn:microsoft.com/office/officeart/2016/7/layout/BasicLinearProcessNumbered"/>
    <dgm:cxn modelId="{CD921B49-C079-46F4-8430-AEEC5ED04145}" srcId="{B1DC678D-29DE-4759-8D36-E5E6C3E41C8E}" destId="{22F0B320-6BE7-4DE9-B586-A4482B0DEDBF}" srcOrd="2" destOrd="0" parTransId="{7640B06E-478A-4EFF-BD66-6F88183DB2C8}" sibTransId="{B9EB1FDD-49DF-4B15-A44A-68EB74D4DEFA}"/>
    <dgm:cxn modelId="{EC4D134E-8709-400F-95DA-91225FCE815C}" type="presOf" srcId="{9F54CE83-082F-4256-8B32-91DCBBDF1362}" destId="{0F310CBE-7E6B-43E6-B54D-3C255EAC8E55}" srcOrd="0" destOrd="0" presId="urn:microsoft.com/office/officeart/2016/7/layout/BasicLinearProcessNumbered"/>
    <dgm:cxn modelId="{8979B778-70B3-48CE-A086-DBFB9C02443E}" type="presOf" srcId="{18F56410-1960-4EE5-B89C-C52D3A8F5793}" destId="{C9554246-E10D-474C-AB27-91D29113A162}" srcOrd="0" destOrd="0" presId="urn:microsoft.com/office/officeart/2016/7/layout/BasicLinearProcessNumbered"/>
    <dgm:cxn modelId="{8A24C089-701C-40F5-A077-3C2E9FE3DB23}" srcId="{B1DC678D-29DE-4759-8D36-E5E6C3E41C8E}" destId="{18F56410-1960-4EE5-B89C-C52D3A8F5793}" srcOrd="0" destOrd="0" parTransId="{2E96A14F-5F91-4354-84F3-9B286C03A333}" sibTransId="{9F54CE83-082F-4256-8B32-91DCBBDF1362}"/>
    <dgm:cxn modelId="{35A5589A-ACF5-4BA7-BD0A-F802CF76069C}" type="presOf" srcId="{22F0B320-6BE7-4DE9-B586-A4482B0DEDBF}" destId="{9B03BCA1-B77E-46A3-978C-E6B319E5F746}" srcOrd="1" destOrd="0" presId="urn:microsoft.com/office/officeart/2016/7/layout/BasicLinearProcessNumbered"/>
    <dgm:cxn modelId="{AB7F0DAE-3AA3-48D5-94B5-BE7AC42B1B03}" type="presOf" srcId="{22F0B320-6BE7-4DE9-B586-A4482B0DEDBF}" destId="{BE2A3EEF-4F29-4562-B42C-8F3D1290F74E}" srcOrd="0" destOrd="0" presId="urn:microsoft.com/office/officeart/2016/7/layout/BasicLinearProcessNumbered"/>
    <dgm:cxn modelId="{1E01E2B2-C61B-4162-8EF5-0EAABEE2667A}" type="presOf" srcId="{A8BFA016-D310-4776-851D-76B5677100BF}" destId="{BA9959A6-301F-48B3-A979-93DE496F2926}" srcOrd="0" destOrd="0" presId="urn:microsoft.com/office/officeart/2016/7/layout/BasicLinearProcessNumbered"/>
    <dgm:cxn modelId="{44F66BC4-CBA4-4D48-B64D-E8ADBD5CF12C}" srcId="{B1DC678D-29DE-4759-8D36-E5E6C3E41C8E}" destId="{A8BFA016-D310-4776-851D-76B5677100BF}" srcOrd="3" destOrd="0" parTransId="{C7828A7F-CD3A-461B-A406-6F29DC599BA9}" sibTransId="{5B8BEE7E-294B-48D9-AB3D-386B54683909}"/>
    <dgm:cxn modelId="{3B4780C8-45A6-4F01-8021-7BF1B9970AD7}" type="presOf" srcId="{18F56410-1960-4EE5-B89C-C52D3A8F5793}" destId="{A5D94703-5E89-4DC0-AC97-963E1EF67058}" srcOrd="1" destOrd="0" presId="urn:microsoft.com/office/officeart/2016/7/layout/BasicLinearProcessNumbered"/>
    <dgm:cxn modelId="{2F38D7E4-9CD7-427A-8882-E3E1A3AFB94C}" type="presOf" srcId="{B1DC678D-29DE-4759-8D36-E5E6C3E41C8E}" destId="{E5B66FAB-78F6-4F93-AD91-230A44FD6639}" srcOrd="0" destOrd="0" presId="urn:microsoft.com/office/officeart/2016/7/layout/BasicLinearProcessNumbered"/>
    <dgm:cxn modelId="{548B57FC-905D-4A37-B0F4-D406CEC1AF96}" type="presOf" srcId="{663D66EB-EA9C-49A5-ABAA-F19565BBFF88}" destId="{390BDA30-14A0-48B4-87E5-F8BE5F9AC618}" srcOrd="0" destOrd="0" presId="urn:microsoft.com/office/officeart/2016/7/layout/BasicLinearProcessNumbered"/>
    <dgm:cxn modelId="{F61F879A-C46F-4103-9FB7-78EE54BC106A}" type="presParOf" srcId="{E5B66FAB-78F6-4F93-AD91-230A44FD6639}" destId="{D949C633-E14D-4FD1-B60E-4CE3F1F7B04D}" srcOrd="0" destOrd="0" presId="urn:microsoft.com/office/officeart/2016/7/layout/BasicLinearProcessNumbered"/>
    <dgm:cxn modelId="{FF30835A-FFAE-42DF-BC4F-B8AF29423728}" type="presParOf" srcId="{D949C633-E14D-4FD1-B60E-4CE3F1F7B04D}" destId="{C9554246-E10D-474C-AB27-91D29113A162}" srcOrd="0" destOrd="0" presId="urn:microsoft.com/office/officeart/2016/7/layout/BasicLinearProcessNumbered"/>
    <dgm:cxn modelId="{C950A865-7DD8-4C17-820E-76FDE651E349}" type="presParOf" srcId="{D949C633-E14D-4FD1-B60E-4CE3F1F7B04D}" destId="{0F310CBE-7E6B-43E6-B54D-3C255EAC8E55}" srcOrd="1" destOrd="0" presId="urn:microsoft.com/office/officeart/2016/7/layout/BasicLinearProcessNumbered"/>
    <dgm:cxn modelId="{65B944F2-0195-4874-8EE2-1A3442C12493}" type="presParOf" srcId="{D949C633-E14D-4FD1-B60E-4CE3F1F7B04D}" destId="{AE150492-F772-4901-881A-7366F93542F4}" srcOrd="2" destOrd="0" presId="urn:microsoft.com/office/officeart/2016/7/layout/BasicLinearProcessNumbered"/>
    <dgm:cxn modelId="{0E2FE965-425C-4AF9-9C8D-57AB985B5309}" type="presParOf" srcId="{D949C633-E14D-4FD1-B60E-4CE3F1F7B04D}" destId="{A5D94703-5E89-4DC0-AC97-963E1EF67058}" srcOrd="3" destOrd="0" presId="urn:microsoft.com/office/officeart/2016/7/layout/BasicLinearProcessNumbered"/>
    <dgm:cxn modelId="{73F7E237-6FA5-48A3-8800-E86D659F9710}" type="presParOf" srcId="{E5B66FAB-78F6-4F93-AD91-230A44FD6639}" destId="{3AC1A1CD-8C21-41DA-8C42-B649248E6EA3}" srcOrd="1" destOrd="0" presId="urn:microsoft.com/office/officeart/2016/7/layout/BasicLinearProcessNumbered"/>
    <dgm:cxn modelId="{CC3C2FE8-C289-4222-9E0F-809305FBA23F}" type="presParOf" srcId="{E5B66FAB-78F6-4F93-AD91-230A44FD6639}" destId="{8D056FA9-9F2A-42D1-B1C9-9D040A74F8A1}" srcOrd="2" destOrd="0" presId="urn:microsoft.com/office/officeart/2016/7/layout/BasicLinearProcessNumbered"/>
    <dgm:cxn modelId="{6FB5A824-C0F6-421B-8396-584D622BD602}" type="presParOf" srcId="{8D056FA9-9F2A-42D1-B1C9-9D040A74F8A1}" destId="{390BDA30-14A0-48B4-87E5-F8BE5F9AC618}" srcOrd="0" destOrd="0" presId="urn:microsoft.com/office/officeart/2016/7/layout/BasicLinearProcessNumbered"/>
    <dgm:cxn modelId="{09923E40-3D5A-4FFE-9174-E96BFDAA1979}" type="presParOf" srcId="{8D056FA9-9F2A-42D1-B1C9-9D040A74F8A1}" destId="{7931112A-AE88-4B9C-9B82-915DCC297D1E}" srcOrd="1" destOrd="0" presId="urn:microsoft.com/office/officeart/2016/7/layout/BasicLinearProcessNumbered"/>
    <dgm:cxn modelId="{0EEB89C1-0282-43D8-AC93-92E631B758ED}" type="presParOf" srcId="{8D056FA9-9F2A-42D1-B1C9-9D040A74F8A1}" destId="{808D0755-83EB-4EF6-A6D4-CEF518300498}" srcOrd="2" destOrd="0" presId="urn:microsoft.com/office/officeart/2016/7/layout/BasicLinearProcessNumbered"/>
    <dgm:cxn modelId="{AF062711-6209-4365-B381-419461C5317F}" type="presParOf" srcId="{8D056FA9-9F2A-42D1-B1C9-9D040A74F8A1}" destId="{49180E02-0EBA-4D91-8E65-ED8BE3D3FB70}" srcOrd="3" destOrd="0" presId="urn:microsoft.com/office/officeart/2016/7/layout/BasicLinearProcessNumbered"/>
    <dgm:cxn modelId="{1E4DB53C-7A2D-42E6-836A-BEB3A04FE78C}" type="presParOf" srcId="{E5B66FAB-78F6-4F93-AD91-230A44FD6639}" destId="{FAB33254-01CE-4941-9639-34C2925537C5}" srcOrd="3" destOrd="0" presId="urn:microsoft.com/office/officeart/2016/7/layout/BasicLinearProcessNumbered"/>
    <dgm:cxn modelId="{53CAD439-1035-4969-A30D-E9B1253AC1A9}" type="presParOf" srcId="{E5B66FAB-78F6-4F93-AD91-230A44FD6639}" destId="{C3E866D8-065B-4B8A-83C8-F652E73C7444}" srcOrd="4" destOrd="0" presId="urn:microsoft.com/office/officeart/2016/7/layout/BasicLinearProcessNumbered"/>
    <dgm:cxn modelId="{9FD54F6A-1F93-4DF7-B1C5-9CF05BCE05BC}" type="presParOf" srcId="{C3E866D8-065B-4B8A-83C8-F652E73C7444}" destId="{BE2A3EEF-4F29-4562-B42C-8F3D1290F74E}" srcOrd="0" destOrd="0" presId="urn:microsoft.com/office/officeart/2016/7/layout/BasicLinearProcessNumbered"/>
    <dgm:cxn modelId="{D32560A4-DD72-47A6-B27B-A655E857FA96}" type="presParOf" srcId="{C3E866D8-065B-4B8A-83C8-F652E73C7444}" destId="{0B3DA60E-FC78-4AF1-BA3E-EA2187D1DDDD}" srcOrd="1" destOrd="0" presId="urn:microsoft.com/office/officeart/2016/7/layout/BasicLinearProcessNumbered"/>
    <dgm:cxn modelId="{C49072A9-5259-4DF6-8098-B708DDA99EE2}" type="presParOf" srcId="{C3E866D8-065B-4B8A-83C8-F652E73C7444}" destId="{8DB43DF9-D9A3-4B85-ABFE-2E75FA288074}" srcOrd="2" destOrd="0" presId="urn:microsoft.com/office/officeart/2016/7/layout/BasicLinearProcessNumbered"/>
    <dgm:cxn modelId="{7EF54D38-1F76-4D33-9A24-66E988286D97}" type="presParOf" srcId="{C3E866D8-065B-4B8A-83C8-F652E73C7444}" destId="{9B03BCA1-B77E-46A3-978C-E6B319E5F746}" srcOrd="3" destOrd="0" presId="urn:microsoft.com/office/officeart/2016/7/layout/BasicLinearProcessNumbered"/>
    <dgm:cxn modelId="{E9257436-8C31-4F7C-AE17-D0D0D07BC784}" type="presParOf" srcId="{E5B66FAB-78F6-4F93-AD91-230A44FD6639}" destId="{E7F855EF-58A6-4241-B8B6-0CC99E4E5F98}" srcOrd="5" destOrd="0" presId="urn:microsoft.com/office/officeart/2016/7/layout/BasicLinearProcessNumbered"/>
    <dgm:cxn modelId="{AC2DAB6D-ED8D-4BAE-952F-464681B3452F}" type="presParOf" srcId="{E5B66FAB-78F6-4F93-AD91-230A44FD6639}" destId="{A620633E-8CC0-4D40-90DB-C165B499F1A6}" srcOrd="6" destOrd="0" presId="urn:microsoft.com/office/officeart/2016/7/layout/BasicLinearProcessNumbered"/>
    <dgm:cxn modelId="{70D6A37A-704D-487E-BE74-46D12B6F5579}" type="presParOf" srcId="{A620633E-8CC0-4D40-90DB-C165B499F1A6}" destId="{BA9959A6-301F-48B3-A979-93DE496F2926}" srcOrd="0" destOrd="0" presId="urn:microsoft.com/office/officeart/2016/7/layout/BasicLinearProcessNumbered"/>
    <dgm:cxn modelId="{0EB2F9F0-C9DF-4EF7-8CB6-99121F68420A}" type="presParOf" srcId="{A620633E-8CC0-4D40-90DB-C165B499F1A6}" destId="{BEF9F5A7-519D-48FE-A878-231EC3982C23}" srcOrd="1" destOrd="0" presId="urn:microsoft.com/office/officeart/2016/7/layout/BasicLinearProcessNumbered"/>
    <dgm:cxn modelId="{F5804546-574A-4B98-B72E-558E9D821B9E}" type="presParOf" srcId="{A620633E-8CC0-4D40-90DB-C165B499F1A6}" destId="{F8537973-1551-4C0E-80BC-A51EE53E01A3}" srcOrd="2" destOrd="0" presId="urn:microsoft.com/office/officeart/2016/7/layout/BasicLinearProcessNumbered"/>
    <dgm:cxn modelId="{E70B898A-3FBF-4B9D-B9C9-CE4014B6C12B}" type="presParOf" srcId="{A620633E-8CC0-4D40-90DB-C165B499F1A6}" destId="{ACE96DDF-3CFA-415E-9105-EB502F030C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81C522-75B4-42EB-9271-C3E97E38E7D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04A4DA-DDE7-48FF-BB02-78564BA9E197}">
      <dgm:prSet/>
      <dgm:spPr/>
      <dgm:t>
        <a:bodyPr/>
        <a:lstStyle/>
        <a:p>
          <a:r>
            <a:rPr lang="en-CH"/>
            <a:t>Read functional snippet of code</a:t>
          </a:r>
          <a:endParaRPr lang="en-US"/>
        </a:p>
      </dgm:t>
    </dgm:pt>
    <dgm:pt modelId="{C78CD345-7913-4B73-852F-CD75BC466FCC}" type="parTrans" cxnId="{6EC7B628-2BF2-4BBD-AC33-2542A8AF8158}">
      <dgm:prSet/>
      <dgm:spPr/>
      <dgm:t>
        <a:bodyPr/>
        <a:lstStyle/>
        <a:p>
          <a:endParaRPr lang="en-US"/>
        </a:p>
      </dgm:t>
    </dgm:pt>
    <dgm:pt modelId="{34C8FBB4-C81F-44D0-96DE-F71830F7F29C}" type="sibTrans" cxnId="{6EC7B628-2BF2-4BBD-AC33-2542A8AF815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CBE0629-3FE3-451A-B09D-B7C4CE8F8930}">
      <dgm:prSet/>
      <dgm:spPr/>
      <dgm:t>
        <a:bodyPr/>
        <a:lstStyle/>
        <a:p>
          <a:r>
            <a:rPr lang="en-CH"/>
            <a:t>Read the available documentation</a:t>
          </a:r>
          <a:endParaRPr lang="en-US"/>
        </a:p>
      </dgm:t>
    </dgm:pt>
    <dgm:pt modelId="{B06FB6CD-0414-46B6-9C25-A06E94AE2919}" type="parTrans" cxnId="{2F2604DC-AC36-4D0B-9634-57C444DD4EA5}">
      <dgm:prSet/>
      <dgm:spPr/>
      <dgm:t>
        <a:bodyPr/>
        <a:lstStyle/>
        <a:p>
          <a:endParaRPr lang="en-US"/>
        </a:p>
      </dgm:t>
    </dgm:pt>
    <dgm:pt modelId="{FB060B01-BC04-4D5B-BF4A-692C7A616467}" type="sibTrans" cxnId="{2F2604DC-AC36-4D0B-9634-57C444DD4EA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7F3D790-A0CA-41EF-8A54-01B6383F991C}">
      <dgm:prSet/>
      <dgm:spPr/>
      <dgm:t>
        <a:bodyPr/>
        <a:lstStyle/>
        <a:p>
          <a:r>
            <a:rPr lang="en-CH"/>
            <a:t>Describe what it does</a:t>
          </a:r>
          <a:endParaRPr lang="en-US"/>
        </a:p>
      </dgm:t>
    </dgm:pt>
    <dgm:pt modelId="{AA40390B-C4A5-4523-84D2-1AFC6F1E567D}" type="parTrans" cxnId="{7E1647B2-B75E-4A49-B152-56046DD1DE8C}">
      <dgm:prSet/>
      <dgm:spPr/>
      <dgm:t>
        <a:bodyPr/>
        <a:lstStyle/>
        <a:p>
          <a:endParaRPr lang="en-US"/>
        </a:p>
      </dgm:t>
    </dgm:pt>
    <dgm:pt modelId="{63881DFA-E552-4E3E-8D6D-20AB6AB72933}" type="sibTrans" cxnId="{7E1647B2-B75E-4A49-B152-56046DD1DE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53B3A96-DA18-446A-9CF9-93C702E7AA4E}" type="pres">
      <dgm:prSet presAssocID="{0D81C522-75B4-42EB-9271-C3E97E38E7D6}" presName="Name0" presStyleCnt="0">
        <dgm:presLayoutVars>
          <dgm:animLvl val="lvl"/>
          <dgm:resizeHandles val="exact"/>
        </dgm:presLayoutVars>
      </dgm:prSet>
      <dgm:spPr/>
    </dgm:pt>
    <dgm:pt modelId="{2B979457-84A0-466D-9033-9B473F04605B}" type="pres">
      <dgm:prSet presAssocID="{CC04A4DA-DDE7-48FF-BB02-78564BA9E197}" presName="compositeNode" presStyleCnt="0">
        <dgm:presLayoutVars>
          <dgm:bulletEnabled val="1"/>
        </dgm:presLayoutVars>
      </dgm:prSet>
      <dgm:spPr/>
    </dgm:pt>
    <dgm:pt modelId="{E2DCAC16-86F0-474A-BA7C-304A5B1C95B8}" type="pres">
      <dgm:prSet presAssocID="{CC04A4DA-DDE7-48FF-BB02-78564BA9E197}" presName="bgRect" presStyleLbl="bgAccFollowNode1" presStyleIdx="0" presStyleCnt="3"/>
      <dgm:spPr/>
    </dgm:pt>
    <dgm:pt modelId="{77F6F7A5-1E2D-42F8-A684-AF177018D9F7}" type="pres">
      <dgm:prSet presAssocID="{34C8FBB4-C81F-44D0-96DE-F71830F7F29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9347E44-E33B-4C60-B213-1AB145E16CC7}" type="pres">
      <dgm:prSet presAssocID="{CC04A4DA-DDE7-48FF-BB02-78564BA9E197}" presName="bottomLine" presStyleLbl="alignNode1" presStyleIdx="1" presStyleCnt="6">
        <dgm:presLayoutVars/>
      </dgm:prSet>
      <dgm:spPr/>
    </dgm:pt>
    <dgm:pt modelId="{A891ED9D-4830-4F75-8E14-5700DEC200B2}" type="pres">
      <dgm:prSet presAssocID="{CC04A4DA-DDE7-48FF-BB02-78564BA9E197}" presName="nodeText" presStyleLbl="bgAccFollowNode1" presStyleIdx="0" presStyleCnt="3">
        <dgm:presLayoutVars>
          <dgm:bulletEnabled val="1"/>
        </dgm:presLayoutVars>
      </dgm:prSet>
      <dgm:spPr/>
    </dgm:pt>
    <dgm:pt modelId="{6B6CB833-835B-4484-B63E-4A5FFC7AB75A}" type="pres">
      <dgm:prSet presAssocID="{34C8FBB4-C81F-44D0-96DE-F71830F7F29C}" presName="sibTrans" presStyleCnt="0"/>
      <dgm:spPr/>
    </dgm:pt>
    <dgm:pt modelId="{88E0B4D4-D0A2-47B6-A8D4-EE7EF669739C}" type="pres">
      <dgm:prSet presAssocID="{DCBE0629-3FE3-451A-B09D-B7C4CE8F8930}" presName="compositeNode" presStyleCnt="0">
        <dgm:presLayoutVars>
          <dgm:bulletEnabled val="1"/>
        </dgm:presLayoutVars>
      </dgm:prSet>
      <dgm:spPr/>
    </dgm:pt>
    <dgm:pt modelId="{2310B38F-CB11-4DE1-B4A3-C5397EB90B82}" type="pres">
      <dgm:prSet presAssocID="{DCBE0629-3FE3-451A-B09D-B7C4CE8F8930}" presName="bgRect" presStyleLbl="bgAccFollowNode1" presStyleIdx="1" presStyleCnt="3"/>
      <dgm:spPr/>
    </dgm:pt>
    <dgm:pt modelId="{6C5CB9F0-5F65-41B8-BD0D-CD59C89E52DD}" type="pres">
      <dgm:prSet presAssocID="{FB060B01-BC04-4D5B-BF4A-692C7A61646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EF2384E-7534-49B2-8BB2-1B4FF1F0191E}" type="pres">
      <dgm:prSet presAssocID="{DCBE0629-3FE3-451A-B09D-B7C4CE8F8930}" presName="bottomLine" presStyleLbl="alignNode1" presStyleIdx="3" presStyleCnt="6">
        <dgm:presLayoutVars/>
      </dgm:prSet>
      <dgm:spPr/>
    </dgm:pt>
    <dgm:pt modelId="{1D17D3F7-F1F1-413E-9169-C8A7332ED518}" type="pres">
      <dgm:prSet presAssocID="{DCBE0629-3FE3-451A-B09D-B7C4CE8F8930}" presName="nodeText" presStyleLbl="bgAccFollowNode1" presStyleIdx="1" presStyleCnt="3">
        <dgm:presLayoutVars>
          <dgm:bulletEnabled val="1"/>
        </dgm:presLayoutVars>
      </dgm:prSet>
      <dgm:spPr/>
    </dgm:pt>
    <dgm:pt modelId="{45CAF83D-EA17-4A7A-A506-535B7C313618}" type="pres">
      <dgm:prSet presAssocID="{FB060B01-BC04-4D5B-BF4A-692C7A616467}" presName="sibTrans" presStyleCnt="0"/>
      <dgm:spPr/>
    </dgm:pt>
    <dgm:pt modelId="{F4E683A9-E6E3-41C5-9C15-C66C23D48E64}" type="pres">
      <dgm:prSet presAssocID="{17F3D790-A0CA-41EF-8A54-01B6383F991C}" presName="compositeNode" presStyleCnt="0">
        <dgm:presLayoutVars>
          <dgm:bulletEnabled val="1"/>
        </dgm:presLayoutVars>
      </dgm:prSet>
      <dgm:spPr/>
    </dgm:pt>
    <dgm:pt modelId="{C9DF8EA0-166B-4275-B87C-8DF3E90D51D7}" type="pres">
      <dgm:prSet presAssocID="{17F3D790-A0CA-41EF-8A54-01B6383F991C}" presName="bgRect" presStyleLbl="bgAccFollowNode1" presStyleIdx="2" presStyleCnt="3"/>
      <dgm:spPr/>
    </dgm:pt>
    <dgm:pt modelId="{FFEC4F3F-6EE6-46F8-ACF8-A4AC6A4581E4}" type="pres">
      <dgm:prSet presAssocID="{63881DFA-E552-4E3E-8D6D-20AB6AB7293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D1A8E49-5AD3-4303-AB6D-D74FF92442DF}" type="pres">
      <dgm:prSet presAssocID="{17F3D790-A0CA-41EF-8A54-01B6383F991C}" presName="bottomLine" presStyleLbl="alignNode1" presStyleIdx="5" presStyleCnt="6">
        <dgm:presLayoutVars/>
      </dgm:prSet>
      <dgm:spPr/>
    </dgm:pt>
    <dgm:pt modelId="{CC68CE8E-5FDD-431E-8B57-E34D482CCE80}" type="pres">
      <dgm:prSet presAssocID="{17F3D790-A0CA-41EF-8A54-01B6383F991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6AE9D13-A746-4809-A591-1C73203D2E76}" type="presOf" srcId="{34C8FBB4-C81F-44D0-96DE-F71830F7F29C}" destId="{77F6F7A5-1E2D-42F8-A684-AF177018D9F7}" srcOrd="0" destOrd="0" presId="urn:microsoft.com/office/officeart/2016/7/layout/BasicLinearProcessNumbered"/>
    <dgm:cxn modelId="{93123115-DF25-46E4-B83C-7EE9BEB026AD}" type="presOf" srcId="{17F3D790-A0CA-41EF-8A54-01B6383F991C}" destId="{CC68CE8E-5FDD-431E-8B57-E34D482CCE80}" srcOrd="1" destOrd="0" presId="urn:microsoft.com/office/officeart/2016/7/layout/BasicLinearProcessNumbered"/>
    <dgm:cxn modelId="{93E8C825-EBCD-47E8-992D-FB98AD37AD1B}" type="presOf" srcId="{CC04A4DA-DDE7-48FF-BB02-78564BA9E197}" destId="{E2DCAC16-86F0-474A-BA7C-304A5B1C95B8}" srcOrd="0" destOrd="0" presId="urn:microsoft.com/office/officeart/2016/7/layout/BasicLinearProcessNumbered"/>
    <dgm:cxn modelId="{6EC7B628-2BF2-4BBD-AC33-2542A8AF8158}" srcId="{0D81C522-75B4-42EB-9271-C3E97E38E7D6}" destId="{CC04A4DA-DDE7-48FF-BB02-78564BA9E197}" srcOrd="0" destOrd="0" parTransId="{C78CD345-7913-4B73-852F-CD75BC466FCC}" sibTransId="{34C8FBB4-C81F-44D0-96DE-F71830F7F29C}"/>
    <dgm:cxn modelId="{9EA93E55-0C12-4C81-9AC8-D5B3254CA837}" type="presOf" srcId="{FB060B01-BC04-4D5B-BF4A-692C7A616467}" destId="{6C5CB9F0-5F65-41B8-BD0D-CD59C89E52DD}" srcOrd="0" destOrd="0" presId="urn:microsoft.com/office/officeart/2016/7/layout/BasicLinearProcessNumbered"/>
    <dgm:cxn modelId="{083D9899-B01F-4DB9-90D8-2850D35C79C4}" type="presOf" srcId="{DCBE0629-3FE3-451A-B09D-B7C4CE8F8930}" destId="{2310B38F-CB11-4DE1-B4A3-C5397EB90B82}" srcOrd="0" destOrd="0" presId="urn:microsoft.com/office/officeart/2016/7/layout/BasicLinearProcessNumbered"/>
    <dgm:cxn modelId="{7E1647B2-B75E-4A49-B152-56046DD1DE8C}" srcId="{0D81C522-75B4-42EB-9271-C3E97E38E7D6}" destId="{17F3D790-A0CA-41EF-8A54-01B6383F991C}" srcOrd="2" destOrd="0" parTransId="{AA40390B-C4A5-4523-84D2-1AFC6F1E567D}" sibTransId="{63881DFA-E552-4E3E-8D6D-20AB6AB72933}"/>
    <dgm:cxn modelId="{A42AEED1-0B38-469B-9168-F7FCDC73F532}" type="presOf" srcId="{CC04A4DA-DDE7-48FF-BB02-78564BA9E197}" destId="{A891ED9D-4830-4F75-8E14-5700DEC200B2}" srcOrd="1" destOrd="0" presId="urn:microsoft.com/office/officeart/2016/7/layout/BasicLinearProcessNumbered"/>
    <dgm:cxn modelId="{2F2604DC-AC36-4D0B-9634-57C444DD4EA5}" srcId="{0D81C522-75B4-42EB-9271-C3E97E38E7D6}" destId="{DCBE0629-3FE3-451A-B09D-B7C4CE8F8930}" srcOrd="1" destOrd="0" parTransId="{B06FB6CD-0414-46B6-9C25-A06E94AE2919}" sibTransId="{FB060B01-BC04-4D5B-BF4A-692C7A616467}"/>
    <dgm:cxn modelId="{E4B0D7E1-ADA3-4D50-8061-1AF78EBA0337}" type="presOf" srcId="{DCBE0629-3FE3-451A-B09D-B7C4CE8F8930}" destId="{1D17D3F7-F1F1-413E-9169-C8A7332ED518}" srcOrd="1" destOrd="0" presId="urn:microsoft.com/office/officeart/2016/7/layout/BasicLinearProcessNumbered"/>
    <dgm:cxn modelId="{72EE0CED-364F-4AD4-AD3B-074322DAB300}" type="presOf" srcId="{63881DFA-E552-4E3E-8D6D-20AB6AB72933}" destId="{FFEC4F3F-6EE6-46F8-ACF8-A4AC6A4581E4}" srcOrd="0" destOrd="0" presId="urn:microsoft.com/office/officeart/2016/7/layout/BasicLinearProcessNumbered"/>
    <dgm:cxn modelId="{584059FA-7ADF-41F1-9AF2-FCEF218B79CB}" type="presOf" srcId="{0D81C522-75B4-42EB-9271-C3E97E38E7D6}" destId="{853B3A96-DA18-446A-9CF9-93C702E7AA4E}" srcOrd="0" destOrd="0" presId="urn:microsoft.com/office/officeart/2016/7/layout/BasicLinearProcessNumbered"/>
    <dgm:cxn modelId="{18D38AFA-252F-4007-8741-92AC3E51B827}" type="presOf" srcId="{17F3D790-A0CA-41EF-8A54-01B6383F991C}" destId="{C9DF8EA0-166B-4275-B87C-8DF3E90D51D7}" srcOrd="0" destOrd="0" presId="urn:microsoft.com/office/officeart/2016/7/layout/BasicLinearProcessNumbered"/>
    <dgm:cxn modelId="{C3B3FD77-FAA0-40EA-B0A2-A1A32E110C9E}" type="presParOf" srcId="{853B3A96-DA18-446A-9CF9-93C702E7AA4E}" destId="{2B979457-84A0-466D-9033-9B473F04605B}" srcOrd="0" destOrd="0" presId="urn:microsoft.com/office/officeart/2016/7/layout/BasicLinearProcessNumbered"/>
    <dgm:cxn modelId="{F53D38E0-236A-4824-B9FD-96BBDADAF212}" type="presParOf" srcId="{2B979457-84A0-466D-9033-9B473F04605B}" destId="{E2DCAC16-86F0-474A-BA7C-304A5B1C95B8}" srcOrd="0" destOrd="0" presId="urn:microsoft.com/office/officeart/2016/7/layout/BasicLinearProcessNumbered"/>
    <dgm:cxn modelId="{855044E1-506D-451F-A134-4DC83A1FE934}" type="presParOf" srcId="{2B979457-84A0-466D-9033-9B473F04605B}" destId="{77F6F7A5-1E2D-42F8-A684-AF177018D9F7}" srcOrd="1" destOrd="0" presId="urn:microsoft.com/office/officeart/2016/7/layout/BasicLinearProcessNumbered"/>
    <dgm:cxn modelId="{FC6343B7-4684-47EF-A444-617014D32CB7}" type="presParOf" srcId="{2B979457-84A0-466D-9033-9B473F04605B}" destId="{C9347E44-E33B-4C60-B213-1AB145E16CC7}" srcOrd="2" destOrd="0" presId="urn:microsoft.com/office/officeart/2016/7/layout/BasicLinearProcessNumbered"/>
    <dgm:cxn modelId="{A57CDE93-90E7-48E8-B99D-A15F08A290D9}" type="presParOf" srcId="{2B979457-84A0-466D-9033-9B473F04605B}" destId="{A891ED9D-4830-4F75-8E14-5700DEC200B2}" srcOrd="3" destOrd="0" presId="urn:microsoft.com/office/officeart/2016/7/layout/BasicLinearProcessNumbered"/>
    <dgm:cxn modelId="{CFD52ABE-79F8-43D8-9015-AD8FE3F4B5E5}" type="presParOf" srcId="{853B3A96-DA18-446A-9CF9-93C702E7AA4E}" destId="{6B6CB833-835B-4484-B63E-4A5FFC7AB75A}" srcOrd="1" destOrd="0" presId="urn:microsoft.com/office/officeart/2016/7/layout/BasicLinearProcessNumbered"/>
    <dgm:cxn modelId="{0D175756-BF49-4250-8E2A-5035FECD2E60}" type="presParOf" srcId="{853B3A96-DA18-446A-9CF9-93C702E7AA4E}" destId="{88E0B4D4-D0A2-47B6-A8D4-EE7EF669739C}" srcOrd="2" destOrd="0" presId="urn:microsoft.com/office/officeart/2016/7/layout/BasicLinearProcessNumbered"/>
    <dgm:cxn modelId="{83B2647A-89A0-4B8F-A8B7-11F6A5DB336D}" type="presParOf" srcId="{88E0B4D4-D0A2-47B6-A8D4-EE7EF669739C}" destId="{2310B38F-CB11-4DE1-B4A3-C5397EB90B82}" srcOrd="0" destOrd="0" presId="urn:microsoft.com/office/officeart/2016/7/layout/BasicLinearProcessNumbered"/>
    <dgm:cxn modelId="{1307A429-7E23-40C6-9040-3A7AA0D5598C}" type="presParOf" srcId="{88E0B4D4-D0A2-47B6-A8D4-EE7EF669739C}" destId="{6C5CB9F0-5F65-41B8-BD0D-CD59C89E52DD}" srcOrd="1" destOrd="0" presId="urn:microsoft.com/office/officeart/2016/7/layout/BasicLinearProcessNumbered"/>
    <dgm:cxn modelId="{EDFF4358-4AD6-4670-A705-F22AC0D21CCB}" type="presParOf" srcId="{88E0B4D4-D0A2-47B6-A8D4-EE7EF669739C}" destId="{6EF2384E-7534-49B2-8BB2-1B4FF1F0191E}" srcOrd="2" destOrd="0" presId="urn:microsoft.com/office/officeart/2016/7/layout/BasicLinearProcessNumbered"/>
    <dgm:cxn modelId="{ED6A63FF-B07C-410F-A3DD-2B6CDAD40162}" type="presParOf" srcId="{88E0B4D4-D0A2-47B6-A8D4-EE7EF669739C}" destId="{1D17D3F7-F1F1-413E-9169-C8A7332ED518}" srcOrd="3" destOrd="0" presId="urn:microsoft.com/office/officeart/2016/7/layout/BasicLinearProcessNumbered"/>
    <dgm:cxn modelId="{62A5C7DB-2067-46C7-A083-913ECF71B6A8}" type="presParOf" srcId="{853B3A96-DA18-446A-9CF9-93C702E7AA4E}" destId="{45CAF83D-EA17-4A7A-A506-535B7C313618}" srcOrd="3" destOrd="0" presId="urn:microsoft.com/office/officeart/2016/7/layout/BasicLinearProcessNumbered"/>
    <dgm:cxn modelId="{D443E5CE-56FE-45EF-9D09-82AED7367952}" type="presParOf" srcId="{853B3A96-DA18-446A-9CF9-93C702E7AA4E}" destId="{F4E683A9-E6E3-41C5-9C15-C66C23D48E64}" srcOrd="4" destOrd="0" presId="urn:microsoft.com/office/officeart/2016/7/layout/BasicLinearProcessNumbered"/>
    <dgm:cxn modelId="{04D9857D-81A7-4551-97DB-C0C12EF19209}" type="presParOf" srcId="{F4E683A9-E6E3-41C5-9C15-C66C23D48E64}" destId="{C9DF8EA0-166B-4275-B87C-8DF3E90D51D7}" srcOrd="0" destOrd="0" presId="urn:microsoft.com/office/officeart/2016/7/layout/BasicLinearProcessNumbered"/>
    <dgm:cxn modelId="{326BEF3E-69F1-49C1-94F6-117DFE1A16D2}" type="presParOf" srcId="{F4E683A9-E6E3-41C5-9C15-C66C23D48E64}" destId="{FFEC4F3F-6EE6-46F8-ACF8-A4AC6A4581E4}" srcOrd="1" destOrd="0" presId="urn:microsoft.com/office/officeart/2016/7/layout/BasicLinearProcessNumbered"/>
    <dgm:cxn modelId="{F3D1FA94-3D70-46F9-9E3F-755E3F9D976C}" type="presParOf" srcId="{F4E683A9-E6E3-41C5-9C15-C66C23D48E64}" destId="{9D1A8E49-5AD3-4303-AB6D-D74FF92442DF}" srcOrd="2" destOrd="0" presId="urn:microsoft.com/office/officeart/2016/7/layout/BasicLinearProcessNumbered"/>
    <dgm:cxn modelId="{5E12D18A-38C8-412C-AAFF-B3068724EF2C}" type="presParOf" srcId="{F4E683A9-E6E3-41C5-9C15-C66C23D48E64}" destId="{CC68CE8E-5FDD-431E-8B57-E34D482CCE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10390A-5355-4A2C-8BB8-334861CF1F5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E521CF-4127-4D21-BF66-99897A104491}">
      <dgm:prSet/>
      <dgm:spPr/>
      <dgm:t>
        <a:bodyPr/>
        <a:lstStyle/>
        <a:p>
          <a:r>
            <a:rPr lang="en-CH"/>
            <a:t>Read functional snippet of code</a:t>
          </a:r>
          <a:endParaRPr lang="en-US"/>
        </a:p>
      </dgm:t>
    </dgm:pt>
    <dgm:pt modelId="{8496650D-15AC-45D8-B6AC-E4377FE0F784}" type="parTrans" cxnId="{E8F35925-E871-47B9-9F68-AAF0651C4A71}">
      <dgm:prSet/>
      <dgm:spPr/>
      <dgm:t>
        <a:bodyPr/>
        <a:lstStyle/>
        <a:p>
          <a:endParaRPr lang="en-US"/>
        </a:p>
      </dgm:t>
    </dgm:pt>
    <dgm:pt modelId="{DF8131B2-2B29-4345-9464-BD355B6526D4}" type="sibTrans" cxnId="{E8F35925-E871-47B9-9F68-AAF0651C4A7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02E66A-DA29-4D1D-801A-32A317FBD577}">
      <dgm:prSet/>
      <dgm:spPr/>
      <dgm:t>
        <a:bodyPr/>
        <a:lstStyle/>
        <a:p>
          <a:r>
            <a:rPr lang="en-CH"/>
            <a:t>Describe what it does</a:t>
          </a:r>
          <a:endParaRPr lang="en-US"/>
        </a:p>
      </dgm:t>
    </dgm:pt>
    <dgm:pt modelId="{04774946-DE5B-4F4C-A0A2-F91F740C5CD5}" type="parTrans" cxnId="{D3371962-AA91-4142-ACE6-4F87674100EF}">
      <dgm:prSet/>
      <dgm:spPr/>
      <dgm:t>
        <a:bodyPr/>
        <a:lstStyle/>
        <a:p>
          <a:endParaRPr lang="en-US"/>
        </a:p>
      </dgm:t>
    </dgm:pt>
    <dgm:pt modelId="{BC5A3346-5FE0-41D3-8DCC-9409E7953944}" type="sibTrans" cxnId="{D3371962-AA91-4142-ACE6-4F87674100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4841262-D726-4DC3-86FA-51A2188638F0}">
      <dgm:prSet/>
      <dgm:spPr/>
      <dgm:t>
        <a:bodyPr/>
        <a:lstStyle/>
        <a:p>
          <a:r>
            <a:rPr lang="en-CH"/>
            <a:t>Identify side-effects</a:t>
          </a:r>
          <a:endParaRPr lang="en-US"/>
        </a:p>
      </dgm:t>
    </dgm:pt>
    <dgm:pt modelId="{2D06E918-F769-4D81-B210-798B2CB159B2}" type="parTrans" cxnId="{836D2C36-2D0B-4127-A8D2-2734768FADEA}">
      <dgm:prSet/>
      <dgm:spPr/>
      <dgm:t>
        <a:bodyPr/>
        <a:lstStyle/>
        <a:p>
          <a:endParaRPr lang="en-US"/>
        </a:p>
      </dgm:t>
    </dgm:pt>
    <dgm:pt modelId="{13A6EFFA-237D-4791-A75B-121A9A883328}" type="sibTrans" cxnId="{836D2C36-2D0B-4127-A8D2-2734768FADE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BA4CC82-7DE0-4D08-962F-019A1AFA5383}">
      <dgm:prSet/>
      <dgm:spPr/>
      <dgm:t>
        <a:bodyPr/>
        <a:lstStyle/>
        <a:p>
          <a:r>
            <a:rPr lang="en-CH"/>
            <a:t>Prime for refactoring</a:t>
          </a:r>
          <a:endParaRPr lang="en-US"/>
        </a:p>
      </dgm:t>
    </dgm:pt>
    <dgm:pt modelId="{E1183CE3-92B8-47DA-BFC2-E3B2B5A8AA03}" type="parTrans" cxnId="{4BC754DD-B45D-41CA-BAEE-B36D7EC7A23E}">
      <dgm:prSet/>
      <dgm:spPr/>
      <dgm:t>
        <a:bodyPr/>
        <a:lstStyle/>
        <a:p>
          <a:endParaRPr lang="en-US"/>
        </a:p>
      </dgm:t>
    </dgm:pt>
    <dgm:pt modelId="{E8F6C7FA-3A53-4EA4-9CA5-0F35B3586D04}" type="sibTrans" cxnId="{4BC754DD-B45D-41CA-BAEE-B36D7EC7A2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173C92A-5A05-4482-B2BB-BF3F41C762F5}" type="pres">
      <dgm:prSet presAssocID="{8B10390A-5355-4A2C-8BB8-334861CF1F53}" presName="Name0" presStyleCnt="0">
        <dgm:presLayoutVars>
          <dgm:animLvl val="lvl"/>
          <dgm:resizeHandles val="exact"/>
        </dgm:presLayoutVars>
      </dgm:prSet>
      <dgm:spPr/>
    </dgm:pt>
    <dgm:pt modelId="{BEE854E3-A86A-4A3F-945F-8D96275B8A76}" type="pres">
      <dgm:prSet presAssocID="{A2E521CF-4127-4D21-BF66-99897A104491}" presName="compositeNode" presStyleCnt="0">
        <dgm:presLayoutVars>
          <dgm:bulletEnabled val="1"/>
        </dgm:presLayoutVars>
      </dgm:prSet>
      <dgm:spPr/>
    </dgm:pt>
    <dgm:pt modelId="{A7D805C5-CFE7-4F05-BB05-75F2D1ED14F4}" type="pres">
      <dgm:prSet presAssocID="{A2E521CF-4127-4D21-BF66-99897A104491}" presName="bgRect" presStyleLbl="bgAccFollowNode1" presStyleIdx="0" presStyleCnt="4"/>
      <dgm:spPr/>
    </dgm:pt>
    <dgm:pt modelId="{DC68C5EA-5299-4039-8939-B1C7813977D8}" type="pres">
      <dgm:prSet presAssocID="{DF8131B2-2B29-4345-9464-BD355B6526D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87CFEB9-6DD2-4526-9A83-291803F1CC47}" type="pres">
      <dgm:prSet presAssocID="{A2E521CF-4127-4D21-BF66-99897A104491}" presName="bottomLine" presStyleLbl="alignNode1" presStyleIdx="1" presStyleCnt="8">
        <dgm:presLayoutVars/>
      </dgm:prSet>
      <dgm:spPr/>
    </dgm:pt>
    <dgm:pt modelId="{6A094B2B-3F18-49DF-B6E0-671E5343F902}" type="pres">
      <dgm:prSet presAssocID="{A2E521CF-4127-4D21-BF66-99897A104491}" presName="nodeText" presStyleLbl="bgAccFollowNode1" presStyleIdx="0" presStyleCnt="4">
        <dgm:presLayoutVars>
          <dgm:bulletEnabled val="1"/>
        </dgm:presLayoutVars>
      </dgm:prSet>
      <dgm:spPr/>
    </dgm:pt>
    <dgm:pt modelId="{ECEC41DE-5422-4323-A053-A3C4F9CD6496}" type="pres">
      <dgm:prSet presAssocID="{DF8131B2-2B29-4345-9464-BD355B6526D4}" presName="sibTrans" presStyleCnt="0"/>
      <dgm:spPr/>
    </dgm:pt>
    <dgm:pt modelId="{93B798B6-8537-4B19-897C-14DAE518E49F}" type="pres">
      <dgm:prSet presAssocID="{7702E66A-DA29-4D1D-801A-32A317FBD577}" presName="compositeNode" presStyleCnt="0">
        <dgm:presLayoutVars>
          <dgm:bulletEnabled val="1"/>
        </dgm:presLayoutVars>
      </dgm:prSet>
      <dgm:spPr/>
    </dgm:pt>
    <dgm:pt modelId="{B636F7DD-6DC5-45C1-8A18-B5F4899DA420}" type="pres">
      <dgm:prSet presAssocID="{7702E66A-DA29-4D1D-801A-32A317FBD577}" presName="bgRect" presStyleLbl="bgAccFollowNode1" presStyleIdx="1" presStyleCnt="4"/>
      <dgm:spPr/>
    </dgm:pt>
    <dgm:pt modelId="{604FE3F0-F4E6-447A-9220-8A06362E32B5}" type="pres">
      <dgm:prSet presAssocID="{BC5A3346-5FE0-41D3-8DCC-9409E795394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DA9D97D-C681-49AC-AC67-E8E4B0E00E46}" type="pres">
      <dgm:prSet presAssocID="{7702E66A-DA29-4D1D-801A-32A317FBD577}" presName="bottomLine" presStyleLbl="alignNode1" presStyleIdx="3" presStyleCnt="8">
        <dgm:presLayoutVars/>
      </dgm:prSet>
      <dgm:spPr/>
    </dgm:pt>
    <dgm:pt modelId="{A7FB6D38-F679-4ACB-ADB8-F7380F7120AD}" type="pres">
      <dgm:prSet presAssocID="{7702E66A-DA29-4D1D-801A-32A317FBD577}" presName="nodeText" presStyleLbl="bgAccFollowNode1" presStyleIdx="1" presStyleCnt="4">
        <dgm:presLayoutVars>
          <dgm:bulletEnabled val="1"/>
        </dgm:presLayoutVars>
      </dgm:prSet>
      <dgm:spPr/>
    </dgm:pt>
    <dgm:pt modelId="{6A78421A-F633-402F-AFA6-E92F6B89B353}" type="pres">
      <dgm:prSet presAssocID="{BC5A3346-5FE0-41D3-8DCC-9409E7953944}" presName="sibTrans" presStyleCnt="0"/>
      <dgm:spPr/>
    </dgm:pt>
    <dgm:pt modelId="{BD739AE9-9632-4684-A061-1800483FB4A3}" type="pres">
      <dgm:prSet presAssocID="{B4841262-D726-4DC3-86FA-51A2188638F0}" presName="compositeNode" presStyleCnt="0">
        <dgm:presLayoutVars>
          <dgm:bulletEnabled val="1"/>
        </dgm:presLayoutVars>
      </dgm:prSet>
      <dgm:spPr/>
    </dgm:pt>
    <dgm:pt modelId="{16639582-4AC5-4160-B1F6-86D9726E619C}" type="pres">
      <dgm:prSet presAssocID="{B4841262-D726-4DC3-86FA-51A2188638F0}" presName="bgRect" presStyleLbl="bgAccFollowNode1" presStyleIdx="2" presStyleCnt="4"/>
      <dgm:spPr/>
    </dgm:pt>
    <dgm:pt modelId="{644E7D67-87BF-4993-8F7D-4336C2251366}" type="pres">
      <dgm:prSet presAssocID="{13A6EFFA-237D-4791-A75B-121A9A88332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7F355F2-FED9-4CE1-B278-F0F2C2B41176}" type="pres">
      <dgm:prSet presAssocID="{B4841262-D726-4DC3-86FA-51A2188638F0}" presName="bottomLine" presStyleLbl="alignNode1" presStyleIdx="5" presStyleCnt="8">
        <dgm:presLayoutVars/>
      </dgm:prSet>
      <dgm:spPr/>
    </dgm:pt>
    <dgm:pt modelId="{EA5F5A61-0994-41DC-AAE5-50C9540DBD10}" type="pres">
      <dgm:prSet presAssocID="{B4841262-D726-4DC3-86FA-51A2188638F0}" presName="nodeText" presStyleLbl="bgAccFollowNode1" presStyleIdx="2" presStyleCnt="4">
        <dgm:presLayoutVars>
          <dgm:bulletEnabled val="1"/>
        </dgm:presLayoutVars>
      </dgm:prSet>
      <dgm:spPr/>
    </dgm:pt>
    <dgm:pt modelId="{FD83E6FC-CDE5-4846-8F4E-4A5B6F00D925}" type="pres">
      <dgm:prSet presAssocID="{13A6EFFA-237D-4791-A75B-121A9A883328}" presName="sibTrans" presStyleCnt="0"/>
      <dgm:spPr/>
    </dgm:pt>
    <dgm:pt modelId="{E3C49A72-CEA2-4DF3-B68D-769F0C362236}" type="pres">
      <dgm:prSet presAssocID="{DBA4CC82-7DE0-4D08-962F-019A1AFA5383}" presName="compositeNode" presStyleCnt="0">
        <dgm:presLayoutVars>
          <dgm:bulletEnabled val="1"/>
        </dgm:presLayoutVars>
      </dgm:prSet>
      <dgm:spPr/>
    </dgm:pt>
    <dgm:pt modelId="{1423D6F4-689E-4CEB-BE15-5E1E9C1C57A0}" type="pres">
      <dgm:prSet presAssocID="{DBA4CC82-7DE0-4D08-962F-019A1AFA5383}" presName="bgRect" presStyleLbl="bgAccFollowNode1" presStyleIdx="3" presStyleCnt="4"/>
      <dgm:spPr/>
    </dgm:pt>
    <dgm:pt modelId="{D0D81BFF-32CD-478B-8CA3-359460FD1ECA}" type="pres">
      <dgm:prSet presAssocID="{E8F6C7FA-3A53-4EA4-9CA5-0F35B3586D0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6F08359-8FA0-4F9F-83DC-78E1C2B33138}" type="pres">
      <dgm:prSet presAssocID="{DBA4CC82-7DE0-4D08-962F-019A1AFA5383}" presName="bottomLine" presStyleLbl="alignNode1" presStyleIdx="7" presStyleCnt="8">
        <dgm:presLayoutVars/>
      </dgm:prSet>
      <dgm:spPr/>
    </dgm:pt>
    <dgm:pt modelId="{9FC72D69-5953-4463-8DCB-96FEEC2D0836}" type="pres">
      <dgm:prSet presAssocID="{DBA4CC82-7DE0-4D08-962F-019A1AFA538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5509F0C-1D53-4892-BE86-9627EF038CDB}" type="presOf" srcId="{B4841262-D726-4DC3-86FA-51A2188638F0}" destId="{EA5F5A61-0994-41DC-AAE5-50C9540DBD10}" srcOrd="1" destOrd="0" presId="urn:microsoft.com/office/officeart/2016/7/layout/BasicLinearProcessNumbered"/>
    <dgm:cxn modelId="{7C7C7E0F-F05F-46AC-B8EB-B7309C16EC55}" type="presOf" srcId="{DF8131B2-2B29-4345-9464-BD355B6526D4}" destId="{DC68C5EA-5299-4039-8939-B1C7813977D8}" srcOrd="0" destOrd="0" presId="urn:microsoft.com/office/officeart/2016/7/layout/BasicLinearProcessNumbered"/>
    <dgm:cxn modelId="{E8F35925-E871-47B9-9F68-AAF0651C4A71}" srcId="{8B10390A-5355-4A2C-8BB8-334861CF1F53}" destId="{A2E521CF-4127-4D21-BF66-99897A104491}" srcOrd="0" destOrd="0" parTransId="{8496650D-15AC-45D8-B6AC-E4377FE0F784}" sibTransId="{DF8131B2-2B29-4345-9464-BD355B6526D4}"/>
    <dgm:cxn modelId="{836D2C36-2D0B-4127-A8D2-2734768FADEA}" srcId="{8B10390A-5355-4A2C-8BB8-334861CF1F53}" destId="{B4841262-D726-4DC3-86FA-51A2188638F0}" srcOrd="2" destOrd="0" parTransId="{2D06E918-F769-4D81-B210-798B2CB159B2}" sibTransId="{13A6EFFA-237D-4791-A75B-121A9A883328}"/>
    <dgm:cxn modelId="{D3371962-AA91-4142-ACE6-4F87674100EF}" srcId="{8B10390A-5355-4A2C-8BB8-334861CF1F53}" destId="{7702E66A-DA29-4D1D-801A-32A317FBD577}" srcOrd="1" destOrd="0" parTransId="{04774946-DE5B-4F4C-A0A2-F91F740C5CD5}" sibTransId="{BC5A3346-5FE0-41D3-8DCC-9409E7953944}"/>
    <dgm:cxn modelId="{648CF575-CC77-4610-A386-AD4C1E090354}" type="presOf" srcId="{8B10390A-5355-4A2C-8BB8-334861CF1F53}" destId="{E173C92A-5A05-4482-B2BB-BF3F41C762F5}" srcOrd="0" destOrd="0" presId="urn:microsoft.com/office/officeart/2016/7/layout/BasicLinearProcessNumbered"/>
    <dgm:cxn modelId="{BBA06F80-9A50-4B10-BE22-FB0B7D08EAC8}" type="presOf" srcId="{A2E521CF-4127-4D21-BF66-99897A104491}" destId="{A7D805C5-CFE7-4F05-BB05-75F2D1ED14F4}" srcOrd="0" destOrd="0" presId="urn:microsoft.com/office/officeart/2016/7/layout/BasicLinearProcessNumbered"/>
    <dgm:cxn modelId="{0D8734AB-92B5-4FDC-9B13-D71ADD016824}" type="presOf" srcId="{B4841262-D726-4DC3-86FA-51A2188638F0}" destId="{16639582-4AC5-4160-B1F6-86D9726E619C}" srcOrd="0" destOrd="0" presId="urn:microsoft.com/office/officeart/2016/7/layout/BasicLinearProcessNumbered"/>
    <dgm:cxn modelId="{BAF39EAF-4611-4895-899E-29891A7FCA1C}" type="presOf" srcId="{BC5A3346-5FE0-41D3-8DCC-9409E7953944}" destId="{604FE3F0-F4E6-447A-9220-8A06362E32B5}" srcOrd="0" destOrd="0" presId="urn:microsoft.com/office/officeart/2016/7/layout/BasicLinearProcessNumbered"/>
    <dgm:cxn modelId="{98E510B8-19C9-4626-BC20-CE5DF043420B}" type="presOf" srcId="{A2E521CF-4127-4D21-BF66-99897A104491}" destId="{6A094B2B-3F18-49DF-B6E0-671E5343F902}" srcOrd="1" destOrd="0" presId="urn:microsoft.com/office/officeart/2016/7/layout/BasicLinearProcessNumbered"/>
    <dgm:cxn modelId="{030E84D3-E701-4950-A70F-C2AC0A4921FA}" type="presOf" srcId="{DBA4CC82-7DE0-4D08-962F-019A1AFA5383}" destId="{9FC72D69-5953-4463-8DCB-96FEEC2D0836}" srcOrd="1" destOrd="0" presId="urn:microsoft.com/office/officeart/2016/7/layout/BasicLinearProcessNumbered"/>
    <dgm:cxn modelId="{16DAB8D6-EB00-4855-9F36-09A7FCCAEF68}" type="presOf" srcId="{7702E66A-DA29-4D1D-801A-32A317FBD577}" destId="{B636F7DD-6DC5-45C1-8A18-B5F4899DA420}" srcOrd="0" destOrd="0" presId="urn:microsoft.com/office/officeart/2016/7/layout/BasicLinearProcessNumbered"/>
    <dgm:cxn modelId="{4BC754DD-B45D-41CA-BAEE-B36D7EC7A23E}" srcId="{8B10390A-5355-4A2C-8BB8-334861CF1F53}" destId="{DBA4CC82-7DE0-4D08-962F-019A1AFA5383}" srcOrd="3" destOrd="0" parTransId="{E1183CE3-92B8-47DA-BFC2-E3B2B5A8AA03}" sibTransId="{E8F6C7FA-3A53-4EA4-9CA5-0F35B3586D04}"/>
    <dgm:cxn modelId="{8DD0D7DF-AF23-4DA5-987F-402BAA8C9AB7}" type="presOf" srcId="{7702E66A-DA29-4D1D-801A-32A317FBD577}" destId="{A7FB6D38-F679-4ACB-ADB8-F7380F7120AD}" srcOrd="1" destOrd="0" presId="urn:microsoft.com/office/officeart/2016/7/layout/BasicLinearProcessNumbered"/>
    <dgm:cxn modelId="{0E71A4E1-602D-4273-AE31-2893DEC728B8}" type="presOf" srcId="{E8F6C7FA-3A53-4EA4-9CA5-0F35B3586D04}" destId="{D0D81BFF-32CD-478B-8CA3-359460FD1ECA}" srcOrd="0" destOrd="0" presId="urn:microsoft.com/office/officeart/2016/7/layout/BasicLinearProcessNumbered"/>
    <dgm:cxn modelId="{D65E56EA-82EB-41D4-9C5A-2CE2C0FB4485}" type="presOf" srcId="{DBA4CC82-7DE0-4D08-962F-019A1AFA5383}" destId="{1423D6F4-689E-4CEB-BE15-5E1E9C1C57A0}" srcOrd="0" destOrd="0" presId="urn:microsoft.com/office/officeart/2016/7/layout/BasicLinearProcessNumbered"/>
    <dgm:cxn modelId="{E41785EA-AC6B-4072-AF69-449FAC25035C}" type="presOf" srcId="{13A6EFFA-237D-4791-A75B-121A9A883328}" destId="{644E7D67-87BF-4993-8F7D-4336C2251366}" srcOrd="0" destOrd="0" presId="urn:microsoft.com/office/officeart/2016/7/layout/BasicLinearProcessNumbered"/>
    <dgm:cxn modelId="{A2540CA7-249F-44A0-8C7C-2C0BB3214744}" type="presParOf" srcId="{E173C92A-5A05-4482-B2BB-BF3F41C762F5}" destId="{BEE854E3-A86A-4A3F-945F-8D96275B8A76}" srcOrd="0" destOrd="0" presId="urn:microsoft.com/office/officeart/2016/7/layout/BasicLinearProcessNumbered"/>
    <dgm:cxn modelId="{D9817E32-9473-4B55-97E2-B3124FA931DE}" type="presParOf" srcId="{BEE854E3-A86A-4A3F-945F-8D96275B8A76}" destId="{A7D805C5-CFE7-4F05-BB05-75F2D1ED14F4}" srcOrd="0" destOrd="0" presId="urn:microsoft.com/office/officeart/2016/7/layout/BasicLinearProcessNumbered"/>
    <dgm:cxn modelId="{E55CBBBF-57DA-48F9-8D25-0B6EEF564AB8}" type="presParOf" srcId="{BEE854E3-A86A-4A3F-945F-8D96275B8A76}" destId="{DC68C5EA-5299-4039-8939-B1C7813977D8}" srcOrd="1" destOrd="0" presId="urn:microsoft.com/office/officeart/2016/7/layout/BasicLinearProcessNumbered"/>
    <dgm:cxn modelId="{E6B17684-B9F9-4DEE-9305-BBB385C7F0AE}" type="presParOf" srcId="{BEE854E3-A86A-4A3F-945F-8D96275B8A76}" destId="{487CFEB9-6DD2-4526-9A83-291803F1CC47}" srcOrd="2" destOrd="0" presId="urn:microsoft.com/office/officeart/2016/7/layout/BasicLinearProcessNumbered"/>
    <dgm:cxn modelId="{0B3BC325-3388-4DE9-8C7E-08E5F07A76FE}" type="presParOf" srcId="{BEE854E3-A86A-4A3F-945F-8D96275B8A76}" destId="{6A094B2B-3F18-49DF-B6E0-671E5343F902}" srcOrd="3" destOrd="0" presId="urn:microsoft.com/office/officeart/2016/7/layout/BasicLinearProcessNumbered"/>
    <dgm:cxn modelId="{90881A4A-75E2-417E-BC9D-797DCCF50F8E}" type="presParOf" srcId="{E173C92A-5A05-4482-B2BB-BF3F41C762F5}" destId="{ECEC41DE-5422-4323-A053-A3C4F9CD6496}" srcOrd="1" destOrd="0" presId="urn:microsoft.com/office/officeart/2016/7/layout/BasicLinearProcessNumbered"/>
    <dgm:cxn modelId="{8CB3D195-C5CD-42CE-8E4E-C5299A795E00}" type="presParOf" srcId="{E173C92A-5A05-4482-B2BB-BF3F41C762F5}" destId="{93B798B6-8537-4B19-897C-14DAE518E49F}" srcOrd="2" destOrd="0" presId="urn:microsoft.com/office/officeart/2016/7/layout/BasicLinearProcessNumbered"/>
    <dgm:cxn modelId="{D02DEB20-FEDA-419B-850B-31B7C84B9E79}" type="presParOf" srcId="{93B798B6-8537-4B19-897C-14DAE518E49F}" destId="{B636F7DD-6DC5-45C1-8A18-B5F4899DA420}" srcOrd="0" destOrd="0" presId="urn:microsoft.com/office/officeart/2016/7/layout/BasicLinearProcessNumbered"/>
    <dgm:cxn modelId="{A61A9F89-1B77-4991-9207-ADCE51F1922C}" type="presParOf" srcId="{93B798B6-8537-4B19-897C-14DAE518E49F}" destId="{604FE3F0-F4E6-447A-9220-8A06362E32B5}" srcOrd="1" destOrd="0" presId="urn:microsoft.com/office/officeart/2016/7/layout/BasicLinearProcessNumbered"/>
    <dgm:cxn modelId="{7B14E802-F400-49CF-B661-6D3968FCBA9A}" type="presParOf" srcId="{93B798B6-8537-4B19-897C-14DAE518E49F}" destId="{4DA9D97D-C681-49AC-AC67-E8E4B0E00E46}" srcOrd="2" destOrd="0" presId="urn:microsoft.com/office/officeart/2016/7/layout/BasicLinearProcessNumbered"/>
    <dgm:cxn modelId="{5CCD5CD8-EF28-47E5-A2F4-EF804E31FFE9}" type="presParOf" srcId="{93B798B6-8537-4B19-897C-14DAE518E49F}" destId="{A7FB6D38-F679-4ACB-ADB8-F7380F7120AD}" srcOrd="3" destOrd="0" presId="urn:microsoft.com/office/officeart/2016/7/layout/BasicLinearProcessNumbered"/>
    <dgm:cxn modelId="{A511299B-0159-48D3-9716-49F4F05D41E8}" type="presParOf" srcId="{E173C92A-5A05-4482-B2BB-BF3F41C762F5}" destId="{6A78421A-F633-402F-AFA6-E92F6B89B353}" srcOrd="3" destOrd="0" presId="urn:microsoft.com/office/officeart/2016/7/layout/BasicLinearProcessNumbered"/>
    <dgm:cxn modelId="{37B50451-E034-4003-A254-79061431A2C9}" type="presParOf" srcId="{E173C92A-5A05-4482-B2BB-BF3F41C762F5}" destId="{BD739AE9-9632-4684-A061-1800483FB4A3}" srcOrd="4" destOrd="0" presId="urn:microsoft.com/office/officeart/2016/7/layout/BasicLinearProcessNumbered"/>
    <dgm:cxn modelId="{DB5EE8B5-0043-4EEF-97EB-50788A64A1A4}" type="presParOf" srcId="{BD739AE9-9632-4684-A061-1800483FB4A3}" destId="{16639582-4AC5-4160-B1F6-86D9726E619C}" srcOrd="0" destOrd="0" presId="urn:microsoft.com/office/officeart/2016/7/layout/BasicLinearProcessNumbered"/>
    <dgm:cxn modelId="{7AF5D752-2D17-4599-A0AE-E580FF962EE9}" type="presParOf" srcId="{BD739AE9-9632-4684-A061-1800483FB4A3}" destId="{644E7D67-87BF-4993-8F7D-4336C2251366}" srcOrd="1" destOrd="0" presId="urn:microsoft.com/office/officeart/2016/7/layout/BasicLinearProcessNumbered"/>
    <dgm:cxn modelId="{4FCE7F43-2FA0-456A-AEAD-18450F121AD2}" type="presParOf" srcId="{BD739AE9-9632-4684-A061-1800483FB4A3}" destId="{C7F355F2-FED9-4CE1-B278-F0F2C2B41176}" srcOrd="2" destOrd="0" presId="urn:microsoft.com/office/officeart/2016/7/layout/BasicLinearProcessNumbered"/>
    <dgm:cxn modelId="{267E5E0A-FD1A-4E7E-AD9D-4E34E37BC9B4}" type="presParOf" srcId="{BD739AE9-9632-4684-A061-1800483FB4A3}" destId="{EA5F5A61-0994-41DC-AAE5-50C9540DBD10}" srcOrd="3" destOrd="0" presId="urn:microsoft.com/office/officeart/2016/7/layout/BasicLinearProcessNumbered"/>
    <dgm:cxn modelId="{733E237C-D626-4170-B470-2ADA0202B7A4}" type="presParOf" srcId="{E173C92A-5A05-4482-B2BB-BF3F41C762F5}" destId="{FD83E6FC-CDE5-4846-8F4E-4A5B6F00D925}" srcOrd="5" destOrd="0" presId="urn:microsoft.com/office/officeart/2016/7/layout/BasicLinearProcessNumbered"/>
    <dgm:cxn modelId="{6B0BD5ED-D585-428B-85D7-B4C7154DAE56}" type="presParOf" srcId="{E173C92A-5A05-4482-B2BB-BF3F41C762F5}" destId="{E3C49A72-CEA2-4DF3-B68D-769F0C362236}" srcOrd="6" destOrd="0" presId="urn:microsoft.com/office/officeart/2016/7/layout/BasicLinearProcessNumbered"/>
    <dgm:cxn modelId="{85A32618-37FB-4C10-9517-C07456FDD571}" type="presParOf" srcId="{E3C49A72-CEA2-4DF3-B68D-769F0C362236}" destId="{1423D6F4-689E-4CEB-BE15-5E1E9C1C57A0}" srcOrd="0" destOrd="0" presId="urn:microsoft.com/office/officeart/2016/7/layout/BasicLinearProcessNumbered"/>
    <dgm:cxn modelId="{767192EC-3774-410E-872D-8FF149A85447}" type="presParOf" srcId="{E3C49A72-CEA2-4DF3-B68D-769F0C362236}" destId="{D0D81BFF-32CD-478B-8CA3-359460FD1ECA}" srcOrd="1" destOrd="0" presId="urn:microsoft.com/office/officeart/2016/7/layout/BasicLinearProcessNumbered"/>
    <dgm:cxn modelId="{38AAA55D-1E2D-43D6-910E-91E0CE4778CA}" type="presParOf" srcId="{E3C49A72-CEA2-4DF3-B68D-769F0C362236}" destId="{16F08359-8FA0-4F9F-83DC-78E1C2B33138}" srcOrd="2" destOrd="0" presId="urn:microsoft.com/office/officeart/2016/7/layout/BasicLinearProcessNumbered"/>
    <dgm:cxn modelId="{9CD47ECB-E661-4F33-976B-9CC045A0699B}" type="presParOf" srcId="{E3C49A72-CEA2-4DF3-B68D-769F0C362236}" destId="{9FC72D69-5953-4463-8DCB-96FEEC2D083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D2D3-F303-42B1-B011-F4DFF274756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489C3-C5BB-4BCA-A6D0-2208B206C457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BDED2-CA7C-4DDF-9692-EBE5E1EF8BB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/>
            <a:t>Get </a:t>
          </a:r>
          <a:r>
            <a:rPr lang="en-CH" sz="2400" kern="1200" dirty="0" err="1"/>
            <a:t>peop</a:t>
          </a:r>
          <a:r>
            <a:rPr lang="fr-FR" sz="2400" kern="1200" dirty="0"/>
            <a:t>le</a:t>
          </a:r>
          <a:r>
            <a:rPr lang="en-CH" sz="2400" kern="1200" dirty="0"/>
            <a:t> “together”</a:t>
          </a:r>
          <a:endParaRPr lang="en-US" sz="2400" kern="1200" dirty="0"/>
        </a:p>
      </dsp:txBody>
      <dsp:txXfrm>
        <a:off x="1172126" y="908559"/>
        <a:ext cx="2114937" cy="897246"/>
      </dsp:txXfrm>
    </dsp:sp>
    <dsp:sp modelId="{0F48B1E5-7DF7-4BFB-B45F-7372FCA946D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3C22-575C-4E88-B141-C23BD988F512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EE05-943B-45F3-A7E7-ABCEC360AAD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/>
            <a:t>Invite competent guest</a:t>
          </a:r>
          <a:endParaRPr lang="en-US" sz="2400" kern="1200" dirty="0"/>
        </a:p>
      </dsp:txBody>
      <dsp:txXfrm>
        <a:off x="4745088" y="908559"/>
        <a:ext cx="2114937" cy="897246"/>
      </dsp:txXfrm>
    </dsp:sp>
    <dsp:sp modelId="{5A133EA2-7880-4B68-A3A6-A9EBBF025163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B4297-2ECC-4AF7-98BE-45F21CDAA6C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8C08B-1123-4214-B30C-463ED92625FA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/>
            <a:t>Level the playing field</a:t>
          </a:r>
          <a:endParaRPr lang="en-US" sz="2400" kern="1200" dirty="0"/>
        </a:p>
      </dsp:txBody>
      <dsp:txXfrm>
        <a:off x="8318049" y="908559"/>
        <a:ext cx="2114937" cy="897246"/>
      </dsp:txXfrm>
    </dsp:sp>
    <dsp:sp modelId="{31F91A93-646A-4D07-9F28-36290326218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FE36F-F464-4B24-BBA0-2436003DD96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7BCFC-15BF-4AF7-8BA3-CD642F1B44C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/>
            <a:t>Play game</a:t>
          </a:r>
          <a:endParaRPr lang="en-US" sz="2400" kern="1200"/>
        </a:p>
      </dsp:txBody>
      <dsp:txXfrm>
        <a:off x="1172126" y="2545532"/>
        <a:ext cx="2114937" cy="897246"/>
      </dsp:txXfrm>
    </dsp:sp>
    <dsp:sp modelId="{6B232926-8631-4389-BA60-43CF431B82AA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8F0E0-6DB3-4A92-87DD-EB397E2405D6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95E0F-2F36-43C0-B46B-39E693A58F6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/>
            <a:t>Fix bugs</a:t>
          </a:r>
          <a:endParaRPr lang="en-US" sz="2400" kern="1200"/>
        </a:p>
      </dsp:txBody>
      <dsp:txXfrm>
        <a:off x="4745088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D6DA2-9BCA-4605-839F-E50ECA6AF1DC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Find a bug</a:t>
          </a:r>
          <a:endParaRPr lang="en-US" sz="2600" kern="1200"/>
        </a:p>
      </dsp:txBody>
      <dsp:txXfrm>
        <a:off x="3080" y="1563836"/>
        <a:ext cx="2444055" cy="2053006"/>
      </dsp:txXfrm>
    </dsp:sp>
    <dsp:sp modelId="{863A97B2-9F2F-4067-AB70-7790D3AA72A1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50E5F906-C723-460B-ADED-F18A75077DCE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1029773"/>
            <a:satOff val="1571"/>
            <a:lumOff val="56"/>
            <a:alphaOff val="0"/>
          </a:schemeClr>
        </a:solidFill>
        <a:ln w="12700" cap="flat" cmpd="sng" algn="ctr">
          <a:solidFill>
            <a:schemeClr val="accent2">
              <a:hueOff val="1029773"/>
              <a:satOff val="1571"/>
              <a:lumOff val="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85163-0E87-4450-8D67-561C90CA492C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429492"/>
            <a:satOff val="3351"/>
            <a:lumOff val="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29492"/>
              <a:satOff val="3351"/>
              <a:lumOff val="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Analyze &amp; Categorize it</a:t>
          </a:r>
          <a:endParaRPr lang="en-US" sz="2600" kern="1200"/>
        </a:p>
      </dsp:txBody>
      <dsp:txXfrm>
        <a:off x="2691541" y="1563836"/>
        <a:ext cx="2444055" cy="2053006"/>
      </dsp:txXfrm>
    </dsp:sp>
    <dsp:sp modelId="{FA4BB9C8-759F-4CF0-A265-08D21CFC8DCE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2059546"/>
            <a:satOff val="3143"/>
            <a:lumOff val="112"/>
            <a:alphaOff val="0"/>
          </a:schemeClr>
        </a:solidFill>
        <a:ln w="12700" cap="flat" cmpd="sng" algn="ctr">
          <a:solidFill>
            <a:schemeClr val="accent2">
              <a:hueOff val="2059546"/>
              <a:satOff val="3143"/>
              <a:lumOff val="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B4B23DB0-921B-4A00-B5C6-7B842551E5F4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3089319"/>
            <a:satOff val="4714"/>
            <a:lumOff val="168"/>
            <a:alphaOff val="0"/>
          </a:schemeClr>
        </a:solidFill>
        <a:ln w="12700" cap="flat" cmpd="sng" algn="ctr">
          <a:solidFill>
            <a:schemeClr val="accent2">
              <a:hueOff val="3089319"/>
              <a:satOff val="4714"/>
              <a:lumOff val="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C9B1-EEC9-46FA-BDAE-4C82A95F203C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858985"/>
            <a:satOff val="6702"/>
            <a:lumOff val="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58985"/>
              <a:satOff val="6702"/>
              <a:lumOff val="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Submit it</a:t>
          </a:r>
          <a:endParaRPr lang="en-US" sz="2600" kern="1200"/>
        </a:p>
      </dsp:txBody>
      <dsp:txXfrm>
        <a:off x="5380002" y="1563836"/>
        <a:ext cx="2444055" cy="2053006"/>
      </dsp:txXfrm>
    </dsp:sp>
    <dsp:sp modelId="{1976F80E-97C3-43EF-BBFE-44912EBFF662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4119093"/>
            <a:satOff val="6285"/>
            <a:lumOff val="225"/>
            <a:alphaOff val="0"/>
          </a:schemeClr>
        </a:solidFill>
        <a:ln w="12700" cap="flat" cmpd="sng" algn="ctr">
          <a:solidFill>
            <a:schemeClr val="accent2">
              <a:hueOff val="4119093"/>
              <a:satOff val="6285"/>
              <a:lumOff val="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D880C090-B773-4E9E-8B18-C3CDB3EC134F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5148866"/>
            <a:satOff val="7856"/>
            <a:lumOff val="281"/>
            <a:alphaOff val="0"/>
          </a:schemeClr>
        </a:solidFill>
        <a:ln w="12700" cap="flat" cmpd="sng" algn="ctr">
          <a:solidFill>
            <a:schemeClr val="accent2">
              <a:hueOff val="5148866"/>
              <a:satOff val="7856"/>
              <a:lumOff val="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1524F-03B0-4384-AA6E-874D7252DF15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Get points</a:t>
          </a:r>
          <a:endParaRPr lang="en-US" sz="2600" kern="1200"/>
        </a:p>
      </dsp:txBody>
      <dsp:txXfrm>
        <a:off x="8068463" y="1563836"/>
        <a:ext cx="2444055" cy="2053006"/>
      </dsp:txXfrm>
    </dsp:sp>
    <dsp:sp modelId="{6E7473AB-0015-40D0-B782-BB99E3D8BC59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6178639"/>
            <a:satOff val="9428"/>
            <a:lumOff val="337"/>
            <a:alphaOff val="0"/>
          </a:schemeClr>
        </a:solidFill>
        <a:ln w="12700" cap="flat" cmpd="sng" algn="ctr">
          <a:solidFill>
            <a:schemeClr val="accent2">
              <a:hueOff val="6178639"/>
              <a:satOff val="9428"/>
              <a:lumOff val="3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388DBE68-2459-4A75-BF6D-6471F32702F7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54246-E10D-474C-AB27-91D29113A162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Find edge cases</a:t>
          </a:r>
          <a:endParaRPr lang="en-US" sz="2600" kern="1200"/>
        </a:p>
      </dsp:txBody>
      <dsp:txXfrm>
        <a:off x="3080" y="1765067"/>
        <a:ext cx="2444055" cy="2053006"/>
      </dsp:txXfrm>
    </dsp:sp>
    <dsp:sp modelId="{0F310CBE-7E6B-43E6-B54D-3C255EAC8E55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AE150492-F772-4901-881A-7366F93542F4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1029773"/>
            <a:satOff val="1571"/>
            <a:lumOff val="56"/>
            <a:alphaOff val="0"/>
          </a:schemeClr>
        </a:solidFill>
        <a:ln w="12700" cap="flat" cmpd="sng" algn="ctr">
          <a:solidFill>
            <a:schemeClr val="accent2">
              <a:hueOff val="1029773"/>
              <a:satOff val="1571"/>
              <a:lumOff val="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BDA30-14A0-48B4-87E5-F8BE5F9AC618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429492"/>
            <a:satOff val="3351"/>
            <a:lumOff val="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29492"/>
              <a:satOff val="3351"/>
              <a:lumOff val="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Analyze &amp; Categorize them</a:t>
          </a:r>
          <a:endParaRPr lang="en-US" sz="2600" kern="1200"/>
        </a:p>
      </dsp:txBody>
      <dsp:txXfrm>
        <a:off x="2691541" y="1765067"/>
        <a:ext cx="2444055" cy="2053006"/>
      </dsp:txXfrm>
    </dsp:sp>
    <dsp:sp modelId="{7931112A-AE88-4B9C-9B82-915DCC297D1E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2059546"/>
            <a:satOff val="3143"/>
            <a:lumOff val="112"/>
            <a:alphaOff val="0"/>
          </a:schemeClr>
        </a:solidFill>
        <a:ln w="12700" cap="flat" cmpd="sng" algn="ctr">
          <a:solidFill>
            <a:schemeClr val="accent2">
              <a:hueOff val="2059546"/>
              <a:satOff val="3143"/>
              <a:lumOff val="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808D0755-83EB-4EF6-A6D4-CEF51830049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3089319"/>
            <a:satOff val="4714"/>
            <a:lumOff val="168"/>
            <a:alphaOff val="0"/>
          </a:schemeClr>
        </a:solidFill>
        <a:ln w="12700" cap="flat" cmpd="sng" algn="ctr">
          <a:solidFill>
            <a:schemeClr val="accent2">
              <a:hueOff val="3089319"/>
              <a:satOff val="4714"/>
              <a:lumOff val="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A3EEF-4F29-4562-B42C-8F3D1290F74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858985"/>
            <a:satOff val="6702"/>
            <a:lumOff val="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58985"/>
              <a:satOff val="6702"/>
              <a:lumOff val="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Submit them</a:t>
          </a:r>
          <a:endParaRPr lang="en-US" sz="2600" kern="1200"/>
        </a:p>
      </dsp:txBody>
      <dsp:txXfrm>
        <a:off x="5380002" y="1765067"/>
        <a:ext cx="2444055" cy="2053006"/>
      </dsp:txXfrm>
    </dsp:sp>
    <dsp:sp modelId="{0B3DA60E-FC78-4AF1-BA3E-EA2187D1DDDD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4119093"/>
            <a:satOff val="6285"/>
            <a:lumOff val="225"/>
            <a:alphaOff val="0"/>
          </a:schemeClr>
        </a:solidFill>
        <a:ln w="12700" cap="flat" cmpd="sng" algn="ctr">
          <a:solidFill>
            <a:schemeClr val="accent2">
              <a:hueOff val="4119093"/>
              <a:satOff val="6285"/>
              <a:lumOff val="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8DB43DF9-D9A3-4B85-ABFE-2E75FA288074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5148866"/>
            <a:satOff val="7856"/>
            <a:lumOff val="281"/>
            <a:alphaOff val="0"/>
          </a:schemeClr>
        </a:solidFill>
        <a:ln w="12700" cap="flat" cmpd="sng" algn="ctr">
          <a:solidFill>
            <a:schemeClr val="accent2">
              <a:hueOff val="5148866"/>
              <a:satOff val="7856"/>
              <a:lumOff val="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959A6-301F-48B3-A979-93DE496F2926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Get points</a:t>
          </a:r>
          <a:endParaRPr lang="en-US" sz="2600" kern="1200"/>
        </a:p>
      </dsp:txBody>
      <dsp:txXfrm>
        <a:off x="8068463" y="1765067"/>
        <a:ext cx="2444055" cy="2053006"/>
      </dsp:txXfrm>
    </dsp:sp>
    <dsp:sp modelId="{BEF9F5A7-519D-48FE-A878-231EC3982C2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6178639"/>
            <a:satOff val="9428"/>
            <a:lumOff val="337"/>
            <a:alphaOff val="0"/>
          </a:schemeClr>
        </a:solidFill>
        <a:ln w="12700" cap="flat" cmpd="sng" algn="ctr">
          <a:solidFill>
            <a:schemeClr val="accent2">
              <a:hueOff val="6178639"/>
              <a:satOff val="9428"/>
              <a:lumOff val="3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F8537973-1551-4C0E-80BC-A51EE53E01A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CAC16-86F0-474A-BA7C-304A5B1C95B8}">
      <dsp:nvSpPr>
        <dsp:cNvPr id="0" name=""/>
        <dsp:cNvSpPr/>
      </dsp:nvSpPr>
      <dsp:spPr>
        <a:xfrm>
          <a:off x="0" y="0"/>
          <a:ext cx="3162299" cy="35661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Read functional snippet of code</a:t>
          </a:r>
          <a:endParaRPr lang="en-US" sz="2600" kern="1200"/>
        </a:p>
      </dsp:txBody>
      <dsp:txXfrm>
        <a:off x="0" y="1355140"/>
        <a:ext cx="3162299" cy="2139696"/>
      </dsp:txXfrm>
    </dsp:sp>
    <dsp:sp modelId="{77F6F7A5-1E2D-42F8-A684-AF177018D9F7}">
      <dsp:nvSpPr>
        <dsp:cNvPr id="0" name=""/>
        <dsp:cNvSpPr/>
      </dsp:nvSpPr>
      <dsp:spPr>
        <a:xfrm>
          <a:off x="1046225" y="356615"/>
          <a:ext cx="1069848" cy="1069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901" y="513291"/>
        <a:ext cx="756496" cy="756496"/>
      </dsp:txXfrm>
    </dsp:sp>
    <dsp:sp modelId="{C9347E44-E33B-4C60-B213-1AB145E16CC7}">
      <dsp:nvSpPr>
        <dsp:cNvPr id="0" name=""/>
        <dsp:cNvSpPr/>
      </dsp:nvSpPr>
      <dsp:spPr>
        <a:xfrm>
          <a:off x="0" y="3566088"/>
          <a:ext cx="3162299" cy="72"/>
        </a:xfrm>
        <a:prstGeom prst="rect">
          <a:avLst/>
        </a:prstGeom>
        <a:solidFill>
          <a:schemeClr val="accent2">
            <a:hueOff val="1441682"/>
            <a:satOff val="2200"/>
            <a:lumOff val="79"/>
            <a:alphaOff val="0"/>
          </a:schemeClr>
        </a:solidFill>
        <a:ln w="12700" cap="flat" cmpd="sng" algn="ctr">
          <a:solidFill>
            <a:schemeClr val="accent2">
              <a:hueOff val="1441682"/>
              <a:satOff val="2200"/>
              <a:lumOff val="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B38F-CB11-4DE1-B4A3-C5397EB90B82}">
      <dsp:nvSpPr>
        <dsp:cNvPr id="0" name=""/>
        <dsp:cNvSpPr/>
      </dsp:nvSpPr>
      <dsp:spPr>
        <a:xfrm>
          <a:off x="3478529" y="0"/>
          <a:ext cx="3162299" cy="3566160"/>
        </a:xfrm>
        <a:prstGeom prst="rect">
          <a:avLst/>
        </a:prstGeom>
        <a:solidFill>
          <a:schemeClr val="accent2">
            <a:tint val="40000"/>
            <a:alpha val="90000"/>
            <a:hueOff val="3644238"/>
            <a:satOff val="5026"/>
            <a:lumOff val="3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644238"/>
              <a:satOff val="5026"/>
              <a:lumOff val="3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Read the available documentation</a:t>
          </a:r>
          <a:endParaRPr lang="en-US" sz="2600" kern="1200"/>
        </a:p>
      </dsp:txBody>
      <dsp:txXfrm>
        <a:off x="3478529" y="1355140"/>
        <a:ext cx="3162299" cy="2139696"/>
      </dsp:txXfrm>
    </dsp:sp>
    <dsp:sp modelId="{6C5CB9F0-5F65-41B8-BD0D-CD59C89E52DD}">
      <dsp:nvSpPr>
        <dsp:cNvPr id="0" name=""/>
        <dsp:cNvSpPr/>
      </dsp:nvSpPr>
      <dsp:spPr>
        <a:xfrm>
          <a:off x="4524755" y="356615"/>
          <a:ext cx="1069848" cy="1069848"/>
        </a:xfrm>
        <a:prstGeom prst="ellipse">
          <a:avLst/>
        </a:prstGeom>
        <a:solidFill>
          <a:schemeClr val="accent2">
            <a:hueOff val="2883365"/>
            <a:satOff val="4400"/>
            <a:lumOff val="157"/>
            <a:alphaOff val="0"/>
          </a:schemeClr>
        </a:solidFill>
        <a:ln w="12700" cap="flat" cmpd="sng" algn="ctr">
          <a:solidFill>
            <a:schemeClr val="accent2">
              <a:hueOff val="2883365"/>
              <a:satOff val="4400"/>
              <a:lumOff val="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81431" y="513291"/>
        <a:ext cx="756496" cy="756496"/>
      </dsp:txXfrm>
    </dsp:sp>
    <dsp:sp modelId="{6EF2384E-7534-49B2-8BB2-1B4FF1F0191E}">
      <dsp:nvSpPr>
        <dsp:cNvPr id="0" name=""/>
        <dsp:cNvSpPr/>
      </dsp:nvSpPr>
      <dsp:spPr>
        <a:xfrm>
          <a:off x="3478529" y="3566088"/>
          <a:ext cx="3162299" cy="72"/>
        </a:xfrm>
        <a:prstGeom prst="rect">
          <a:avLst/>
        </a:prstGeom>
        <a:solidFill>
          <a:schemeClr val="accent2">
            <a:hueOff val="4325047"/>
            <a:satOff val="6599"/>
            <a:lumOff val="236"/>
            <a:alphaOff val="0"/>
          </a:schemeClr>
        </a:solidFill>
        <a:ln w="12700" cap="flat" cmpd="sng" algn="ctr">
          <a:solidFill>
            <a:schemeClr val="accent2">
              <a:hueOff val="4325047"/>
              <a:satOff val="6599"/>
              <a:lumOff val="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8EA0-166B-4275-B87C-8DF3E90D51D7}">
      <dsp:nvSpPr>
        <dsp:cNvPr id="0" name=""/>
        <dsp:cNvSpPr/>
      </dsp:nvSpPr>
      <dsp:spPr>
        <a:xfrm>
          <a:off x="6957059" y="0"/>
          <a:ext cx="3162299" cy="3566160"/>
        </a:xfrm>
        <a:prstGeom prst="rect">
          <a:avLst/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600" kern="1200"/>
            <a:t>Describe what it does</a:t>
          </a:r>
          <a:endParaRPr lang="en-US" sz="2600" kern="1200"/>
        </a:p>
      </dsp:txBody>
      <dsp:txXfrm>
        <a:off x="6957059" y="1355140"/>
        <a:ext cx="3162299" cy="2139696"/>
      </dsp:txXfrm>
    </dsp:sp>
    <dsp:sp modelId="{FFEC4F3F-6EE6-46F8-ACF8-A4AC6A4581E4}">
      <dsp:nvSpPr>
        <dsp:cNvPr id="0" name=""/>
        <dsp:cNvSpPr/>
      </dsp:nvSpPr>
      <dsp:spPr>
        <a:xfrm>
          <a:off x="8003285" y="356615"/>
          <a:ext cx="1069848" cy="1069848"/>
        </a:xfrm>
        <a:prstGeom prst="ellipse">
          <a:avLst/>
        </a:prstGeom>
        <a:solidFill>
          <a:schemeClr val="accent2">
            <a:hueOff val="5766730"/>
            <a:satOff val="8799"/>
            <a:lumOff val="314"/>
            <a:alphaOff val="0"/>
          </a:schemeClr>
        </a:solidFill>
        <a:ln w="12700" cap="flat" cmpd="sng" algn="ctr">
          <a:solidFill>
            <a:schemeClr val="accent2">
              <a:hueOff val="5766730"/>
              <a:satOff val="8799"/>
              <a:lumOff val="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59961" y="513291"/>
        <a:ext cx="756496" cy="756496"/>
      </dsp:txXfrm>
    </dsp:sp>
    <dsp:sp modelId="{9D1A8E49-5AD3-4303-AB6D-D74FF92442DF}">
      <dsp:nvSpPr>
        <dsp:cNvPr id="0" name=""/>
        <dsp:cNvSpPr/>
      </dsp:nvSpPr>
      <dsp:spPr>
        <a:xfrm>
          <a:off x="6957059" y="3566088"/>
          <a:ext cx="3162299" cy="72"/>
        </a:xfrm>
        <a:prstGeom prst="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805C5-CFE7-4F05-BB05-75F2D1ED14F4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Read functional snippet of code</a:t>
          </a:r>
          <a:endParaRPr lang="en-US" sz="2500" kern="1200"/>
        </a:p>
      </dsp:txBody>
      <dsp:txXfrm>
        <a:off x="3080" y="1563836"/>
        <a:ext cx="2444055" cy="2053006"/>
      </dsp:txXfrm>
    </dsp:sp>
    <dsp:sp modelId="{DC68C5EA-5299-4039-8939-B1C7813977D8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487CFEB9-6DD2-4526-9A83-291803F1CC47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1029773"/>
            <a:satOff val="1571"/>
            <a:lumOff val="56"/>
            <a:alphaOff val="0"/>
          </a:schemeClr>
        </a:solidFill>
        <a:ln w="12700" cap="flat" cmpd="sng" algn="ctr">
          <a:solidFill>
            <a:schemeClr val="accent2">
              <a:hueOff val="1029773"/>
              <a:satOff val="1571"/>
              <a:lumOff val="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6F7DD-6DC5-45C1-8A18-B5F4899DA420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429492"/>
            <a:satOff val="3351"/>
            <a:lumOff val="2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29492"/>
              <a:satOff val="3351"/>
              <a:lumOff val="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Describe what it does</a:t>
          </a:r>
          <a:endParaRPr lang="en-US" sz="2500" kern="1200"/>
        </a:p>
      </dsp:txBody>
      <dsp:txXfrm>
        <a:off x="2691541" y="1563836"/>
        <a:ext cx="2444055" cy="2053006"/>
      </dsp:txXfrm>
    </dsp:sp>
    <dsp:sp modelId="{604FE3F0-F4E6-447A-9220-8A06362E32B5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2059546"/>
            <a:satOff val="3143"/>
            <a:lumOff val="112"/>
            <a:alphaOff val="0"/>
          </a:schemeClr>
        </a:solidFill>
        <a:ln w="12700" cap="flat" cmpd="sng" algn="ctr">
          <a:solidFill>
            <a:schemeClr val="accent2">
              <a:hueOff val="2059546"/>
              <a:satOff val="3143"/>
              <a:lumOff val="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4DA9D97D-C681-49AC-AC67-E8E4B0E00E46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3089319"/>
            <a:satOff val="4714"/>
            <a:lumOff val="168"/>
            <a:alphaOff val="0"/>
          </a:schemeClr>
        </a:solidFill>
        <a:ln w="12700" cap="flat" cmpd="sng" algn="ctr">
          <a:solidFill>
            <a:schemeClr val="accent2">
              <a:hueOff val="3089319"/>
              <a:satOff val="4714"/>
              <a:lumOff val="1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39582-4AC5-4160-B1F6-86D9726E619C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858985"/>
            <a:satOff val="6702"/>
            <a:lumOff val="4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58985"/>
              <a:satOff val="6702"/>
              <a:lumOff val="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Identify side-effects</a:t>
          </a:r>
          <a:endParaRPr lang="en-US" sz="2500" kern="1200"/>
        </a:p>
      </dsp:txBody>
      <dsp:txXfrm>
        <a:off x="5380002" y="1563836"/>
        <a:ext cx="2444055" cy="2053006"/>
      </dsp:txXfrm>
    </dsp:sp>
    <dsp:sp modelId="{644E7D67-87BF-4993-8F7D-4336C2251366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4119093"/>
            <a:satOff val="6285"/>
            <a:lumOff val="225"/>
            <a:alphaOff val="0"/>
          </a:schemeClr>
        </a:solidFill>
        <a:ln w="12700" cap="flat" cmpd="sng" algn="ctr">
          <a:solidFill>
            <a:schemeClr val="accent2">
              <a:hueOff val="4119093"/>
              <a:satOff val="6285"/>
              <a:lumOff val="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C7F355F2-FED9-4CE1-B278-F0F2C2B41176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5148866"/>
            <a:satOff val="7856"/>
            <a:lumOff val="281"/>
            <a:alphaOff val="0"/>
          </a:schemeClr>
        </a:solidFill>
        <a:ln w="12700" cap="flat" cmpd="sng" algn="ctr">
          <a:solidFill>
            <a:schemeClr val="accent2">
              <a:hueOff val="5148866"/>
              <a:satOff val="7856"/>
              <a:lumOff val="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3D6F4-689E-4CEB-BE15-5E1E9C1C57A0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7288477"/>
            <a:satOff val="10053"/>
            <a:lumOff val="6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288477"/>
              <a:satOff val="10053"/>
              <a:lumOff val="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kern="1200"/>
            <a:t>Prime for refactoring</a:t>
          </a:r>
          <a:endParaRPr lang="en-US" sz="2500" kern="1200"/>
        </a:p>
      </dsp:txBody>
      <dsp:txXfrm>
        <a:off x="8068463" y="1563836"/>
        <a:ext cx="2444055" cy="2053006"/>
      </dsp:txXfrm>
    </dsp:sp>
    <dsp:sp modelId="{D0D81BFF-32CD-478B-8CA3-359460FD1ECA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6178639"/>
            <a:satOff val="9428"/>
            <a:lumOff val="337"/>
            <a:alphaOff val="0"/>
          </a:schemeClr>
        </a:solidFill>
        <a:ln w="12700" cap="flat" cmpd="sng" algn="ctr">
          <a:solidFill>
            <a:schemeClr val="accent2">
              <a:hueOff val="6178639"/>
              <a:satOff val="9428"/>
              <a:lumOff val="3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16F08359-8FA0-4F9F-83DC-78E1C2B33138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F83D-9D3C-4D40-B037-E3D40A3AFF76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34944-C069-4265-9CAE-29C6E2EADE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90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bu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People who develop software are the absolute worst: no consideration for security, crap APIs, no documentation to be found (internal or external)… When we call them into our 2 hour meetings they just say it’s in the backlog. Really inconsiderate of them 😡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3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en-CH" dirty="0" err="1"/>
              <a:t>ven</a:t>
            </a:r>
            <a:r>
              <a:rPr lang="en-CH" dirty="0"/>
              <a:t> with documentation, if the code does too much, it should not be as such.</a:t>
            </a:r>
          </a:p>
          <a:p>
            <a:endParaRPr lang="en-CH" dirty="0"/>
          </a:p>
          <a:p>
            <a:r>
              <a:rPr lang="en-CH" dirty="0"/>
              <a:t>Something that does the thing, opens a file, writes to a file, read from another file, perform analysis, etc.</a:t>
            </a:r>
          </a:p>
          <a:p>
            <a:endParaRPr lang="en-CH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5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I’m a bit technical but that’s not the point of this session</a:t>
            </a:r>
          </a:p>
          <a:p>
            <a:endParaRPr lang="en-CH" dirty="0"/>
          </a:p>
          <a:p>
            <a:r>
              <a:rPr lang="en-CH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I’m </a:t>
            </a:r>
            <a:r>
              <a:rPr lang="en-US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not</a:t>
            </a:r>
            <a:r>
              <a:rPr lang="en-CH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 the best person for this</a:t>
            </a:r>
            <a:r>
              <a:rPr lang="en-US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. However I have written </a:t>
            </a:r>
            <a:r>
              <a:rPr lang="en-US" b="0" i="1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a lot</a:t>
            </a:r>
            <a:r>
              <a:rPr lang="en-US" b="0" i="0" dirty="0">
                <a:solidFill>
                  <a:srgbClr val="102E4A"/>
                </a:solidFill>
                <a:effectLst/>
                <a:latin typeface="Open Sans" panose="020B0606030504020204" pitchFamily="34" charset="0"/>
              </a:rPr>
              <a:t> of buggy code. I’ve also fixed some of my code. I’ve also fixed the code of others. I’ve seen code in my alphabet soup. I’ve graded code as a TA.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64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Whoa. Big graphs! No! Just a support</a:t>
            </a:r>
          </a:p>
          <a:p>
            <a:endParaRPr lang="en-CH" dirty="0"/>
          </a:p>
          <a:p>
            <a:r>
              <a:rPr lang="fr-FR" dirty="0"/>
              <a:t>W</a:t>
            </a:r>
            <a:r>
              <a:rPr lang="en-CH" dirty="0"/>
              <a:t>hat? Basically Its a QA thing.</a:t>
            </a:r>
          </a:p>
          <a:p>
            <a:endParaRPr lang="en-CH" dirty="0"/>
          </a:p>
          <a:p>
            <a:r>
              <a:rPr lang="en-CH" dirty="0"/>
              <a:t>Main tenets: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Better code quality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Finding </a:t>
            </a:r>
            <a:r>
              <a:rPr lang="en-US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oftware bug"/>
              </a:rPr>
              <a:t>defects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</a:t>
            </a:r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Learning/Knowledge transfer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Increase sense of mutual responsibility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Finding better solutions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Complying to QA guidelines, ISO/IEC standards</a:t>
            </a:r>
            <a:endParaRPr lang="en-CH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CH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CH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 simpler, answering 4 questions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Are there any obvious logic errors in the code?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Looking at the requirements, are all cases fully implemented?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Are the new automated tests sufficient for the new code? Do existing automated tests need to be rewritten to account for changes in the code?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Does the new code conform to existing style guidelines?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CH" dirty="0"/>
          </a:p>
          <a:p>
            <a:r>
              <a:rPr lang="en-CH" dirty="0"/>
              <a:t>Why?</a:t>
            </a:r>
          </a:p>
          <a:p>
            <a:r>
              <a:rPr lang="en-CH" dirty="0"/>
              <a:t>The best developers also make mistakes, </a:t>
            </a:r>
          </a:p>
          <a:p>
            <a:r>
              <a:rPr lang="en-CH" dirty="0"/>
              <a:t>avoiding mistakes in production, </a:t>
            </a:r>
          </a:p>
          <a:p>
            <a:r>
              <a:rPr lang="en-CH" dirty="0"/>
              <a:t>reduce the effect on customers.</a:t>
            </a:r>
          </a:p>
          <a:p>
            <a:endParaRPr lang="en-CH" dirty="0"/>
          </a:p>
          <a:p>
            <a:r>
              <a:rPr lang="en-CH" dirty="0"/>
              <a:t>How?</a:t>
            </a:r>
            <a:endParaRPr lang="fr-FR" dirty="0"/>
          </a:p>
          <a:p>
            <a:r>
              <a:rPr lang="en-CH" dirty="0"/>
              <a:t>Usually unanchored, </a:t>
            </a:r>
          </a:p>
          <a:p>
            <a:r>
              <a:rPr lang="en-CH" dirty="0"/>
              <a:t>much like other aspects of agile development: On a contribution, one or more senior contributors evaluate the code.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Currently somewhat top down (senior contributors), very asynchronous</a:t>
            </a:r>
          </a:p>
          <a:p>
            <a:endParaRPr lang="en-CH" dirty="0"/>
          </a:p>
          <a:p>
            <a:r>
              <a:rPr lang="en-CH" dirty="0"/>
              <a:t>Can be very aggressive when “rejecting” a contribution. (this is often discussed, and now there’s different types of issues, such as small </a:t>
            </a:r>
            <a:r>
              <a:rPr lang="en-CH" dirty="0" err="1"/>
              <a:t>nitpicks</a:t>
            </a:r>
            <a:r>
              <a:rPr lang="en-CH" dirty="0"/>
              <a:t> vs. </a:t>
            </a:r>
            <a:r>
              <a:rPr lang="fr-FR" dirty="0"/>
              <a:t>B</a:t>
            </a:r>
            <a:r>
              <a:rPr lang="en-CH" dirty="0" err="1"/>
              <a:t>reaking</a:t>
            </a:r>
            <a:r>
              <a:rPr lang="en-CH" dirty="0"/>
              <a:t> bugs).</a:t>
            </a:r>
          </a:p>
          <a:p>
            <a:endParaRPr lang="en-CH" dirty="0"/>
          </a:p>
          <a:p>
            <a:r>
              <a:rPr lang="en-CH" dirty="0"/>
              <a:t>Not hard to set a baseline of styles, of guidelines, or of documentation. Harder to propagate them.</a:t>
            </a:r>
          </a:p>
          <a:p>
            <a:endParaRPr lang="en-CH" dirty="0"/>
          </a:p>
          <a:p>
            <a:r>
              <a:rPr lang="en-CH" dirty="0"/>
              <a:t>Hard to integrate outside opinions (a </a:t>
            </a:r>
            <a:r>
              <a:rPr lang="en-CH" dirty="0" err="1"/>
              <a:t>pentester</a:t>
            </a:r>
            <a:r>
              <a:rPr lang="en-CH" dirty="0"/>
              <a:t>, a QA person, a UX compliance person,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So, why not game it out (also in a non-virtual way)</a:t>
            </a:r>
          </a:p>
          <a:p>
            <a:endParaRPr lang="en-CH" dirty="0"/>
          </a:p>
          <a:p>
            <a:r>
              <a:rPr lang="en-CH" dirty="0"/>
              <a:t>Gamification transforms the negative stress of pushing out secure code into positive stress!</a:t>
            </a:r>
          </a:p>
          <a:p>
            <a:endParaRPr lang="en-CH" dirty="0"/>
          </a:p>
          <a:p>
            <a:r>
              <a:rPr lang="en-CH" dirty="0"/>
              <a:t>In this case: Cooperative games strengthen bonds, help level the playing field, help people diversify the skill set.</a:t>
            </a:r>
          </a:p>
          <a:p>
            <a:endParaRPr lang="en-CH" dirty="0"/>
          </a:p>
          <a:p>
            <a:r>
              <a:rPr lang="en-CH" dirty="0"/>
              <a:t>Are people available? Not all need it, </a:t>
            </a:r>
          </a:p>
          <a:p>
            <a:endParaRPr lang="en-CH" dirty="0"/>
          </a:p>
          <a:p>
            <a:r>
              <a:rPr lang="en-CH" dirty="0"/>
              <a:t>Is this optimal?</a:t>
            </a:r>
          </a:p>
          <a:p>
            <a:endParaRPr lang="en-CH" dirty="0"/>
          </a:p>
          <a:p>
            <a:r>
              <a:rPr lang="en-CH" dirty="0"/>
              <a:t>Eh.</a:t>
            </a:r>
          </a:p>
          <a:p>
            <a:endParaRPr lang="en-CH" dirty="0"/>
          </a:p>
          <a:p>
            <a:r>
              <a:rPr lang="en-CH" dirty="0"/>
              <a:t>It’s not a replacement, it’s an addition.</a:t>
            </a:r>
          </a:p>
          <a:p>
            <a:endParaRPr lang="en-CH" dirty="0"/>
          </a:p>
          <a:p>
            <a:r>
              <a:rPr lang="en-CH" dirty="0"/>
              <a:t>And to bounce of </a:t>
            </a:r>
            <a:r>
              <a:rPr lang="en-CH" dirty="0" err="1"/>
              <a:t>peedar’s</a:t>
            </a:r>
            <a:r>
              <a:rPr lang="en-CH" dirty="0"/>
              <a:t> point earlier, you very much need to avoid making it an encompassing game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63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Find the bug on the entire codebase (or what was changed during a sprint).</a:t>
            </a:r>
            <a:endParaRPr lang="fr-FR" dirty="0"/>
          </a:p>
          <a:p>
            <a:endParaRPr lang="en-CH" dirty="0"/>
          </a:p>
          <a:p>
            <a:r>
              <a:rPr lang="en-CH" dirty="0"/>
              <a:t>Find what kind of bug, do a </a:t>
            </a:r>
            <a:r>
              <a:rPr lang="en-CH" dirty="0" err="1"/>
              <a:t>cliffnotes</a:t>
            </a:r>
            <a:r>
              <a:rPr lang="en-CH" dirty="0"/>
              <a:t> report on exploitability and impact.</a:t>
            </a:r>
          </a:p>
          <a:p>
            <a:endParaRPr lang="en-CH" dirty="0"/>
          </a:p>
          <a:p>
            <a:r>
              <a:rPr lang="en-CH" dirty="0"/>
              <a:t>Pool the report somewhere</a:t>
            </a:r>
          </a:p>
          <a:p>
            <a:endParaRPr lang="en-CH" dirty="0"/>
          </a:p>
          <a:p>
            <a:r>
              <a:rPr lang="en-CH" dirty="0"/>
              <a:t>At the end, get points, (but based on everyone’s grading)</a:t>
            </a:r>
          </a:p>
          <a:p>
            <a:endParaRPr lang="en-CH" dirty="0"/>
          </a:p>
          <a:p>
            <a:r>
              <a:rPr lang="en-CH" dirty="0"/>
              <a:t>Players can be incentivized to win.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Edge cases are important. </a:t>
            </a:r>
          </a:p>
          <a:p>
            <a:endParaRPr lang="en-CH" dirty="0"/>
          </a:p>
          <a:p>
            <a:r>
              <a:rPr lang="en-CH" dirty="0"/>
              <a:t>Imagine you have a web portal for banking, and it asks for an account ID, easy right?</a:t>
            </a:r>
            <a:r>
              <a:rPr lang="fr-FR" dirty="0"/>
              <a:t> </a:t>
            </a:r>
            <a:r>
              <a:rPr lang="en-CH" dirty="0"/>
              <a:t>Those account numbers are text</a:t>
            </a:r>
          </a:p>
          <a:p>
            <a:endParaRPr lang="en-CH" dirty="0"/>
          </a:p>
          <a:p>
            <a:r>
              <a:rPr lang="en-CH" dirty="0"/>
              <a:t>And they need to be numbers.</a:t>
            </a:r>
          </a:p>
          <a:p>
            <a:endParaRPr lang="en-CH" dirty="0"/>
          </a:p>
          <a:p>
            <a:r>
              <a:rPr lang="en-CH" dirty="0"/>
              <a:t>There’s ways to do this!</a:t>
            </a:r>
          </a:p>
          <a:p>
            <a:endParaRPr lang="en-CH" dirty="0"/>
          </a:p>
          <a:p>
            <a:r>
              <a:rPr lang="en-CH" dirty="0" err="1"/>
              <a:t>parseInt</a:t>
            </a:r>
            <a:r>
              <a:rPr lang="en-CH" dirty="0"/>
              <a:t>, 1*’12’, etc. </a:t>
            </a:r>
          </a:p>
          <a:p>
            <a:r>
              <a:rPr lang="en-CH" dirty="0"/>
              <a:t>But also ‘eval’ and that lets me do weird stuff.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68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Sound familiar to the first one?</a:t>
            </a:r>
          </a:p>
          <a:p>
            <a:endParaRPr lang="en-CH" dirty="0"/>
          </a:p>
          <a:p>
            <a:r>
              <a:rPr lang="en-CH" dirty="0"/>
              <a:t>Yes, but not exactly, here it’s easier to involve outside people such as </a:t>
            </a:r>
            <a:r>
              <a:rPr lang="en-CH" dirty="0" err="1"/>
              <a:t>pentesters</a:t>
            </a:r>
            <a:r>
              <a:rPr lang="en-CH" dirty="0"/>
              <a:t>.  It’s also a different focus.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76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Documentation should:</a:t>
            </a:r>
          </a:p>
          <a:p>
            <a:pPr marL="171450" indent="-171450">
              <a:buFontTx/>
              <a:buChar char="-"/>
            </a:pPr>
            <a:r>
              <a:rPr lang="fr-FR" dirty="0"/>
              <a:t>F</a:t>
            </a:r>
            <a:r>
              <a:rPr lang="en-CH" dirty="0" err="1"/>
              <a:t>ollow</a:t>
            </a:r>
            <a:r>
              <a:rPr lang="en-CH" dirty="0"/>
              <a:t> guidelines</a:t>
            </a:r>
          </a:p>
          <a:p>
            <a:pPr marL="171450" indent="-171450">
              <a:buFontTx/>
              <a:buChar char="-"/>
            </a:pPr>
            <a:r>
              <a:rPr lang="fr-FR" dirty="0"/>
              <a:t>E</a:t>
            </a:r>
            <a:r>
              <a:rPr lang="en-CH" dirty="0" err="1"/>
              <a:t>xplain</a:t>
            </a:r>
            <a:r>
              <a:rPr lang="en-CH" dirty="0"/>
              <a:t> what the code does</a:t>
            </a:r>
          </a:p>
          <a:p>
            <a:pPr marL="171450" indent="-171450">
              <a:buFontTx/>
              <a:buChar char="-"/>
            </a:pPr>
            <a:r>
              <a:rPr lang="en-CH" dirty="0"/>
              <a:t>Explain what is used by the code</a:t>
            </a:r>
          </a:p>
          <a:p>
            <a:endParaRPr lang="en-CH" dirty="0"/>
          </a:p>
          <a:p>
            <a:r>
              <a:rPr lang="fr-FR" dirty="0"/>
              <a:t>S</a:t>
            </a:r>
            <a:r>
              <a:rPr lang="en-CH" dirty="0" err="1"/>
              <a:t>hows</a:t>
            </a:r>
            <a:r>
              <a:rPr lang="en-CH" dirty="0"/>
              <a:t> the limitations in the available documentation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34944-C069-4265-9CAE-29C6E2EADE3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0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7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4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0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4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6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5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33DE-2E46-4CEA-900E-CD6A93D59153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C7F9-B178-437F-A1D9-8A695D8AA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8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C50BB6-DEEF-A786-CD9C-6A684703C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DAD16C-81A8-87ED-41C0-9CDB45F5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33" y="771857"/>
            <a:ext cx="9533333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3E83-35A6-3190-7182-3D4A79A8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 dirty="0"/>
              <a:t>Game 4: Pitch me a function</a:t>
            </a:r>
            <a:endParaRPr lang="fr-F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725F74-CE17-4996-A46B-B43A77C03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1311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90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7CFEB9-6DD2-4526-9A83-291803F1C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87CFEB9-6DD2-4526-9A83-291803F1C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D805C5-CFE7-4F05-BB05-75F2D1ED1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7D805C5-CFE7-4F05-BB05-75F2D1ED1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68C5EA-5299-4039-8939-B1C781397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C68C5EA-5299-4039-8939-B1C781397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A9D97D-C681-49AC-AC67-E8E4B0E00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DA9D97D-C681-49AC-AC67-E8E4B0E00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36F7DD-6DC5-45C1-8A18-B5F4899DA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636F7DD-6DC5-45C1-8A18-B5F4899DA4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4FE3F0-F4E6-447A-9220-8A06362E3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04FE3F0-F4E6-447A-9220-8A06362E3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F355F2-FED9-4CE1-B278-F0F2C2B41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C7F355F2-FED9-4CE1-B278-F0F2C2B411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639582-4AC5-4160-B1F6-86D9726E6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6639582-4AC5-4160-B1F6-86D9726E6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4E7D67-87BF-4993-8F7D-4336C2251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644E7D67-87BF-4993-8F7D-4336C22513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08359-8FA0-4F9F-83DC-78E1C2B33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16F08359-8FA0-4F9F-83DC-78E1C2B33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3D6F4-689E-4CEB-BE15-5E1E9C1C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1423D6F4-689E-4CEB-BE15-5E1E9C1C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D81BFF-32CD-478B-8CA3-359460FD1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D0D81BFF-32CD-478B-8CA3-359460FD1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7CFB0-6C54-2D14-EC38-65EF7FFE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H" sz="4000" dirty="0">
                <a:solidFill>
                  <a:schemeClr val="tx2"/>
                </a:solidFill>
              </a:rPr>
              <a:t>Finishing up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B5480F-F474-AFC1-B025-FC2C4F0A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H" sz="2000" dirty="0">
                <a:solidFill>
                  <a:schemeClr val="tx2"/>
                </a:solidFill>
              </a:rPr>
              <a:t>Questions?</a:t>
            </a:r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8E4D47E3-3DC8-5BDF-10CC-7E1BB8D1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7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14BD-F123-5DB7-6850-427829D6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whoami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EACC-9048-D5B9-2D5C-4A7E48C59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H" dirty="0"/>
              <a:t>I study &amp; teach</a:t>
            </a:r>
          </a:p>
          <a:p>
            <a:endParaRPr lang="en-CH" dirty="0"/>
          </a:p>
          <a:p>
            <a:r>
              <a:rPr lang="en-CH" dirty="0"/>
              <a:t>I </a:t>
            </a:r>
            <a:r>
              <a:rPr lang="en-CH" strike="sngStrike" dirty="0"/>
              <a:t>work</a:t>
            </a:r>
            <a:r>
              <a:rPr lang="en-CH" dirty="0"/>
              <a:t> do things</a:t>
            </a:r>
          </a:p>
          <a:p>
            <a:endParaRPr lang="en-CH" dirty="0"/>
          </a:p>
          <a:p>
            <a:r>
              <a:rPr lang="en-CH" dirty="0"/>
              <a:t>I try to help and </a:t>
            </a:r>
            <a:br>
              <a:rPr lang="en-CH" dirty="0"/>
            </a:br>
            <a:r>
              <a:rPr lang="en-CH" dirty="0"/>
              <a:t>challenge people</a:t>
            </a:r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87ED8E-C054-22B9-CCAC-B957BE96EA98}"/>
              </a:ext>
            </a:extLst>
          </p:cNvPr>
          <p:cNvGrpSpPr/>
          <p:nvPr/>
        </p:nvGrpSpPr>
        <p:grpSpPr>
          <a:xfrm>
            <a:off x="7108371" y="875070"/>
            <a:ext cx="3810000" cy="5107860"/>
            <a:chOff x="4188620" y="1524000"/>
            <a:chExt cx="3810000" cy="510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C30D9-BE7C-AD7D-BF5D-3A8D2E997A4B}"/>
                </a:ext>
              </a:extLst>
            </p:cNvPr>
            <p:cNvSpPr txBox="1"/>
            <p:nvPr/>
          </p:nvSpPr>
          <p:spPr>
            <a:xfrm>
              <a:off x="4825866" y="5369976"/>
              <a:ext cx="254026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  <a:endParaRPr lang="en-CH" sz="2800" dirty="0"/>
            </a:p>
            <a:p>
              <a:pPr algn="ctr"/>
              <a:r>
                <a:rPr lang="en-CH" dirty="0"/>
                <a:t>aka.</a:t>
              </a:r>
            </a:p>
            <a:p>
              <a:pPr algn="ctr"/>
              <a:r>
                <a:rPr lang="en-CH" sz="2800" dirty="0" err="1"/>
                <a:t>AtomicNicos</a:t>
              </a:r>
              <a:endParaRPr lang="en-US" sz="2800" dirty="0"/>
            </a:p>
          </p:txBody>
        </p:sp>
        <p:pic>
          <p:nvPicPr>
            <p:cNvPr id="7" name="Picture 2" descr="Image">
              <a:extLst>
                <a:ext uri="{FF2B5EF4-FFF2-40B4-BE49-F238E27FC236}">
                  <a16:creationId xmlns:a16="http://schemas.microsoft.com/office/drawing/2014/main" id="{C96D9A85-9B86-A3F2-8F66-3A001E31F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88620" y="152400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6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2C5FA-A57E-4D76-EF48-30F91E85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Review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BC61504-59B9-56B4-EA7E-05AB0CA9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37638"/>
            <a:ext cx="6780700" cy="4780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A019B1-2797-BDE4-E628-D8ED1ADFA24C}"/>
              </a:ext>
            </a:extLst>
          </p:cNvPr>
          <p:cNvSpPr txBox="1"/>
          <p:nvPr/>
        </p:nvSpPr>
        <p:spPr>
          <a:xfrm>
            <a:off x="5462016" y="58180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dirty="0"/>
              <a:t>By </a:t>
            </a:r>
            <a:r>
              <a:rPr lang="fr-FR" sz="1200" dirty="0" err="1"/>
              <a:t>Chunhualiao</a:t>
            </a:r>
            <a:r>
              <a:rPr lang="fr-FR" sz="1200" dirty="0"/>
              <a:t> - </a:t>
            </a:r>
            <a:r>
              <a:rPr lang="fr-FR" sz="1200" dirty="0" err="1"/>
              <a:t>Own</a:t>
            </a:r>
            <a:r>
              <a:rPr lang="fr-FR" sz="1200" dirty="0"/>
              <a:t> </a:t>
            </a:r>
            <a:r>
              <a:rPr lang="fr-FR" sz="1200" dirty="0" err="1"/>
              <a:t>work</a:t>
            </a:r>
            <a:r>
              <a:rPr lang="fr-FR" sz="1200" dirty="0"/>
              <a:t>, CC BY-SA 3.0, https://commons.wikimedia.org/w/index.php?curid=20065381</a:t>
            </a:r>
          </a:p>
        </p:txBody>
      </p:sp>
    </p:spTree>
    <p:extLst>
      <p:ext uri="{BB962C8B-B14F-4D97-AF65-F5344CB8AC3E}">
        <p14:creationId xmlns:p14="http://schemas.microsoft.com/office/powerpoint/2010/main" val="217944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899C4-5883-8FE5-0C6C-E33C346C7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1409" b="43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79ACC-4A01-8259-9C42-3CE48B34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Context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2DBE41-8A2C-57D8-E2A5-38A631BBB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66B-4CDC-94E3-C2B0-D67DE26B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Solution?</a:t>
            </a:r>
            <a:endParaRPr lang="fr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2FC86-ED9D-0006-F1DB-9B0081B99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95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0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8489C3-C5BB-4BCA-A6D0-2208B206C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88489C3-C5BB-4BCA-A6D0-2208B206C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01D2D3-F303-42B1-B011-F4DFF274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601D2D3-F303-42B1-B011-F4DFF2747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8BDED2-CA7C-4DDF-9692-EBE5E1EF8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18BDED2-CA7C-4DDF-9692-EBE5E1EF8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E73C22-575C-4E88-B141-C23BD988F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BE73C22-575C-4E88-B141-C23BD988F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48B1E5-7DF7-4BFB-B45F-7372FCA94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F48B1E5-7DF7-4BFB-B45F-7372FCA94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A0EE05-943B-45F3-A7E7-ABCEC360A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BA0EE05-943B-45F3-A7E7-ABCEC360A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133EA2-7880-4B68-A3A6-A9EBBF025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5A133EA2-7880-4B68-A3A6-A9EBBF025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FB4297-2ECC-4AF7-98BE-45F21CDAA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56FB4297-2ECC-4AF7-98BE-45F21CDAA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E8C08B-1123-4214-B30C-463ED9262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79E8C08B-1123-4214-B30C-463ED9262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AFE36F-F464-4B24-BBA0-2436003DD9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94AFE36F-F464-4B24-BBA0-2436003DD9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91A93-646A-4D07-9F28-362903262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graphicEl>
                                              <a:dgm id="{31F91A93-646A-4D07-9F28-362903262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7BCFC-15BF-4AF7-8BA3-CD642F1B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9077BCFC-15BF-4AF7-8BA3-CD642F1B4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32926-8631-4389-BA60-43CF431B8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6B232926-8631-4389-BA60-43CF431B8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B8F0E0-6DB3-4A92-87DD-EB397E240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7EB8F0E0-6DB3-4A92-87DD-EB397E240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395E0F-2F36-43C0-B46B-39E693A58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F3395E0F-2F36-43C0-B46B-39E693A58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F6479-73DA-BF8E-4050-4B7DE8FE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 dirty="0"/>
              <a:t>Game 1: Capture the bug</a:t>
            </a:r>
            <a:endParaRPr lang="fr-FR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1EF03A4-85CE-6CEF-3E76-02F26BF5F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8235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0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E5F906-C723-460B-ADED-F18A7507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50E5F906-C723-460B-ADED-F18A75077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7D6DA2-9BCA-4605-839F-E50ECA6AF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927D6DA2-9BCA-4605-839F-E50ECA6AF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3A97B2-9F2F-4067-AB70-7790D3AA7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graphicEl>
                                              <a:dgm id="{863A97B2-9F2F-4067-AB70-7790D3AA7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4B23DB0-921B-4A00-B5C6-7B842551E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B4B23DB0-921B-4A00-B5C6-7B842551E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685163-0E87-4450-8D67-561C90CA4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graphicEl>
                                              <a:dgm id="{5B685163-0E87-4450-8D67-561C90CA4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A4BB9C8-759F-4CF0-A265-08D21CFC8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FA4BB9C8-759F-4CF0-A265-08D21CFC8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880C090-B773-4E9E-8B18-C3CDB3EC1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graphicEl>
                                              <a:dgm id="{D880C090-B773-4E9E-8B18-C3CDB3EC13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94C9B1-EEC9-46FA-BDAE-4C82A95F2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graphicEl>
                                              <a:dgm id="{5094C9B1-EEC9-46FA-BDAE-4C82A95F20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976F80E-97C3-43EF-BBFE-44912EBFF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graphicEl>
                                              <a:dgm id="{1976F80E-97C3-43EF-BBFE-44912EBFF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8DBE68-2459-4A75-BF6D-6471F3270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graphicEl>
                                              <a:dgm id="{388DBE68-2459-4A75-BF6D-6471F32702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831524F-03B0-4384-AA6E-874D7252DF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graphicEl>
                                              <a:dgm id="{E831524F-03B0-4384-AA6E-874D7252DF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E7473AB-0015-40D0-B782-BB99E3D8B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graphicEl>
                                              <a:dgm id="{6E7473AB-0015-40D0-B782-BB99E3D8BC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77F0-62D0-8379-76D2-FE4BC6E1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Game 2: </a:t>
            </a:r>
            <a:r>
              <a:rPr lang="en-CH" dirty="0" err="1"/>
              <a:t>Edgeroulette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579B-36D6-1D80-1C63-0E014BC6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Example:</a:t>
            </a:r>
          </a:p>
          <a:p>
            <a:pPr marL="0" indent="0">
              <a:buNone/>
            </a:pPr>
            <a:r>
              <a:rPr lang="en-CH" dirty="0"/>
              <a:t>Getting a number from a website input form!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37E6-6771-D551-81D5-DABDE9A43B4D}"/>
              </a:ext>
            </a:extLst>
          </p:cNvPr>
          <p:cNvSpPr txBox="1"/>
          <p:nvPr/>
        </p:nvSpPr>
        <p:spPr>
          <a:xfrm>
            <a:off x="838200" y="3105834"/>
            <a:ext cx="3167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'12341234'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EE2FA"/>
                </a:solidFill>
                <a:effectLst/>
                <a:latin typeface="Consolas" panose="020B0609020204030204" pitchFamily="49" charset="0"/>
              </a:rPr>
              <a:t>12341234</a:t>
            </a:r>
            <a:endParaRPr lang="fr-F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1A3D1-9DDD-065A-55DE-A3EE5A644843}"/>
              </a:ext>
            </a:extLst>
          </p:cNvPr>
          <p:cNvSpPr txBox="1"/>
          <p:nvPr/>
        </p:nvSpPr>
        <p:spPr>
          <a:xfrm>
            <a:off x="4762499" y="3105834"/>
            <a:ext cx="291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EE2F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'12341234'</a:t>
            </a:r>
            <a:endParaRPr lang="fr-F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EE2FA"/>
                </a:solidFill>
                <a:effectLst/>
                <a:latin typeface="Consolas" panose="020B0609020204030204" pitchFamily="49" charset="0"/>
              </a:rPr>
              <a:t>12341234</a:t>
            </a:r>
            <a:endParaRPr lang="fr-F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D06D62-C3EC-E9CD-11D2-6E582C135C6D}"/>
              </a:ext>
            </a:extLst>
          </p:cNvPr>
          <p:cNvSpPr txBox="1"/>
          <p:nvPr/>
        </p:nvSpPr>
        <p:spPr>
          <a:xfrm>
            <a:off x="8128000" y="3105834"/>
            <a:ext cx="3744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'12341234'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EE2FA"/>
                </a:solidFill>
                <a:effectLst/>
                <a:latin typeface="Consolas" panose="020B0609020204030204" pitchFamily="49" charset="0"/>
              </a:rPr>
              <a:t>12341234</a:t>
            </a:r>
            <a:endParaRPr lang="fr-F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8395-F92E-07BB-B81D-8C2FAB3DB880}"/>
              </a:ext>
            </a:extLst>
          </p:cNvPr>
          <p:cNvSpPr txBox="1"/>
          <p:nvPr/>
        </p:nvSpPr>
        <p:spPr>
          <a:xfrm>
            <a:off x="8128000" y="51673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'-!![]+12341234'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fr-F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EE2FA"/>
                </a:solidFill>
                <a:effectLst/>
                <a:latin typeface="Consolas" panose="020B0609020204030204" pitchFamily="49" charset="0"/>
              </a:rPr>
              <a:t>12341233</a:t>
            </a:r>
            <a:endParaRPr lang="fr-F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4EACF-FC20-05B6-E7E6-4FBF8A939743}"/>
              </a:ext>
            </a:extLst>
          </p:cNvPr>
          <p:cNvSpPr txBox="1"/>
          <p:nvPr/>
        </p:nvSpPr>
        <p:spPr>
          <a:xfrm>
            <a:off x="838200" y="5167311"/>
            <a:ext cx="17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Error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1701B-2928-AA22-72E6-6076C5872FDB}"/>
              </a:ext>
            </a:extLst>
          </p:cNvPr>
          <p:cNvSpPr txBox="1"/>
          <p:nvPr/>
        </p:nvSpPr>
        <p:spPr>
          <a:xfrm>
            <a:off x="4762499" y="5167311"/>
            <a:ext cx="175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Error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C2960-E82A-1D52-D7BD-671C79AD7D49}"/>
              </a:ext>
            </a:extLst>
          </p:cNvPr>
          <p:cNvSpPr txBox="1"/>
          <p:nvPr/>
        </p:nvSpPr>
        <p:spPr>
          <a:xfrm>
            <a:off x="4906736" y="4275072"/>
            <a:ext cx="237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'-!![]+12341234'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6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B3B6-645B-3565-96DF-563ED869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Game 2: </a:t>
            </a:r>
            <a:r>
              <a:rPr lang="en-CH" dirty="0" err="1"/>
              <a:t>Edgeroulette</a:t>
            </a:r>
            <a:endParaRPr lang="fr-F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83B78-8449-B17F-8A43-B66F7DD13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936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6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150492-F772-4901-881A-7366F9354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E150492-F772-4901-881A-7366F9354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554246-E10D-474C-AB27-91D29113A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9554246-E10D-474C-AB27-91D29113A1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310CBE-7E6B-43E6-B54D-3C255EAC8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F310CBE-7E6B-43E6-B54D-3C255EAC8E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8D0755-83EB-4EF6-A6D4-CEF518300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08D0755-83EB-4EF6-A6D4-CEF5183004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BDA30-14A0-48B4-87E5-F8BE5F9AC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90BDA30-14A0-48B4-87E5-F8BE5F9AC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31112A-AE88-4B9C-9B82-915DCC297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7931112A-AE88-4B9C-9B82-915DCC297D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B43DF9-D9A3-4B85-ABFE-2E75FA2880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8DB43DF9-D9A3-4B85-ABFE-2E75FA2880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2A3EEF-4F29-4562-B42C-8F3D1290F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E2A3EEF-4F29-4562-B42C-8F3D1290F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3DA60E-FC78-4AF1-BA3E-EA2187D1D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B3DA60E-FC78-4AF1-BA3E-EA2187D1D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537973-1551-4C0E-80BC-A51EE53E0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8537973-1551-4C0E-80BC-A51EE53E0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9959A6-301F-48B3-A979-93DE496F2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BA9959A6-301F-48B3-A979-93DE496F2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F9F5A7-519D-48FE-A878-231EC398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BEF9F5A7-519D-48FE-A878-231EC3982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35B-FA24-6802-52B2-E5776857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CH" sz="4000" dirty="0">
                <a:solidFill>
                  <a:schemeClr val="tx2"/>
                </a:solidFill>
              </a:rPr>
              <a:t>Game 3: </a:t>
            </a:r>
            <a:r>
              <a:rPr lang="fr-FR" sz="4000" dirty="0" err="1">
                <a:solidFill>
                  <a:schemeClr val="tx2"/>
                </a:solidFill>
              </a:rPr>
              <a:t>Documentary</a:t>
            </a:r>
            <a:endParaRPr lang="fr-FR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E7742-B4C3-14F8-93B7-9DE117258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8589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5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347E44-E33B-4C60-B213-1AB145E16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9347E44-E33B-4C60-B213-1AB145E16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DCAC16-86F0-474A-BA7C-304A5B1C9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2DCAC16-86F0-474A-BA7C-304A5B1C9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F6F7A5-1E2D-42F8-A684-AF177018D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7F6F7A5-1E2D-42F8-A684-AF177018D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F2384E-7534-49B2-8BB2-1B4FF1F01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EF2384E-7534-49B2-8BB2-1B4FF1F019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10B38F-CB11-4DE1-B4A3-C5397EB90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2310B38F-CB11-4DE1-B4A3-C5397EB90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5CB9F0-5F65-41B8-BD0D-CD59C89E5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C5CB9F0-5F65-41B8-BD0D-CD59C89E5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A8E49-5AD3-4303-AB6D-D74FF9244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9D1A8E49-5AD3-4303-AB6D-D74FF9244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DF8EA0-166B-4275-B87C-8DF3E90D5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C9DF8EA0-166B-4275-B87C-8DF3E90D51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C4F3F-6EE6-46F8-ACF8-A4AC6A4581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FEC4F3F-6EE6-46F8-ACF8-A4AC6A4581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886</Words>
  <Application>Microsoft Office PowerPoint</Application>
  <PresentationFormat>Widescreen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Charlie Text</vt:lpstr>
      <vt:lpstr>Consolas</vt:lpstr>
      <vt:lpstr>Open Sans</vt:lpstr>
      <vt:lpstr>Office Theme</vt:lpstr>
      <vt:lpstr>PowerPoint Presentation</vt:lpstr>
      <vt:lpstr>whoami</vt:lpstr>
      <vt:lpstr>Code Review</vt:lpstr>
      <vt:lpstr>Context</vt:lpstr>
      <vt:lpstr>Solution?</vt:lpstr>
      <vt:lpstr>Game 1: Capture the bug</vt:lpstr>
      <vt:lpstr>Game 2: Edgeroulette</vt:lpstr>
      <vt:lpstr>Game 2: Edgeroulette</vt:lpstr>
      <vt:lpstr>Game 3: Documentary</vt:lpstr>
      <vt:lpstr>Game 4: Pitch me a function</vt:lpstr>
      <vt:lpstr>Finishing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Richard Walter Boeckh</dc:creator>
  <cp:lastModifiedBy>Nicolas Richard Walter Boeckh</cp:lastModifiedBy>
  <cp:revision>4</cp:revision>
  <dcterms:created xsi:type="dcterms:W3CDTF">2022-06-17T08:59:19Z</dcterms:created>
  <dcterms:modified xsi:type="dcterms:W3CDTF">2022-06-17T16:34:06Z</dcterms:modified>
</cp:coreProperties>
</file>