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314" r:id="rId2"/>
    <p:sldId id="318" r:id="rId3"/>
    <p:sldId id="319" r:id="rId4"/>
    <p:sldId id="315" r:id="rId5"/>
    <p:sldId id="261" r:id="rId6"/>
    <p:sldId id="317" r:id="rId7"/>
    <p:sldId id="320" r:id="rId8"/>
    <p:sldId id="316" r:id="rId9"/>
    <p:sldId id="321" r:id="rId10"/>
    <p:sldId id="322" r:id="rId11"/>
    <p:sldId id="323" r:id="rId12"/>
    <p:sldId id="324" r:id="rId13"/>
    <p:sldId id="313" r:id="rId14"/>
    <p:sldId id="312" r:id="rId15"/>
  </p:sldIdLst>
  <p:sldSz cx="12192000" cy="6858000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E75D2A8-3156-4C42-A589-9ECF7B860DD7}">
          <p14:sldIdLst>
            <p14:sldId id="314"/>
            <p14:sldId id="318"/>
            <p14:sldId id="319"/>
            <p14:sldId id="315"/>
            <p14:sldId id="261"/>
            <p14:sldId id="317"/>
          </p14:sldIdLst>
        </p14:section>
        <p14:section name="Peek behind the curtain" id="{1B3285B2-7B94-410C-AAE2-D0497A016EE8}">
          <p14:sldIdLst>
            <p14:sldId id="320"/>
            <p14:sldId id="316"/>
            <p14:sldId id="321"/>
            <p14:sldId id="322"/>
            <p14:sldId id="323"/>
            <p14:sldId id="324"/>
          </p14:sldIdLst>
        </p14:section>
        <p14:section name="Out" id="{1BA38B04-440B-4CAC-A519-82F4C78BA22A}">
          <p14:sldIdLst>
            <p14:sldId id="313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C3A7C"/>
    <a:srgbClr val="C9492C"/>
    <a:srgbClr val="D58C2E"/>
    <a:srgbClr val="29AF8C"/>
    <a:srgbClr val="FFCC00"/>
    <a:srgbClr val="767171"/>
    <a:srgbClr val="1B8065"/>
    <a:srgbClr val="97BE49"/>
    <a:srgbClr val="3E9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722" autoAdjust="0"/>
  </p:normalViewPr>
  <p:slideViewPr>
    <p:cSldViewPr snapToGrid="0">
      <p:cViewPr varScale="1">
        <p:scale>
          <a:sx n="135" d="100"/>
          <a:sy n="135" d="100"/>
        </p:scale>
        <p:origin x="504" y="114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93A2D7C-8946-4477-B728-E965586E4053}" type="datetimeFigureOut">
              <a:rPr lang="en-CH" smtClean="0"/>
              <a:t>09/10/2022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9241644-66C6-4D91-96DF-61FD632CAD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117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0661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H" dirty="0"/>
              <a:t>I will mention things that have failed. Won’t mention who did it though.</a:t>
            </a:r>
          </a:p>
          <a:p>
            <a:pPr marL="171450" indent="-171450">
              <a:buFontTx/>
              <a:buChar char="-"/>
            </a:pPr>
            <a:r>
              <a:rPr lang="en-CH" dirty="0"/>
              <a:t>I haven’t done all the conferences, so I am basing it off of my own experience.</a:t>
            </a:r>
          </a:p>
          <a:p>
            <a:pPr marL="171450" indent="-171450">
              <a:buFontTx/>
              <a:buChar char="-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9494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dirty="0"/>
              <a:t>[30s – 24:30-25:00]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9109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dirty="0"/>
              <a:t>[30s – 26:00+]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577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5EFC-BC23-50B1-97E1-5AB9A66D5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31963-336F-2A6B-659F-FF95B7853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47B6-6ED1-721F-9E9C-BE599484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09/10/2022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006B5-1209-01B7-9839-A7F6747F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60E98-B69E-163C-454A-F8FA71BE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131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C93E-2556-44FD-F6A5-AB28F7DC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972F3-57B7-58D5-A59E-91631D3FF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CCB6D-CBBC-A55A-040C-7DF76496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09/10/2022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241BB-5E0F-12D9-D2F9-2F2C1738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298E0-6338-3175-2E4D-9E758582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626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57BF0-C144-8F42-8E36-0CC32FEC4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6F038-5165-C632-7607-192DB416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15E3-C8A8-98AB-1EFB-B3338770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09/10/2022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2218-63BC-05D9-B721-0A25DFD6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0760-03AB-EE75-4FBE-16979DCE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336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A64F-6985-FAB9-76FF-8F5D05B8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C7FE-580C-3AD1-F3CE-3799B275E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74F65-53F8-EE24-2BAB-A039F768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09/10/2022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F4E2C-D1CC-09F5-02EC-51EC8BC2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61F26-3485-B9F0-C276-C6A17CBE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340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4CD2-7818-2531-8917-3247F607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BE2E9-2660-3C25-AE65-3C6DAA7AE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F57D5-BF4D-BAD9-F037-C9B9F1DF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09/10/2022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D2FD8-6606-C9ED-05A4-5A2DE358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B6C2D-B3D6-05CA-3343-4A888168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988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CA0F-3D85-3612-61CB-A60240DB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ABEC-5E75-0721-80C9-B1EE235C7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3657F-9DF3-3596-F327-41793E3B1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A1C1E-A787-0216-A50B-924BEF97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09/10/2022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D3E2-07B1-8C98-1AF2-368B560D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91D3A-161C-66D0-5782-5B7B23F1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727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D916-B2B0-E4A5-9E06-B9D4E9FF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3A893-9DF8-03AE-B702-9CFED8100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D86EE-3C6C-D56D-9686-6307918C5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360D0-CA9E-0931-361F-454BB7336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3FD2F-A423-2108-169F-96BC444B2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A22AB-B1D5-1CA3-FF70-FDD8ABE6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09/10/2022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7A7E5-1251-F796-404C-E1D6CFE4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60305-91B7-8472-FF9D-563D9213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421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4CBB-18AF-A61D-661F-377A03F2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DB7D6-D943-8E4D-0ECD-44AF138D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09/10/2022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EF1FF-6474-F21A-4CCE-335A2A6E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C4F86-BD9A-8DE1-2386-586E4757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176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0F6EF-A039-98C4-0838-D847377F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09/10/2022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85447-8B9B-433E-98E0-7333415A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93488-2C9B-72AD-FE30-C0E066E3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899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C2A6-DDFE-8949-0286-762568468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C33C-6C2C-8A85-6F29-DB864B90D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9453D-043E-D37B-0F8A-0386874D8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50482-4481-49C4-AF2E-C5B258A0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09/10/2022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AC389-6620-B853-33CB-EECCA56A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EBAB6-4120-13E1-1A53-1D775B36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5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A3D6-29EC-94B3-BFD0-83B5FE60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E0C6D-5713-B0CC-30AD-34E380CE5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F8994-5861-DE31-131C-C90D99D10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97D43-A81A-2D5E-1085-0C35E59F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09/10/2022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55726-EB83-07AE-0E4D-3C15A919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F8AC5-40C3-3100-9642-57C8DFEF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09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B4AA1-17FF-E99A-E385-DE9C618E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0521D-C344-1C66-69CD-046E9692F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F4E9A-79FC-A767-6994-C2A73C593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44D4-4086-4D2A-86A2-E238CD64373D}" type="datetimeFigureOut">
              <a:rPr lang="en-CH" smtClean="0"/>
              <a:t>09/10/2022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BE597-6A57-50D7-4EC7-FA7842F26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16C35-E7F4-B7FF-97A3-00F5253BB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976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legalco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nicolas-boeckh" TargetMode="External"/><Relationship Id="rId4" Type="http://schemas.openxmlformats.org/officeDocument/2006/relationships/hyperlink" Target="https://twitter.com/AtomicNico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66D3A6-837A-4C80-9017-5D86612B8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A conference talk...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DB4DABC-525B-4D84-90EB-A6B02BB11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CH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 running and staffing (infosec) conferences...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3FC361-99F6-41A2-9DF2-C5DBB403BB2A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1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1DDC-4110-7B8A-8749-D71C0D05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CFP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339E-5AD0-D6A4-AEF0-CCA2B4B89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46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2D68-80DF-BE5C-96F9-F58117CD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Preparation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2FD35-45A9-8CAA-17C7-7C54BBF7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47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DFE0-AA4E-FBFF-E7F6-7123C870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Post-Con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FD54F-E101-E3F9-5482-C695EDC55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45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3F03-2447-47A2-91A9-FDAAFCA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CF8910-6973-435E-91F1-60BEA395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Work licensed under Creative Commons : CC-BY-SA (</a:t>
            </a:r>
            <a:r>
              <a:rPr lang="en-US" dirty="0" err="1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legalcode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18DD1-0C91-491B-B0B5-F462180A8B66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0D41B-97F1-4F22-A0B5-4A60137AC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08501"/>
            <a:ext cx="5266198" cy="11249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520B612-280A-4223-A894-86DB5E73DA69}"/>
              </a:ext>
            </a:extLst>
          </p:cNvPr>
          <p:cNvGrpSpPr/>
          <p:nvPr/>
        </p:nvGrpSpPr>
        <p:grpSpPr>
          <a:xfrm>
            <a:off x="6867900" y="2602706"/>
            <a:ext cx="4485900" cy="3409849"/>
            <a:chOff x="6867900" y="2349500"/>
            <a:chExt cx="4485900" cy="34098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465EA7-C4A1-45B7-9F96-556640808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1693"/>
            <a:stretch/>
          </p:blipFill>
          <p:spPr>
            <a:xfrm>
              <a:off x="6867900" y="2349500"/>
              <a:ext cx="4485900" cy="150018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DF8960-AFA8-4CA3-9C49-6987D4F4C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1238"/>
            <a:stretch/>
          </p:blipFill>
          <p:spPr>
            <a:xfrm>
              <a:off x="6867900" y="3849688"/>
              <a:ext cx="4485900" cy="190966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7EDF901-6F46-4F6D-AC74-F306877D741A}"/>
              </a:ext>
            </a:extLst>
          </p:cNvPr>
          <p:cNvSpPr txBox="1"/>
          <p:nvPr/>
        </p:nvSpPr>
        <p:spPr>
          <a:xfrm>
            <a:off x="1530298" y="3160888"/>
            <a:ext cx="388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200" dirty="0"/>
              <a:t>Open License</a:t>
            </a:r>
            <a:endParaRPr lang="en-CH" sz="3200" dirty="0"/>
          </a:p>
        </p:txBody>
      </p:sp>
    </p:spTree>
    <p:extLst>
      <p:ext uri="{BB962C8B-B14F-4D97-AF65-F5344CB8AC3E}">
        <p14:creationId xmlns:p14="http://schemas.microsoft.com/office/powerpoint/2010/main" val="206925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3F03-2447-47A2-91A9-FDAAFCA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AMA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5910-8473-4FAC-9FCF-A1E9DD05C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H" dirty="0"/>
          </a:p>
          <a:p>
            <a:endParaRPr lang="en-CH" dirty="0"/>
          </a:p>
          <a:p>
            <a:r>
              <a:rPr lang="en-US" dirty="0"/>
              <a:t>Discord : @AtomicNicos#1404</a:t>
            </a:r>
          </a:p>
          <a:p>
            <a:endParaRPr lang="en-US" dirty="0"/>
          </a:p>
          <a:p>
            <a:r>
              <a:rPr lang="en-US" dirty="0"/>
              <a:t>Twitter : @AtomicNicos</a:t>
            </a:r>
          </a:p>
        </p:txBody>
      </p:sp>
      <p:pic>
        <p:nvPicPr>
          <p:cNvPr id="1026" name="Picture 2" descr="Dialogue | Training Journal">
            <a:extLst>
              <a:ext uri="{FF2B5EF4-FFF2-40B4-BE49-F238E27FC236}">
                <a16:creationId xmlns:a16="http://schemas.microsoft.com/office/drawing/2014/main" id="{5B1D7680-4A4A-47D7-BD62-F5FDC0DF0C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0000" l="14355" r="59355">
                        <a14:foregroundMark x1="25645" y1="73125" x2="25806" y2="77500"/>
                        <a14:foregroundMark x1="25968" y1="63750" x2="27581" y2="62500"/>
                        <a14:foregroundMark x1="46774" y1="65938" x2="48226" y2="64688"/>
                        <a14:foregroundMark x1="47742" y1="76250" x2="48871" y2="74688"/>
                        <a14:foregroundMark x1="36613" y1="11563" x2="41290" y2="12812"/>
                        <a14:foregroundMark x1="20161" y1="5625" x2="21613" y2="9375"/>
                        <a14:foregroundMark x1="14516" y1="17188" x2="14677" y2="25313"/>
                        <a14:foregroundMark x1="59355" y1="30312" x2="58387" y2="37188"/>
                        <a14:foregroundMark x1="47903" y1="8750" x2="47903" y2="8750"/>
                        <a14:foregroundMark x1="49516" y1="10625" x2="49677" y2="10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07" r="36681"/>
          <a:stretch/>
        </p:blipFill>
        <p:spPr bwMode="auto">
          <a:xfrm>
            <a:off x="8276303" y="3128963"/>
            <a:ext cx="307749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C65A-152D-493C-60F5-04EAB24C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What is this?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5A88-86EE-0240-2E96-B0960BFE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Talking about </a:t>
            </a:r>
            <a:r>
              <a:rPr lang="en-CH" i="1" dirty="0"/>
              <a:t>infosec </a:t>
            </a:r>
            <a:r>
              <a:rPr lang="en-CH" dirty="0"/>
              <a:t>conferences</a:t>
            </a:r>
          </a:p>
          <a:p>
            <a:endParaRPr lang="en-CH" b="1" i="1" dirty="0"/>
          </a:p>
          <a:p>
            <a:r>
              <a:rPr lang="en-CH" dirty="0"/>
              <a:t>A bunch of personal stories / perspectives</a:t>
            </a:r>
          </a:p>
          <a:p>
            <a:endParaRPr lang="en-CH" b="1" i="1" dirty="0"/>
          </a:p>
          <a:p>
            <a:r>
              <a:rPr lang="en-CH" dirty="0"/>
              <a:t>A 4th wall break?</a:t>
            </a:r>
          </a:p>
          <a:p>
            <a:endParaRPr lang="en-CH" b="1" i="1" dirty="0"/>
          </a:p>
          <a:p>
            <a:r>
              <a:rPr lang="en-CH" dirty="0"/>
              <a:t>A </a:t>
            </a:r>
            <a:r>
              <a:rPr lang="en-CH" dirty="0" err="1"/>
              <a:t>shitpost</a:t>
            </a:r>
            <a:r>
              <a:rPr lang="en-CH" dirty="0"/>
              <a:t>?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135DD-591B-9A59-56CC-2B7FE98744A2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1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4682-7B56-F258-B8E4-65FA6EF4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What is this not?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728C-10D3-1FE6-233B-CB274553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b="1" dirty="0"/>
              <a:t>NOT</a:t>
            </a:r>
            <a:r>
              <a:rPr lang="en-CH" dirty="0"/>
              <a:t> an </a:t>
            </a:r>
            <a:r>
              <a:rPr lang="en-CH" i="1" dirty="0"/>
              <a:t>infosec</a:t>
            </a:r>
            <a:r>
              <a:rPr lang="en-CH" dirty="0"/>
              <a:t> talk </a:t>
            </a:r>
            <a:r>
              <a:rPr lang="en-CH" i="1" dirty="0"/>
              <a:t>per se</a:t>
            </a:r>
          </a:p>
          <a:p>
            <a:endParaRPr lang="en-CH" dirty="0"/>
          </a:p>
          <a:p>
            <a:r>
              <a:rPr lang="en-CH" dirty="0"/>
              <a:t>A self-congratulatory bunch of roses thrown my way.</a:t>
            </a:r>
          </a:p>
          <a:p>
            <a:endParaRPr lang="en-CH" dirty="0"/>
          </a:p>
          <a:p>
            <a:r>
              <a:rPr lang="en-US" dirty="0"/>
              <a:t>Vendor/Snake oil/Academic shenanigans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51B19-FC32-3AF3-F934-31D94E3A8519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83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1956-7112-28B2-28F6-D21AB25D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Disclaimers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0A96-361D-7776-7FA5-6670FD4B4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Not going to name and shame.</a:t>
            </a:r>
          </a:p>
          <a:p>
            <a:endParaRPr lang="en-CH" dirty="0"/>
          </a:p>
          <a:p>
            <a:r>
              <a:rPr lang="en-CH" dirty="0"/>
              <a:t>Limited visibility.</a:t>
            </a:r>
          </a:p>
          <a:p>
            <a:endParaRPr lang="en-CH" dirty="0"/>
          </a:p>
          <a:p>
            <a:r>
              <a:rPr lang="en-CH" dirty="0"/>
              <a:t>You will see some of my stupid, inane, wacky shit.</a:t>
            </a:r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F4A99-F8F6-FE28-99F8-5A4207632758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6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1493-25CA-D699-422B-D1F074FC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whoami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6FE9-2CF3-36EB-A1C2-C6BD2E28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/ AppSec </a:t>
            </a:r>
            <a:r>
              <a:rPr lang="en-CH" dirty="0"/>
              <a:t>Engineering</a:t>
            </a:r>
            <a:r>
              <a:rPr lang="en-US" dirty="0"/>
              <a:t> (-</a:t>
            </a:r>
            <a:r>
              <a:rPr lang="en-US" dirty="0" err="1"/>
              <a:t>ish</a:t>
            </a:r>
            <a:r>
              <a:rPr lang="en-US" dirty="0"/>
              <a:t>?)</a:t>
            </a:r>
          </a:p>
          <a:p>
            <a:endParaRPr lang="en-US" dirty="0"/>
          </a:p>
          <a:p>
            <a:r>
              <a:rPr lang="en-US" dirty="0"/>
              <a:t>On the side? </a:t>
            </a:r>
          </a:p>
          <a:p>
            <a:pPr lvl="1"/>
            <a:r>
              <a:rPr lang="en-US" dirty="0"/>
              <a:t>Studies, OSINT, Communities, CTFs</a:t>
            </a:r>
          </a:p>
          <a:p>
            <a:endParaRPr lang="en-US" dirty="0"/>
          </a:p>
          <a:p>
            <a:r>
              <a:rPr lang="en-US" dirty="0"/>
              <a:t>I do stupid (fun?) things</a:t>
            </a:r>
            <a:endParaRPr lang="en-CH" dirty="0"/>
          </a:p>
        </p:txBody>
      </p:sp>
      <p:pic>
        <p:nvPicPr>
          <p:cNvPr id="4" name="Picture 3" descr="Me&#10;">
            <a:extLst>
              <a:ext uri="{FF2B5EF4-FFF2-40B4-BE49-F238E27FC236}">
                <a16:creationId xmlns:a16="http://schemas.microsoft.com/office/drawing/2014/main" id="{A77CFABC-8D03-2EF5-6B6D-2AF556F4C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57" y="681037"/>
            <a:ext cx="2821784" cy="376237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D6D5A79-4119-8ADB-8858-38551F72A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37157" y="4759327"/>
            <a:ext cx="3165305" cy="1334499"/>
            <a:chOff x="9310535" y="3173453"/>
            <a:chExt cx="3065359" cy="13344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48F72D8-C0C2-C7C0-DEF8-D4B8483EE690}"/>
                </a:ext>
              </a:extLst>
            </p:cNvPr>
            <p:cNvGrpSpPr/>
            <p:nvPr/>
          </p:nvGrpSpPr>
          <p:grpSpPr>
            <a:xfrm>
              <a:off x="9310535" y="3173453"/>
              <a:ext cx="2732685" cy="532546"/>
              <a:chOff x="1754659" y="4872119"/>
              <a:chExt cx="2732685" cy="532546"/>
            </a:xfrm>
          </p:grpSpPr>
          <p:pic>
            <p:nvPicPr>
              <p:cNvPr id="10" name="Picture 8" descr="Twitter Logo bird drawing free image">
                <a:extLst>
                  <a:ext uri="{FF2B5EF4-FFF2-40B4-BE49-F238E27FC236}">
                    <a16:creationId xmlns:a16="http://schemas.microsoft.com/office/drawing/2014/main" id="{E5C9DF6B-264F-473A-6D52-ECCDAD2287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659" y="4872119"/>
                <a:ext cx="594211" cy="511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100682-7487-8081-D409-57C64B21915F}"/>
                  </a:ext>
                </a:extLst>
              </p:cNvPr>
              <p:cNvSpPr txBox="1"/>
              <p:nvPr/>
            </p:nvSpPr>
            <p:spPr>
              <a:xfrm>
                <a:off x="2348869" y="4943000"/>
                <a:ext cx="21384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@AtomicNicos</a:t>
                </a:r>
                <a:endParaRPr lang="en-CH" sz="2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454F375-0081-625C-1EEB-0CD4274791F7}"/>
                </a:ext>
              </a:extLst>
            </p:cNvPr>
            <p:cNvGrpSpPr/>
            <p:nvPr/>
          </p:nvGrpSpPr>
          <p:grpSpPr>
            <a:xfrm>
              <a:off x="9310535" y="3913740"/>
              <a:ext cx="3065359" cy="594212"/>
              <a:chOff x="1662600" y="3334379"/>
              <a:chExt cx="3065359" cy="594212"/>
            </a:xfrm>
          </p:grpSpPr>
          <p:pic>
            <p:nvPicPr>
              <p:cNvPr id="8" name="Picture 4" descr="Linkedin Logo Icon of Flat style - Available in SVG, PNG, EPS, AI &amp; Icon  fonts">
                <a:hlinkClick r:id="rId5"/>
                <a:extLst>
                  <a:ext uri="{FF2B5EF4-FFF2-40B4-BE49-F238E27FC236}">
                    <a16:creationId xmlns:a16="http://schemas.microsoft.com/office/drawing/2014/main" id="{E839292A-DFF8-EF61-0F4A-E48275CF7B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2600" y="3334379"/>
                <a:ext cx="594212" cy="594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E0167B-357D-ECC1-8B66-0EB98C5A9DEA}"/>
                  </a:ext>
                </a:extLst>
              </p:cNvPr>
              <p:cNvSpPr txBox="1"/>
              <p:nvPr/>
            </p:nvSpPr>
            <p:spPr>
              <a:xfrm>
                <a:off x="2348870" y="3446819"/>
                <a:ext cx="2379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solidFill>
                      <a:srgbClr val="00B0F0"/>
                    </a:solidFill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nicolas-boeckh</a:t>
                </a:r>
                <a:endParaRPr lang="en-CH" sz="2400" dirty="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323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6F5B-9F24-8A57-BA7B-4953BABD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905"/>
          </a:xfrm>
        </p:spPr>
        <p:txBody>
          <a:bodyPr/>
          <a:lstStyle/>
          <a:p>
            <a:r>
              <a:rPr lang="en-CH" dirty="0"/>
              <a:t>I’ve been... </a:t>
            </a:r>
            <a:r>
              <a:rPr lang="en-CH" dirty="0" err="1"/>
              <a:t>arou</a:t>
            </a:r>
            <a:r>
              <a:rPr lang="fr-FR" dirty="0" err="1"/>
              <a:t>nd</a:t>
            </a:r>
            <a:r>
              <a:rPr lang="en-CH" dirty="0"/>
              <a:t>...</a:t>
            </a:r>
            <a:endParaRPr lang="fr-FR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55F7C0-B2AF-4B05-8241-9ABB58D90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357150"/>
              </p:ext>
            </p:extLst>
          </p:nvPr>
        </p:nvGraphicFramePr>
        <p:xfrm>
          <a:off x="838200" y="1275907"/>
          <a:ext cx="10297634" cy="495477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48817">
                  <a:extLst>
                    <a:ext uri="{9D8B030D-6E8A-4147-A177-3AD203B41FA5}">
                      <a16:colId xmlns:a16="http://schemas.microsoft.com/office/drawing/2014/main" val="1057048579"/>
                    </a:ext>
                  </a:extLst>
                </a:gridCol>
                <a:gridCol w="5148817">
                  <a:extLst>
                    <a:ext uri="{9D8B030D-6E8A-4147-A177-3AD203B41FA5}">
                      <a16:colId xmlns:a16="http://schemas.microsoft.com/office/drawing/2014/main" val="3080622230"/>
                    </a:ext>
                  </a:extLst>
                </a:gridCol>
              </a:tblGrid>
              <a:tr h="585625">
                <a:tc>
                  <a:txBody>
                    <a:bodyPr/>
                    <a:lstStyle/>
                    <a:p>
                      <a:pPr algn="ctr"/>
                      <a:r>
                        <a:rPr lang="en-CH" sz="3200" dirty="0" err="1"/>
                        <a:t>CTFs</a:t>
                      </a:r>
                      <a:endParaRPr lang="fr-FR" sz="3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3200" dirty="0"/>
                        <a:t>Conferences</a:t>
                      </a:r>
                      <a:endParaRPr lang="fr-FR" sz="3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880917"/>
                  </a:ext>
                </a:extLst>
              </a:tr>
              <a:tr h="436914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CH" sz="2000" dirty="0" err="1"/>
                        <a:t>AppSecVillage</a:t>
                      </a:r>
                      <a:r>
                        <a:rPr lang="en-CH" sz="2000" dirty="0"/>
                        <a:t> CTF @RSA2022, @DEFCON2022, @DEFCON2021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CH" sz="20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H" sz="2000" dirty="0" err="1"/>
                        <a:t>BSides</a:t>
                      </a:r>
                      <a:r>
                        <a:rPr lang="en-CH" sz="2000" dirty="0"/>
                        <a:t> NCL CTF 2021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CH" sz="20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H" sz="2000" dirty="0" err="1"/>
                        <a:t>TransTechTent’s</a:t>
                      </a:r>
                      <a:r>
                        <a:rPr lang="en-CH" sz="2000" dirty="0"/>
                        <a:t> </a:t>
                      </a:r>
                      <a:r>
                        <a:rPr lang="en-CH" sz="2000" dirty="0" err="1"/>
                        <a:t>PhoenixCTF</a:t>
                      </a:r>
                      <a:r>
                        <a:rPr lang="en-CH" sz="2000" dirty="0"/>
                        <a:t> 2022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CH" sz="20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H" sz="2000" dirty="0"/>
                        <a:t>Digital Overdose CTF 1, 2, 3, 4...</a:t>
                      </a:r>
                      <a:endParaRPr lang="fr-F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CH" sz="2000" dirty="0" err="1"/>
                        <a:t>BeerCon</a:t>
                      </a:r>
                      <a:r>
                        <a:rPr lang="en-CH" sz="2000" dirty="0"/>
                        <a:t> 3, </a:t>
                      </a:r>
                      <a:r>
                        <a:rPr lang="en-CH" sz="2000" dirty="0" err="1"/>
                        <a:t>BeerCon</a:t>
                      </a:r>
                      <a:r>
                        <a:rPr lang="en-CH" sz="2000" dirty="0"/>
                        <a:t> 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CH" sz="20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H" sz="2000" dirty="0"/>
                        <a:t>B</a:t>
                      </a:r>
                      <a:r>
                        <a:rPr lang="fr-FR" sz="2000" dirty="0"/>
                        <a:t>s</a:t>
                      </a:r>
                      <a:r>
                        <a:rPr lang="en-CH" sz="2000" dirty="0"/>
                        <a:t>ides NCL 2021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CH" sz="20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H" sz="2000" dirty="0" err="1"/>
                        <a:t>PlaySecure</a:t>
                      </a:r>
                      <a:r>
                        <a:rPr lang="en-CH" sz="2000" dirty="0"/>
                        <a:t> Conference 2021, 2022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CH" sz="20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H" sz="2000" dirty="0" err="1"/>
                        <a:t>MayContainHackers</a:t>
                      </a:r>
                      <a:r>
                        <a:rPr lang="en-CH" sz="2000" dirty="0"/>
                        <a:t> 2022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CH" sz="20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H" sz="2000" dirty="0"/>
                        <a:t>Digital Overdose Conference 2021, 2022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CH" sz="20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H" sz="2000" dirty="0"/>
                        <a:t>The Diana Initiative 2021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CH" sz="20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H" sz="2000" dirty="0" err="1"/>
                        <a:t>CircleCityCon</a:t>
                      </a:r>
                      <a:r>
                        <a:rPr lang="en-CH" sz="2000" dirty="0"/>
                        <a:t> 2021, 2022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79773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3E29457-87B1-076C-7ED6-3A030193DA4A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53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BB1649-4D2B-25F2-E08C-E1170304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Taking a peek behind the curtain!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86124-BE8C-DEBC-2403-2C6845391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5B5B0-CB0E-BD69-ABF9-6652E4B5F726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5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 descr="Timeline&#10;&#10;Description automatically generated">
            <a:extLst>
              <a:ext uri="{FF2B5EF4-FFF2-40B4-BE49-F238E27FC236}">
                <a16:creationId xmlns:a16="http://schemas.microsoft.com/office/drawing/2014/main" id="{E94E422E-C2A8-EDA3-EB16-9CCA9C533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" t="4145" r="2070" b="3653"/>
          <a:stretch/>
        </p:blipFill>
        <p:spPr>
          <a:xfrm>
            <a:off x="242262" y="811926"/>
            <a:ext cx="11707476" cy="5234147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504BE7-5ED9-77A0-6F7B-447B71362A89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6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7C56-DA2D-792B-2978-58EF6D13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#TheRules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1BE59-DFA2-07AE-1C4B-2B4B101001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6AF1C-AE78-2079-DBAE-777192929A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067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28834</TotalTime>
  <Words>287</Words>
  <Application>Microsoft Office PowerPoint</Application>
  <PresentationFormat>Widescreen</PresentationFormat>
  <Paragraphs>84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 conference talk...</vt:lpstr>
      <vt:lpstr>What is this?</vt:lpstr>
      <vt:lpstr>What is this not?</vt:lpstr>
      <vt:lpstr>Disclaimers</vt:lpstr>
      <vt:lpstr>$ whoami</vt:lpstr>
      <vt:lpstr>I’ve been... around...</vt:lpstr>
      <vt:lpstr>Taking a peek behind the curtain!</vt:lpstr>
      <vt:lpstr>PowerPoint Presentation</vt:lpstr>
      <vt:lpstr>#TheRules</vt:lpstr>
      <vt:lpstr>The CFP</vt:lpstr>
      <vt:lpstr>The Preparation</vt:lpstr>
      <vt:lpstr>The Post-Con</vt:lpstr>
      <vt:lpstr>Availability</vt:lpstr>
      <vt:lpstr>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BeerCon 2</dc:title>
  <cp:lastModifiedBy>Nicolas Richard Walter Boeckh</cp:lastModifiedBy>
  <cp:revision>439</cp:revision>
  <dcterms:created xsi:type="dcterms:W3CDTF">2020-10-20T18:57:08Z</dcterms:created>
  <dcterms:modified xsi:type="dcterms:W3CDTF">2022-10-09T23:28:20Z</dcterms:modified>
</cp:coreProperties>
</file>