
<file path=[Content_Types].xml><?xml version="1.0" encoding="utf-8"?>
<Types xmlns="http://schemas.openxmlformats.org/package/2006/content-types">
  <Default Extension="jpeg" ContentType="image/jpeg"/>
  <Default Extension="m4v" ContentType="video/mp4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314" r:id="rId3"/>
    <p:sldId id="317" r:id="rId4"/>
    <p:sldId id="315" r:id="rId5"/>
    <p:sldId id="316" r:id="rId6"/>
    <p:sldId id="319" r:id="rId7"/>
    <p:sldId id="320" r:id="rId8"/>
    <p:sldId id="318" r:id="rId9"/>
    <p:sldId id="321" r:id="rId10"/>
    <p:sldId id="322" r:id="rId11"/>
    <p:sldId id="323" r:id="rId12"/>
    <p:sldId id="324" r:id="rId13"/>
    <p:sldId id="334" r:id="rId14"/>
    <p:sldId id="341" r:id="rId15"/>
    <p:sldId id="342" r:id="rId16"/>
    <p:sldId id="340" r:id="rId17"/>
    <p:sldId id="343" r:id="rId18"/>
    <p:sldId id="344" r:id="rId19"/>
    <p:sldId id="325" r:id="rId20"/>
    <p:sldId id="326" r:id="rId21"/>
    <p:sldId id="327" r:id="rId22"/>
    <p:sldId id="328" r:id="rId23"/>
    <p:sldId id="330" r:id="rId24"/>
    <p:sldId id="329" r:id="rId25"/>
    <p:sldId id="333" r:id="rId26"/>
    <p:sldId id="338" r:id="rId27"/>
    <p:sldId id="332" r:id="rId28"/>
    <p:sldId id="331" r:id="rId29"/>
    <p:sldId id="339" r:id="rId30"/>
    <p:sldId id="313" r:id="rId31"/>
    <p:sldId id="306" r:id="rId32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441D570-CB4E-4C83-868E-28567BA28ABB}">
          <p14:sldIdLst>
            <p14:sldId id="256"/>
            <p14:sldId id="314"/>
            <p14:sldId id="317"/>
            <p14:sldId id="315"/>
          </p14:sldIdLst>
        </p14:section>
        <p14:section name="Pivoting" id="{CB878466-6509-4550-B735-FE8C4C9D1EEE}">
          <p14:sldIdLst>
            <p14:sldId id="316"/>
            <p14:sldId id="319"/>
            <p14:sldId id="320"/>
          </p14:sldIdLst>
        </p14:section>
        <p14:section name="Efficiency" id="{E9AFD992-6621-45CC-930D-F13BA7085E5E}">
          <p14:sldIdLst>
            <p14:sldId id="318"/>
            <p14:sldId id="321"/>
            <p14:sldId id="322"/>
            <p14:sldId id="323"/>
            <p14:sldId id="324"/>
            <p14:sldId id="334"/>
          </p14:sldIdLst>
        </p14:section>
        <p14:section name="Tools" id="{BE149F67-53BA-4502-8B0A-B692AD856146}">
          <p14:sldIdLst>
            <p14:sldId id="341"/>
            <p14:sldId id="342"/>
            <p14:sldId id="340"/>
            <p14:sldId id="343"/>
            <p14:sldId id="344"/>
          </p14:sldIdLst>
        </p14:section>
        <p14:section name="Logging" id="{0615E76D-76E7-401E-88EA-71448958E879}">
          <p14:sldIdLst>
            <p14:sldId id="325"/>
            <p14:sldId id="326"/>
            <p14:sldId id="327"/>
            <p14:sldId id="328"/>
            <p14:sldId id="330"/>
          </p14:sldIdLst>
        </p14:section>
        <p14:section name="Tips" id="{6343487A-EDAC-4417-AC3F-5955EDBE53CF}">
          <p14:sldIdLst>
            <p14:sldId id="329"/>
            <p14:sldId id="333"/>
            <p14:sldId id="338"/>
            <p14:sldId id="332"/>
            <p14:sldId id="331"/>
            <p14:sldId id="339"/>
          </p14:sldIdLst>
        </p14:section>
        <p14:section name="End" id="{D2E0F9E5-306E-4208-A9B6-85B0241BCC80}">
          <p14:sldIdLst>
            <p14:sldId id="313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767171"/>
    <a:srgbClr val="D58C2E"/>
    <a:srgbClr val="FFCC00"/>
    <a:srgbClr val="C9492C"/>
    <a:srgbClr val="29AF8C"/>
    <a:srgbClr val="1B8065"/>
    <a:srgbClr val="4C3A7C"/>
    <a:srgbClr val="97BE49"/>
    <a:srgbClr val="3E9D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88810" autoAdjust="0"/>
  </p:normalViewPr>
  <p:slideViewPr>
    <p:cSldViewPr snapToGrid="0">
      <p:cViewPr varScale="1">
        <p:scale>
          <a:sx n="114" d="100"/>
          <a:sy n="114" d="100"/>
        </p:scale>
        <p:origin x="300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665529-9D45-43B0-A6ED-9614DC749A55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2EF837E-FFB5-4AE4-8548-3BD53AB750E9}">
      <dgm:prSet/>
      <dgm:spPr/>
      <dgm:t>
        <a:bodyPr/>
        <a:lstStyle/>
        <a:p>
          <a:pPr>
            <a:defRPr b="1"/>
          </a:pPr>
          <a:r>
            <a:rPr lang="en-US"/>
            <a:t>Relies on publicly available data:</a:t>
          </a:r>
        </a:p>
      </dgm:t>
    </dgm:pt>
    <dgm:pt modelId="{EEAB8714-CD52-4325-92DA-C556362A8D30}" type="parTrans" cxnId="{5577AA71-D591-41BC-8D40-305D7D9C4422}">
      <dgm:prSet/>
      <dgm:spPr/>
      <dgm:t>
        <a:bodyPr/>
        <a:lstStyle/>
        <a:p>
          <a:endParaRPr lang="en-US"/>
        </a:p>
      </dgm:t>
    </dgm:pt>
    <dgm:pt modelId="{6488F286-CBF1-43B8-BB4D-1CBCBFC09F3E}" type="sibTrans" cxnId="{5577AA71-D591-41BC-8D40-305D7D9C4422}">
      <dgm:prSet/>
      <dgm:spPr/>
      <dgm:t>
        <a:bodyPr/>
        <a:lstStyle/>
        <a:p>
          <a:endParaRPr lang="en-US"/>
        </a:p>
      </dgm:t>
    </dgm:pt>
    <dgm:pt modelId="{65EB8A5B-EE28-4AA0-91F4-E1B02883C18B}">
      <dgm:prSet/>
      <dgm:spPr/>
      <dgm:t>
        <a:bodyPr/>
        <a:lstStyle/>
        <a:p>
          <a:r>
            <a:rPr lang="en-US"/>
            <a:t>Social media accounts</a:t>
          </a:r>
        </a:p>
      </dgm:t>
    </dgm:pt>
    <dgm:pt modelId="{88563CCD-DECD-4D99-BDF2-5E031B8C27F0}" type="parTrans" cxnId="{6E6BBB1A-15CF-4686-B91F-F6DA51A2497C}">
      <dgm:prSet/>
      <dgm:spPr/>
      <dgm:t>
        <a:bodyPr/>
        <a:lstStyle/>
        <a:p>
          <a:endParaRPr lang="en-US"/>
        </a:p>
      </dgm:t>
    </dgm:pt>
    <dgm:pt modelId="{687D9540-24D8-4273-B9CC-40FB11DEFDC9}" type="sibTrans" cxnId="{6E6BBB1A-15CF-4686-B91F-F6DA51A2497C}">
      <dgm:prSet/>
      <dgm:spPr/>
      <dgm:t>
        <a:bodyPr/>
        <a:lstStyle/>
        <a:p>
          <a:endParaRPr lang="en-US"/>
        </a:p>
      </dgm:t>
    </dgm:pt>
    <dgm:pt modelId="{8BAEC9F5-54BB-4DCA-A177-786E4B6F2913}">
      <dgm:prSet/>
      <dgm:spPr/>
      <dgm:t>
        <a:bodyPr/>
        <a:lstStyle/>
        <a:p>
          <a:r>
            <a:rPr lang="en-US"/>
            <a:t>Phonebooks</a:t>
          </a:r>
        </a:p>
      </dgm:t>
    </dgm:pt>
    <dgm:pt modelId="{983B86FD-8625-44B7-AA6F-519CA51C1036}" type="parTrans" cxnId="{0A39A0D9-24E7-4732-BF08-5F187478E6EA}">
      <dgm:prSet/>
      <dgm:spPr/>
      <dgm:t>
        <a:bodyPr/>
        <a:lstStyle/>
        <a:p>
          <a:endParaRPr lang="en-US"/>
        </a:p>
      </dgm:t>
    </dgm:pt>
    <dgm:pt modelId="{31D79272-B1ED-42AD-82FB-6E93BEE8BF14}" type="sibTrans" cxnId="{0A39A0D9-24E7-4732-BF08-5F187478E6EA}">
      <dgm:prSet/>
      <dgm:spPr/>
      <dgm:t>
        <a:bodyPr/>
        <a:lstStyle/>
        <a:p>
          <a:endParaRPr lang="en-US"/>
        </a:p>
      </dgm:t>
    </dgm:pt>
    <dgm:pt modelId="{8B4981E8-ED93-4D33-9BED-1B35FC11E203}">
      <dgm:prSet/>
      <dgm:spPr/>
      <dgm:t>
        <a:bodyPr/>
        <a:lstStyle/>
        <a:p>
          <a:r>
            <a:rPr lang="en-US"/>
            <a:t>Documents</a:t>
          </a:r>
        </a:p>
      </dgm:t>
    </dgm:pt>
    <dgm:pt modelId="{D03CE82F-73FD-4E4B-80E7-7D8212C87195}" type="parTrans" cxnId="{2F8DEEE0-1C2E-4E2F-85F1-15515B047EC2}">
      <dgm:prSet/>
      <dgm:spPr/>
      <dgm:t>
        <a:bodyPr/>
        <a:lstStyle/>
        <a:p>
          <a:endParaRPr lang="en-US"/>
        </a:p>
      </dgm:t>
    </dgm:pt>
    <dgm:pt modelId="{5FFA9717-64FC-4E19-82ED-0D423CF84C33}" type="sibTrans" cxnId="{2F8DEEE0-1C2E-4E2F-85F1-15515B047EC2}">
      <dgm:prSet/>
      <dgm:spPr/>
      <dgm:t>
        <a:bodyPr/>
        <a:lstStyle/>
        <a:p>
          <a:endParaRPr lang="en-US"/>
        </a:p>
      </dgm:t>
    </dgm:pt>
    <dgm:pt modelId="{23206983-3B61-4FE0-A741-59FD700BC3F0}">
      <dgm:prSet/>
      <dgm:spPr/>
      <dgm:t>
        <a:bodyPr/>
        <a:lstStyle/>
        <a:p>
          <a:r>
            <a:rPr lang="en-US"/>
            <a:t>…</a:t>
          </a:r>
          <a:br>
            <a:rPr lang="en-US"/>
          </a:br>
          <a:endParaRPr lang="en-US"/>
        </a:p>
      </dgm:t>
    </dgm:pt>
    <dgm:pt modelId="{596997E0-169D-46D4-B755-29332D8B7BD0}" type="parTrans" cxnId="{691500AF-B15E-447C-A5AA-F0A14879E777}">
      <dgm:prSet/>
      <dgm:spPr/>
      <dgm:t>
        <a:bodyPr/>
        <a:lstStyle/>
        <a:p>
          <a:endParaRPr lang="en-US"/>
        </a:p>
      </dgm:t>
    </dgm:pt>
    <dgm:pt modelId="{5AA60A02-8BD1-44E6-822D-C0C6981CF009}" type="sibTrans" cxnId="{691500AF-B15E-447C-A5AA-F0A14879E777}">
      <dgm:prSet/>
      <dgm:spPr/>
      <dgm:t>
        <a:bodyPr/>
        <a:lstStyle/>
        <a:p>
          <a:endParaRPr lang="en-US"/>
        </a:p>
      </dgm:t>
    </dgm:pt>
    <dgm:pt modelId="{24AB1624-F22E-465F-A08F-65046EC837FB}">
      <dgm:prSet/>
      <dgm:spPr/>
      <dgm:t>
        <a:bodyPr/>
        <a:lstStyle/>
        <a:p>
          <a:pPr>
            <a:defRPr b="1"/>
          </a:pPr>
          <a:r>
            <a:rPr lang="en-US"/>
            <a:t>Usually less reliant on: </a:t>
          </a:r>
        </a:p>
      </dgm:t>
    </dgm:pt>
    <dgm:pt modelId="{4D944E17-4C6A-4D72-8DCA-D877765A9A9E}" type="parTrans" cxnId="{78CF0D65-C585-4FBA-8ADA-5CC70EA999F3}">
      <dgm:prSet/>
      <dgm:spPr/>
      <dgm:t>
        <a:bodyPr/>
        <a:lstStyle/>
        <a:p>
          <a:endParaRPr lang="en-US"/>
        </a:p>
      </dgm:t>
    </dgm:pt>
    <dgm:pt modelId="{62BA7014-0797-4541-9A5F-E2177861D2FD}" type="sibTrans" cxnId="{78CF0D65-C585-4FBA-8ADA-5CC70EA999F3}">
      <dgm:prSet/>
      <dgm:spPr/>
      <dgm:t>
        <a:bodyPr/>
        <a:lstStyle/>
        <a:p>
          <a:endParaRPr lang="en-US"/>
        </a:p>
      </dgm:t>
    </dgm:pt>
    <dgm:pt modelId="{7B75B025-50D4-416E-8773-C2EB5C90B1B7}">
      <dgm:prSet/>
      <dgm:spPr/>
      <dgm:t>
        <a:bodyPr/>
        <a:lstStyle/>
        <a:p>
          <a:r>
            <a:rPr lang="en-US"/>
            <a:t>Interaction (HUMINT)</a:t>
          </a:r>
        </a:p>
      </dgm:t>
    </dgm:pt>
    <dgm:pt modelId="{1D5BF70D-E979-41C3-849B-8B8E7554110D}" type="parTrans" cxnId="{B6D70EBA-E26A-42B3-AE4D-A3077DF71ED2}">
      <dgm:prSet/>
      <dgm:spPr/>
      <dgm:t>
        <a:bodyPr/>
        <a:lstStyle/>
        <a:p>
          <a:endParaRPr lang="en-US"/>
        </a:p>
      </dgm:t>
    </dgm:pt>
    <dgm:pt modelId="{20D5D968-84A2-483E-834B-DB6981D280EB}" type="sibTrans" cxnId="{B6D70EBA-E26A-42B3-AE4D-A3077DF71ED2}">
      <dgm:prSet/>
      <dgm:spPr/>
      <dgm:t>
        <a:bodyPr/>
        <a:lstStyle/>
        <a:p>
          <a:endParaRPr lang="en-US"/>
        </a:p>
      </dgm:t>
    </dgm:pt>
    <dgm:pt modelId="{5AB9A325-DA78-4C3D-8071-372B2B517E19}">
      <dgm:prSet/>
      <dgm:spPr/>
      <dgm:t>
        <a:bodyPr/>
        <a:lstStyle/>
        <a:p>
          <a:r>
            <a:rPr lang="en-US"/>
            <a:t>Communications technologies (SIGINT)</a:t>
          </a:r>
        </a:p>
      </dgm:t>
    </dgm:pt>
    <dgm:pt modelId="{F03A1B38-1855-4437-B926-29527DC72876}" type="parTrans" cxnId="{AEDC66F2-9C12-46D9-9B51-50D8495EACF7}">
      <dgm:prSet/>
      <dgm:spPr/>
      <dgm:t>
        <a:bodyPr/>
        <a:lstStyle/>
        <a:p>
          <a:endParaRPr lang="en-US"/>
        </a:p>
      </dgm:t>
    </dgm:pt>
    <dgm:pt modelId="{35B274C2-BD24-45FA-A9BE-1E1E68D6DCD3}" type="sibTrans" cxnId="{AEDC66F2-9C12-46D9-9B51-50D8495EACF7}">
      <dgm:prSet/>
      <dgm:spPr/>
      <dgm:t>
        <a:bodyPr/>
        <a:lstStyle/>
        <a:p>
          <a:endParaRPr lang="en-US"/>
        </a:p>
      </dgm:t>
    </dgm:pt>
    <dgm:pt modelId="{EB7941EB-0D0E-4D9D-97DA-E9395FE34253}">
      <dgm:prSet/>
      <dgm:spPr/>
      <dgm:t>
        <a:bodyPr/>
        <a:lstStyle/>
        <a:p>
          <a:r>
            <a:rPr lang="en-US"/>
            <a:t>Equipment Analysis (TECHINT)</a:t>
          </a:r>
        </a:p>
      </dgm:t>
    </dgm:pt>
    <dgm:pt modelId="{01BB3E53-0740-4813-9EA8-46869293737D}" type="parTrans" cxnId="{BF56BF65-7AA1-4FAD-AE7C-6D2D53AB589C}">
      <dgm:prSet/>
      <dgm:spPr/>
      <dgm:t>
        <a:bodyPr/>
        <a:lstStyle/>
        <a:p>
          <a:endParaRPr lang="en-US"/>
        </a:p>
      </dgm:t>
    </dgm:pt>
    <dgm:pt modelId="{153A1433-4DA8-4210-9CBB-5084C8EAE4D3}" type="sibTrans" cxnId="{BF56BF65-7AA1-4FAD-AE7C-6D2D53AB589C}">
      <dgm:prSet/>
      <dgm:spPr/>
      <dgm:t>
        <a:bodyPr/>
        <a:lstStyle/>
        <a:p>
          <a:endParaRPr lang="en-US"/>
        </a:p>
      </dgm:t>
    </dgm:pt>
    <dgm:pt modelId="{CEEAB9A4-DF7F-44F0-8584-DDB23BFA7FE4}">
      <dgm:prSet/>
      <dgm:spPr/>
      <dgm:t>
        <a:bodyPr/>
        <a:lstStyle/>
        <a:p>
          <a:r>
            <a:rPr lang="en-US"/>
            <a:t>…</a:t>
          </a:r>
        </a:p>
      </dgm:t>
    </dgm:pt>
    <dgm:pt modelId="{C9586070-552F-45F9-A7AE-3E7EF98C9C32}" type="parTrans" cxnId="{E51B90FD-8384-4967-85AD-AF510D1DE589}">
      <dgm:prSet/>
      <dgm:spPr/>
      <dgm:t>
        <a:bodyPr/>
        <a:lstStyle/>
        <a:p>
          <a:endParaRPr lang="en-US"/>
        </a:p>
      </dgm:t>
    </dgm:pt>
    <dgm:pt modelId="{0112973B-66B9-447D-A924-817B703FA7A1}" type="sibTrans" cxnId="{E51B90FD-8384-4967-85AD-AF510D1DE589}">
      <dgm:prSet/>
      <dgm:spPr/>
      <dgm:t>
        <a:bodyPr/>
        <a:lstStyle/>
        <a:p>
          <a:endParaRPr lang="en-US"/>
        </a:p>
      </dgm:t>
    </dgm:pt>
    <dgm:pt modelId="{08BB5733-1C4B-4997-97A5-B72B664BA5E8}" type="pres">
      <dgm:prSet presAssocID="{EC665529-9D45-43B0-A6ED-9614DC749A55}" presName="root" presStyleCnt="0">
        <dgm:presLayoutVars>
          <dgm:dir/>
          <dgm:resizeHandles val="exact"/>
        </dgm:presLayoutVars>
      </dgm:prSet>
      <dgm:spPr/>
    </dgm:pt>
    <dgm:pt modelId="{D8FE01BD-E9AD-4352-B512-5EF455FDD9C6}" type="pres">
      <dgm:prSet presAssocID="{D2EF837E-FFB5-4AE4-8548-3BD53AB750E9}" presName="compNode" presStyleCnt="0"/>
      <dgm:spPr/>
    </dgm:pt>
    <dgm:pt modelId="{2BDBD7E5-B148-4F4E-A962-E93D395214E5}" type="pres">
      <dgm:prSet presAssocID="{D2EF837E-FFB5-4AE4-8548-3BD53AB750E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D76BDF88-21CC-420E-8242-97E64EC5BB47}" type="pres">
      <dgm:prSet presAssocID="{D2EF837E-FFB5-4AE4-8548-3BD53AB750E9}" presName="iconSpace" presStyleCnt="0"/>
      <dgm:spPr/>
    </dgm:pt>
    <dgm:pt modelId="{7BCC17BA-1916-4C6B-AD0F-2EBD36B82FB6}" type="pres">
      <dgm:prSet presAssocID="{D2EF837E-FFB5-4AE4-8548-3BD53AB750E9}" presName="parTx" presStyleLbl="revTx" presStyleIdx="0" presStyleCnt="4">
        <dgm:presLayoutVars>
          <dgm:chMax val="0"/>
          <dgm:chPref val="0"/>
        </dgm:presLayoutVars>
      </dgm:prSet>
      <dgm:spPr/>
    </dgm:pt>
    <dgm:pt modelId="{0278B49A-2152-4B7C-BFF1-26F6B7C6A1BD}" type="pres">
      <dgm:prSet presAssocID="{D2EF837E-FFB5-4AE4-8548-3BD53AB750E9}" presName="txSpace" presStyleCnt="0"/>
      <dgm:spPr/>
    </dgm:pt>
    <dgm:pt modelId="{F4CE3963-EC7D-4C36-9AD3-95E4B64B231C}" type="pres">
      <dgm:prSet presAssocID="{D2EF837E-FFB5-4AE4-8548-3BD53AB750E9}" presName="desTx" presStyleLbl="revTx" presStyleIdx="1" presStyleCnt="4">
        <dgm:presLayoutVars/>
      </dgm:prSet>
      <dgm:spPr/>
    </dgm:pt>
    <dgm:pt modelId="{A99E7B18-B19B-4C94-B467-3E9460ED89C5}" type="pres">
      <dgm:prSet presAssocID="{6488F286-CBF1-43B8-BB4D-1CBCBFC09F3E}" presName="sibTrans" presStyleCnt="0"/>
      <dgm:spPr/>
    </dgm:pt>
    <dgm:pt modelId="{3E52D15F-62FF-4951-9E2C-F8870E202E98}" type="pres">
      <dgm:prSet presAssocID="{24AB1624-F22E-465F-A08F-65046EC837FB}" presName="compNode" presStyleCnt="0"/>
      <dgm:spPr/>
    </dgm:pt>
    <dgm:pt modelId="{33C38742-0A6A-4DDE-8A9C-8148019F96E0}" type="pres">
      <dgm:prSet presAssocID="{24AB1624-F22E-465F-A08F-65046EC837F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fighter"/>
        </a:ext>
      </dgm:extLst>
    </dgm:pt>
    <dgm:pt modelId="{E4C9F350-E9B6-46CB-85F2-970D8C7148C1}" type="pres">
      <dgm:prSet presAssocID="{24AB1624-F22E-465F-A08F-65046EC837FB}" presName="iconSpace" presStyleCnt="0"/>
      <dgm:spPr/>
    </dgm:pt>
    <dgm:pt modelId="{A9F77FF6-F601-483F-8A8B-7386246B1123}" type="pres">
      <dgm:prSet presAssocID="{24AB1624-F22E-465F-A08F-65046EC837FB}" presName="parTx" presStyleLbl="revTx" presStyleIdx="2" presStyleCnt="4">
        <dgm:presLayoutVars>
          <dgm:chMax val="0"/>
          <dgm:chPref val="0"/>
        </dgm:presLayoutVars>
      </dgm:prSet>
      <dgm:spPr/>
    </dgm:pt>
    <dgm:pt modelId="{65F76A7C-ACD9-4227-9F0F-7D7361E0145C}" type="pres">
      <dgm:prSet presAssocID="{24AB1624-F22E-465F-A08F-65046EC837FB}" presName="txSpace" presStyleCnt="0"/>
      <dgm:spPr/>
    </dgm:pt>
    <dgm:pt modelId="{071FEFDA-1281-43AA-8EA3-602219893F99}" type="pres">
      <dgm:prSet presAssocID="{24AB1624-F22E-465F-A08F-65046EC837FB}" presName="desTx" presStyleLbl="revTx" presStyleIdx="3" presStyleCnt="4">
        <dgm:presLayoutVars/>
      </dgm:prSet>
      <dgm:spPr/>
    </dgm:pt>
  </dgm:ptLst>
  <dgm:cxnLst>
    <dgm:cxn modelId="{22D11110-0AE7-4480-BE0B-A212CFE39C15}" type="presOf" srcId="{EC665529-9D45-43B0-A6ED-9614DC749A55}" destId="{08BB5733-1C4B-4997-97A5-B72B664BA5E8}" srcOrd="0" destOrd="0" presId="urn:microsoft.com/office/officeart/2018/5/layout/CenteredIconLabelDescriptionList"/>
    <dgm:cxn modelId="{6E6BBB1A-15CF-4686-B91F-F6DA51A2497C}" srcId="{D2EF837E-FFB5-4AE4-8548-3BD53AB750E9}" destId="{65EB8A5B-EE28-4AA0-91F4-E1B02883C18B}" srcOrd="0" destOrd="0" parTransId="{88563CCD-DECD-4D99-BDF2-5E031B8C27F0}" sibTransId="{687D9540-24D8-4273-B9CC-40FB11DEFDC9}"/>
    <dgm:cxn modelId="{9B984231-52D5-474D-82F3-B1CCE4D311F8}" type="presOf" srcId="{8B4981E8-ED93-4D33-9BED-1B35FC11E203}" destId="{F4CE3963-EC7D-4C36-9AD3-95E4B64B231C}" srcOrd="0" destOrd="2" presId="urn:microsoft.com/office/officeart/2018/5/layout/CenteredIconLabelDescriptionList"/>
    <dgm:cxn modelId="{C41C9B31-808F-40AB-8EA8-3B00D902F1EC}" type="presOf" srcId="{CEEAB9A4-DF7F-44F0-8584-DDB23BFA7FE4}" destId="{071FEFDA-1281-43AA-8EA3-602219893F99}" srcOrd="0" destOrd="3" presId="urn:microsoft.com/office/officeart/2018/5/layout/CenteredIconLabelDescriptionList"/>
    <dgm:cxn modelId="{4BD4C532-447E-4234-878F-67969CDC2B71}" type="presOf" srcId="{7B75B025-50D4-416E-8773-C2EB5C90B1B7}" destId="{071FEFDA-1281-43AA-8EA3-602219893F99}" srcOrd="0" destOrd="0" presId="urn:microsoft.com/office/officeart/2018/5/layout/CenteredIconLabelDescriptionList"/>
    <dgm:cxn modelId="{6204755B-B1C1-4E36-8163-5ECB8CCB76B6}" type="presOf" srcId="{D2EF837E-FFB5-4AE4-8548-3BD53AB750E9}" destId="{7BCC17BA-1916-4C6B-AD0F-2EBD36B82FB6}" srcOrd="0" destOrd="0" presId="urn:microsoft.com/office/officeart/2018/5/layout/CenteredIconLabelDescriptionList"/>
    <dgm:cxn modelId="{855DA541-5BF5-48DB-A315-7DAE7BA1D414}" type="presOf" srcId="{5AB9A325-DA78-4C3D-8071-372B2B517E19}" destId="{071FEFDA-1281-43AA-8EA3-602219893F99}" srcOrd="0" destOrd="1" presId="urn:microsoft.com/office/officeart/2018/5/layout/CenteredIconLabelDescriptionList"/>
    <dgm:cxn modelId="{78CF0D65-C585-4FBA-8ADA-5CC70EA999F3}" srcId="{EC665529-9D45-43B0-A6ED-9614DC749A55}" destId="{24AB1624-F22E-465F-A08F-65046EC837FB}" srcOrd="1" destOrd="0" parTransId="{4D944E17-4C6A-4D72-8DCA-D877765A9A9E}" sibTransId="{62BA7014-0797-4541-9A5F-E2177861D2FD}"/>
    <dgm:cxn modelId="{BF56BF65-7AA1-4FAD-AE7C-6D2D53AB589C}" srcId="{24AB1624-F22E-465F-A08F-65046EC837FB}" destId="{EB7941EB-0D0E-4D9D-97DA-E9395FE34253}" srcOrd="2" destOrd="0" parTransId="{01BB3E53-0740-4813-9EA8-46869293737D}" sibTransId="{153A1433-4DA8-4210-9CBB-5084C8EAE4D3}"/>
    <dgm:cxn modelId="{5577AA71-D591-41BC-8D40-305D7D9C4422}" srcId="{EC665529-9D45-43B0-A6ED-9614DC749A55}" destId="{D2EF837E-FFB5-4AE4-8548-3BD53AB750E9}" srcOrd="0" destOrd="0" parTransId="{EEAB8714-CD52-4325-92DA-C556362A8D30}" sibTransId="{6488F286-CBF1-43B8-BB4D-1CBCBFC09F3E}"/>
    <dgm:cxn modelId="{4DCE1173-0C0D-4571-88F8-FAB49DCEDD1B}" type="presOf" srcId="{65EB8A5B-EE28-4AA0-91F4-E1B02883C18B}" destId="{F4CE3963-EC7D-4C36-9AD3-95E4B64B231C}" srcOrd="0" destOrd="0" presId="urn:microsoft.com/office/officeart/2018/5/layout/CenteredIconLabelDescriptionList"/>
    <dgm:cxn modelId="{527C3D76-2037-4F52-82AF-2A160107E0A3}" type="presOf" srcId="{23206983-3B61-4FE0-A741-59FD700BC3F0}" destId="{F4CE3963-EC7D-4C36-9AD3-95E4B64B231C}" srcOrd="0" destOrd="3" presId="urn:microsoft.com/office/officeart/2018/5/layout/CenteredIconLabelDescriptionList"/>
    <dgm:cxn modelId="{AD174D83-68D0-48C9-82B0-35D85E8B65B6}" type="presOf" srcId="{EB7941EB-0D0E-4D9D-97DA-E9395FE34253}" destId="{071FEFDA-1281-43AA-8EA3-602219893F99}" srcOrd="0" destOrd="2" presId="urn:microsoft.com/office/officeart/2018/5/layout/CenteredIconLabelDescriptionList"/>
    <dgm:cxn modelId="{DD09A78C-4F88-48BC-80AE-24B3A35E0865}" type="presOf" srcId="{8BAEC9F5-54BB-4DCA-A177-786E4B6F2913}" destId="{F4CE3963-EC7D-4C36-9AD3-95E4B64B231C}" srcOrd="0" destOrd="1" presId="urn:microsoft.com/office/officeart/2018/5/layout/CenteredIconLabelDescriptionList"/>
    <dgm:cxn modelId="{691500AF-B15E-447C-A5AA-F0A14879E777}" srcId="{D2EF837E-FFB5-4AE4-8548-3BD53AB750E9}" destId="{23206983-3B61-4FE0-A741-59FD700BC3F0}" srcOrd="3" destOrd="0" parTransId="{596997E0-169D-46D4-B755-29332D8B7BD0}" sibTransId="{5AA60A02-8BD1-44E6-822D-C0C6981CF009}"/>
    <dgm:cxn modelId="{B6D70EBA-E26A-42B3-AE4D-A3077DF71ED2}" srcId="{24AB1624-F22E-465F-A08F-65046EC837FB}" destId="{7B75B025-50D4-416E-8773-C2EB5C90B1B7}" srcOrd="0" destOrd="0" parTransId="{1D5BF70D-E979-41C3-849B-8B8E7554110D}" sibTransId="{20D5D968-84A2-483E-834B-DB6981D280EB}"/>
    <dgm:cxn modelId="{0A39A0D9-24E7-4732-BF08-5F187478E6EA}" srcId="{D2EF837E-FFB5-4AE4-8548-3BD53AB750E9}" destId="{8BAEC9F5-54BB-4DCA-A177-786E4B6F2913}" srcOrd="1" destOrd="0" parTransId="{983B86FD-8625-44B7-AA6F-519CA51C1036}" sibTransId="{31D79272-B1ED-42AD-82FB-6E93BEE8BF14}"/>
    <dgm:cxn modelId="{2F8DEEE0-1C2E-4E2F-85F1-15515B047EC2}" srcId="{D2EF837E-FFB5-4AE4-8548-3BD53AB750E9}" destId="{8B4981E8-ED93-4D33-9BED-1B35FC11E203}" srcOrd="2" destOrd="0" parTransId="{D03CE82F-73FD-4E4B-80E7-7D8212C87195}" sibTransId="{5FFA9717-64FC-4E19-82ED-0D423CF84C33}"/>
    <dgm:cxn modelId="{C19846F0-EA05-4FF8-AE20-B85616E92BAF}" type="presOf" srcId="{24AB1624-F22E-465F-A08F-65046EC837FB}" destId="{A9F77FF6-F601-483F-8A8B-7386246B1123}" srcOrd="0" destOrd="0" presId="urn:microsoft.com/office/officeart/2018/5/layout/CenteredIconLabelDescriptionList"/>
    <dgm:cxn modelId="{AEDC66F2-9C12-46D9-9B51-50D8495EACF7}" srcId="{24AB1624-F22E-465F-A08F-65046EC837FB}" destId="{5AB9A325-DA78-4C3D-8071-372B2B517E19}" srcOrd="1" destOrd="0" parTransId="{F03A1B38-1855-4437-B926-29527DC72876}" sibTransId="{35B274C2-BD24-45FA-A9BE-1E1E68D6DCD3}"/>
    <dgm:cxn modelId="{E51B90FD-8384-4967-85AD-AF510D1DE589}" srcId="{24AB1624-F22E-465F-A08F-65046EC837FB}" destId="{CEEAB9A4-DF7F-44F0-8584-DDB23BFA7FE4}" srcOrd="3" destOrd="0" parTransId="{C9586070-552F-45F9-A7AE-3E7EF98C9C32}" sibTransId="{0112973B-66B9-447D-A924-817B703FA7A1}"/>
    <dgm:cxn modelId="{C5DF58BD-B44E-4104-B468-E87A2ECE7BDA}" type="presParOf" srcId="{08BB5733-1C4B-4997-97A5-B72B664BA5E8}" destId="{D8FE01BD-E9AD-4352-B512-5EF455FDD9C6}" srcOrd="0" destOrd="0" presId="urn:microsoft.com/office/officeart/2018/5/layout/CenteredIconLabelDescriptionList"/>
    <dgm:cxn modelId="{EFB508D2-F16F-4DE3-B7E8-79660E180152}" type="presParOf" srcId="{D8FE01BD-E9AD-4352-B512-5EF455FDD9C6}" destId="{2BDBD7E5-B148-4F4E-A962-E93D395214E5}" srcOrd="0" destOrd="0" presId="urn:microsoft.com/office/officeart/2018/5/layout/CenteredIconLabelDescriptionList"/>
    <dgm:cxn modelId="{E2CF7760-7275-4957-B8AE-3792A640D021}" type="presParOf" srcId="{D8FE01BD-E9AD-4352-B512-5EF455FDD9C6}" destId="{D76BDF88-21CC-420E-8242-97E64EC5BB47}" srcOrd="1" destOrd="0" presId="urn:microsoft.com/office/officeart/2018/5/layout/CenteredIconLabelDescriptionList"/>
    <dgm:cxn modelId="{35FD026B-F6BB-4CBD-95C1-B3BE18AC01F9}" type="presParOf" srcId="{D8FE01BD-E9AD-4352-B512-5EF455FDD9C6}" destId="{7BCC17BA-1916-4C6B-AD0F-2EBD36B82FB6}" srcOrd="2" destOrd="0" presId="urn:microsoft.com/office/officeart/2018/5/layout/CenteredIconLabelDescriptionList"/>
    <dgm:cxn modelId="{B6CBA503-30BB-4ACA-8028-AAD7B73DD84E}" type="presParOf" srcId="{D8FE01BD-E9AD-4352-B512-5EF455FDD9C6}" destId="{0278B49A-2152-4B7C-BFF1-26F6B7C6A1BD}" srcOrd="3" destOrd="0" presId="urn:microsoft.com/office/officeart/2018/5/layout/CenteredIconLabelDescriptionList"/>
    <dgm:cxn modelId="{AC728775-E036-4C84-8EF1-E6963226EE66}" type="presParOf" srcId="{D8FE01BD-E9AD-4352-B512-5EF455FDD9C6}" destId="{F4CE3963-EC7D-4C36-9AD3-95E4B64B231C}" srcOrd="4" destOrd="0" presId="urn:microsoft.com/office/officeart/2018/5/layout/CenteredIconLabelDescriptionList"/>
    <dgm:cxn modelId="{22E43A6A-663F-4DAF-A4F8-916173AF448C}" type="presParOf" srcId="{08BB5733-1C4B-4997-97A5-B72B664BA5E8}" destId="{A99E7B18-B19B-4C94-B467-3E9460ED89C5}" srcOrd="1" destOrd="0" presId="urn:microsoft.com/office/officeart/2018/5/layout/CenteredIconLabelDescriptionList"/>
    <dgm:cxn modelId="{2D8703BA-36B2-4E0C-A9AC-0EF7776C5C6E}" type="presParOf" srcId="{08BB5733-1C4B-4997-97A5-B72B664BA5E8}" destId="{3E52D15F-62FF-4951-9E2C-F8870E202E98}" srcOrd="2" destOrd="0" presId="urn:microsoft.com/office/officeart/2018/5/layout/CenteredIconLabelDescriptionList"/>
    <dgm:cxn modelId="{7DFC4420-996A-4596-A3B0-C0D965EB870B}" type="presParOf" srcId="{3E52D15F-62FF-4951-9E2C-F8870E202E98}" destId="{33C38742-0A6A-4DDE-8A9C-8148019F96E0}" srcOrd="0" destOrd="0" presId="urn:microsoft.com/office/officeart/2018/5/layout/CenteredIconLabelDescriptionList"/>
    <dgm:cxn modelId="{8A6D54EE-3C7F-4B79-B1F3-18B72671B37C}" type="presParOf" srcId="{3E52D15F-62FF-4951-9E2C-F8870E202E98}" destId="{E4C9F350-E9B6-46CB-85F2-970D8C7148C1}" srcOrd="1" destOrd="0" presId="urn:microsoft.com/office/officeart/2018/5/layout/CenteredIconLabelDescriptionList"/>
    <dgm:cxn modelId="{32AFB499-C68D-4B2C-9E5F-44020642DD59}" type="presParOf" srcId="{3E52D15F-62FF-4951-9E2C-F8870E202E98}" destId="{A9F77FF6-F601-483F-8A8B-7386246B1123}" srcOrd="2" destOrd="0" presId="urn:microsoft.com/office/officeart/2018/5/layout/CenteredIconLabelDescriptionList"/>
    <dgm:cxn modelId="{815ABF88-F263-42EE-9892-1F954274962E}" type="presParOf" srcId="{3E52D15F-62FF-4951-9E2C-F8870E202E98}" destId="{65F76A7C-ACD9-4227-9F0F-7D7361E0145C}" srcOrd="3" destOrd="0" presId="urn:microsoft.com/office/officeart/2018/5/layout/CenteredIconLabelDescriptionList"/>
    <dgm:cxn modelId="{9F6D33A1-6263-46EA-9F55-898F0761DA61}" type="presParOf" srcId="{3E52D15F-62FF-4951-9E2C-F8870E202E98}" destId="{071FEFDA-1281-43AA-8EA3-602219893F99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97F2A7-D1C8-44BC-AA83-1D377EA96174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F2FB422-AA33-433F-9651-4C9FEF00C927}">
      <dgm:prSet/>
      <dgm:spPr/>
      <dgm:t>
        <a:bodyPr/>
        <a:lstStyle/>
        <a:p>
          <a:pPr>
            <a:defRPr cap="all"/>
          </a:pPr>
          <a:r>
            <a:rPr lang="en-US" dirty="0"/>
            <a:t>Define Requirements</a:t>
          </a:r>
        </a:p>
      </dgm:t>
    </dgm:pt>
    <dgm:pt modelId="{8211A768-680B-4AF2-B32F-0D450BE3E600}" type="parTrans" cxnId="{F7F7497D-1381-4F21-8048-16C0D8E4DE1E}">
      <dgm:prSet/>
      <dgm:spPr/>
      <dgm:t>
        <a:bodyPr/>
        <a:lstStyle/>
        <a:p>
          <a:endParaRPr lang="en-US"/>
        </a:p>
      </dgm:t>
    </dgm:pt>
    <dgm:pt modelId="{7D414911-3E6B-4560-BB22-67D83F554323}" type="sibTrans" cxnId="{F7F7497D-1381-4F21-8048-16C0D8E4DE1E}">
      <dgm:prSet/>
      <dgm:spPr/>
      <dgm:t>
        <a:bodyPr/>
        <a:lstStyle/>
        <a:p>
          <a:endParaRPr lang="en-US"/>
        </a:p>
      </dgm:t>
    </dgm:pt>
    <dgm:pt modelId="{FF41D306-D119-4721-9A11-9DA0E795FE16}">
      <dgm:prSet/>
      <dgm:spPr/>
      <dgm:t>
        <a:bodyPr/>
        <a:lstStyle/>
        <a:p>
          <a:pPr>
            <a:defRPr cap="all"/>
          </a:pPr>
          <a:r>
            <a:rPr lang="en-US"/>
            <a:t>Retrieve Data</a:t>
          </a:r>
        </a:p>
      </dgm:t>
    </dgm:pt>
    <dgm:pt modelId="{A2C346C1-4C2C-40FF-A66F-E93CE1BE04E4}" type="parTrans" cxnId="{6CDE3638-D101-476D-99DA-8CD12B09D6B9}">
      <dgm:prSet/>
      <dgm:spPr/>
      <dgm:t>
        <a:bodyPr/>
        <a:lstStyle/>
        <a:p>
          <a:endParaRPr lang="en-US"/>
        </a:p>
      </dgm:t>
    </dgm:pt>
    <dgm:pt modelId="{23E171FA-8F17-4C96-A421-F015C6B97236}" type="sibTrans" cxnId="{6CDE3638-D101-476D-99DA-8CD12B09D6B9}">
      <dgm:prSet/>
      <dgm:spPr/>
      <dgm:t>
        <a:bodyPr/>
        <a:lstStyle/>
        <a:p>
          <a:endParaRPr lang="en-US"/>
        </a:p>
      </dgm:t>
    </dgm:pt>
    <dgm:pt modelId="{71E0382B-3665-4496-83A8-7949AB5870A4}">
      <dgm:prSet/>
      <dgm:spPr/>
      <dgm:t>
        <a:bodyPr/>
        <a:lstStyle/>
        <a:p>
          <a:pPr>
            <a:defRPr cap="all"/>
          </a:pPr>
          <a:r>
            <a:rPr lang="en-US"/>
            <a:t>Analyze</a:t>
          </a:r>
        </a:p>
      </dgm:t>
    </dgm:pt>
    <dgm:pt modelId="{C52A007A-4D9A-4A73-8B93-2F4061664682}" type="parTrans" cxnId="{A4E61CEF-FCBD-4080-853E-B8161586E11E}">
      <dgm:prSet/>
      <dgm:spPr/>
      <dgm:t>
        <a:bodyPr/>
        <a:lstStyle/>
        <a:p>
          <a:endParaRPr lang="en-US"/>
        </a:p>
      </dgm:t>
    </dgm:pt>
    <dgm:pt modelId="{39652DE0-8D82-4A8C-B3B5-553DF5A10249}" type="sibTrans" cxnId="{A4E61CEF-FCBD-4080-853E-B8161586E11E}">
      <dgm:prSet/>
      <dgm:spPr/>
      <dgm:t>
        <a:bodyPr/>
        <a:lstStyle/>
        <a:p>
          <a:endParaRPr lang="en-US"/>
        </a:p>
      </dgm:t>
    </dgm:pt>
    <dgm:pt modelId="{71411589-CB1D-4532-AC33-52100CED6419}">
      <dgm:prSet/>
      <dgm:spPr/>
      <dgm:t>
        <a:bodyPr/>
        <a:lstStyle/>
        <a:p>
          <a:pPr>
            <a:defRPr cap="all"/>
          </a:pPr>
          <a:r>
            <a:rPr lang="en-US"/>
            <a:t>Pivot</a:t>
          </a:r>
        </a:p>
      </dgm:t>
    </dgm:pt>
    <dgm:pt modelId="{356899E9-17F3-43D3-8608-C0742EEBA2EF}" type="parTrans" cxnId="{B061CEA9-D4F6-4DDE-B887-215F2ABADE49}">
      <dgm:prSet/>
      <dgm:spPr/>
      <dgm:t>
        <a:bodyPr/>
        <a:lstStyle/>
        <a:p>
          <a:endParaRPr lang="en-US"/>
        </a:p>
      </dgm:t>
    </dgm:pt>
    <dgm:pt modelId="{85CFC26A-03CE-4DB7-845C-2D6CC80B6A5D}" type="sibTrans" cxnId="{B061CEA9-D4F6-4DDE-B887-215F2ABADE49}">
      <dgm:prSet/>
      <dgm:spPr/>
      <dgm:t>
        <a:bodyPr/>
        <a:lstStyle/>
        <a:p>
          <a:endParaRPr lang="en-US"/>
        </a:p>
      </dgm:t>
    </dgm:pt>
    <dgm:pt modelId="{8670BAF8-F133-44DB-AB1F-08D804F9FCFE}">
      <dgm:prSet/>
      <dgm:spPr/>
      <dgm:t>
        <a:bodyPr/>
        <a:lstStyle/>
        <a:p>
          <a:pPr>
            <a:defRPr cap="all"/>
          </a:pPr>
          <a:r>
            <a:rPr lang="en-US"/>
            <a:t>Report</a:t>
          </a:r>
        </a:p>
      </dgm:t>
    </dgm:pt>
    <dgm:pt modelId="{FE48D2E4-E228-4596-8E76-E55F07131DA8}" type="parTrans" cxnId="{A798B907-9B76-4867-8D36-D14EBB4476D4}">
      <dgm:prSet/>
      <dgm:spPr/>
      <dgm:t>
        <a:bodyPr/>
        <a:lstStyle/>
        <a:p>
          <a:endParaRPr lang="en-US"/>
        </a:p>
      </dgm:t>
    </dgm:pt>
    <dgm:pt modelId="{FF0D5D0B-3667-4B8E-86DC-03D11BEB9ADF}" type="sibTrans" cxnId="{A798B907-9B76-4867-8D36-D14EBB4476D4}">
      <dgm:prSet/>
      <dgm:spPr/>
      <dgm:t>
        <a:bodyPr/>
        <a:lstStyle/>
        <a:p>
          <a:endParaRPr lang="en-US"/>
        </a:p>
      </dgm:t>
    </dgm:pt>
    <dgm:pt modelId="{8496A96D-104A-4BBE-A8D7-EE3BDE7C48F8}" type="pres">
      <dgm:prSet presAssocID="{5A97F2A7-D1C8-44BC-AA83-1D377EA96174}" presName="diagram" presStyleCnt="0">
        <dgm:presLayoutVars>
          <dgm:dir/>
          <dgm:resizeHandles val="exact"/>
        </dgm:presLayoutVars>
      </dgm:prSet>
      <dgm:spPr/>
    </dgm:pt>
    <dgm:pt modelId="{66374A7D-FC47-4BA0-A1AC-768DCEE1E76E}" type="pres">
      <dgm:prSet presAssocID="{1F2FB422-AA33-433F-9651-4C9FEF00C927}" presName="node" presStyleLbl="node1" presStyleIdx="0" presStyleCnt="5">
        <dgm:presLayoutVars>
          <dgm:bulletEnabled val="1"/>
        </dgm:presLayoutVars>
      </dgm:prSet>
      <dgm:spPr/>
    </dgm:pt>
    <dgm:pt modelId="{F20AE222-FE1C-4127-AFBE-DCA157498E7D}" type="pres">
      <dgm:prSet presAssocID="{7D414911-3E6B-4560-BB22-67D83F554323}" presName="sibTrans" presStyleLbl="sibTrans2D1" presStyleIdx="0" presStyleCnt="4"/>
      <dgm:spPr/>
    </dgm:pt>
    <dgm:pt modelId="{1EA2F928-4A1E-46F9-A0F8-4D9EA9534F12}" type="pres">
      <dgm:prSet presAssocID="{7D414911-3E6B-4560-BB22-67D83F554323}" presName="connectorText" presStyleLbl="sibTrans2D1" presStyleIdx="0" presStyleCnt="4"/>
      <dgm:spPr/>
    </dgm:pt>
    <dgm:pt modelId="{C16C7E07-ED12-4FF6-A6D1-4263444BAE50}" type="pres">
      <dgm:prSet presAssocID="{FF41D306-D119-4721-9A11-9DA0E795FE16}" presName="node" presStyleLbl="node1" presStyleIdx="1" presStyleCnt="5">
        <dgm:presLayoutVars>
          <dgm:bulletEnabled val="1"/>
        </dgm:presLayoutVars>
      </dgm:prSet>
      <dgm:spPr/>
    </dgm:pt>
    <dgm:pt modelId="{687045BC-0A0D-48FB-8674-95FC9F8D04F2}" type="pres">
      <dgm:prSet presAssocID="{23E171FA-8F17-4C96-A421-F015C6B97236}" presName="sibTrans" presStyleLbl="sibTrans2D1" presStyleIdx="1" presStyleCnt="4"/>
      <dgm:spPr/>
    </dgm:pt>
    <dgm:pt modelId="{DC70B99C-A301-47E9-9864-EA59BCD6C23E}" type="pres">
      <dgm:prSet presAssocID="{23E171FA-8F17-4C96-A421-F015C6B97236}" presName="connectorText" presStyleLbl="sibTrans2D1" presStyleIdx="1" presStyleCnt="4"/>
      <dgm:spPr/>
    </dgm:pt>
    <dgm:pt modelId="{C4173372-8FF8-43C4-8F20-99F37E795080}" type="pres">
      <dgm:prSet presAssocID="{71E0382B-3665-4496-83A8-7949AB5870A4}" presName="node" presStyleLbl="node1" presStyleIdx="2" presStyleCnt="5">
        <dgm:presLayoutVars>
          <dgm:bulletEnabled val="1"/>
        </dgm:presLayoutVars>
      </dgm:prSet>
      <dgm:spPr/>
    </dgm:pt>
    <dgm:pt modelId="{6C36851B-781C-41F8-B94A-CEDDD5C4A995}" type="pres">
      <dgm:prSet presAssocID="{39652DE0-8D82-4A8C-B3B5-553DF5A10249}" presName="sibTrans" presStyleLbl="sibTrans2D1" presStyleIdx="2" presStyleCnt="4"/>
      <dgm:spPr/>
    </dgm:pt>
    <dgm:pt modelId="{49AEF1C3-374E-42A6-80DC-0A790919F2BD}" type="pres">
      <dgm:prSet presAssocID="{39652DE0-8D82-4A8C-B3B5-553DF5A10249}" presName="connectorText" presStyleLbl="sibTrans2D1" presStyleIdx="2" presStyleCnt="4"/>
      <dgm:spPr/>
    </dgm:pt>
    <dgm:pt modelId="{C32A640F-C9A8-4CD2-8D1A-694C6D1B1B59}" type="pres">
      <dgm:prSet presAssocID="{71411589-CB1D-4532-AC33-52100CED6419}" presName="node" presStyleLbl="node1" presStyleIdx="3" presStyleCnt="5">
        <dgm:presLayoutVars>
          <dgm:bulletEnabled val="1"/>
        </dgm:presLayoutVars>
      </dgm:prSet>
      <dgm:spPr/>
    </dgm:pt>
    <dgm:pt modelId="{E4B01198-4D72-4067-B9FF-C7613133780F}" type="pres">
      <dgm:prSet presAssocID="{85CFC26A-03CE-4DB7-845C-2D6CC80B6A5D}" presName="sibTrans" presStyleLbl="sibTrans2D1" presStyleIdx="3" presStyleCnt="4"/>
      <dgm:spPr/>
    </dgm:pt>
    <dgm:pt modelId="{A2DB74BB-F0C2-4060-86BC-B9A29A3A04FD}" type="pres">
      <dgm:prSet presAssocID="{85CFC26A-03CE-4DB7-845C-2D6CC80B6A5D}" presName="connectorText" presStyleLbl="sibTrans2D1" presStyleIdx="3" presStyleCnt="4"/>
      <dgm:spPr/>
    </dgm:pt>
    <dgm:pt modelId="{E704A077-E13D-414F-BA6A-A6E866E883CF}" type="pres">
      <dgm:prSet presAssocID="{8670BAF8-F133-44DB-AB1F-08D804F9FCFE}" presName="node" presStyleLbl="node1" presStyleIdx="4" presStyleCnt="5">
        <dgm:presLayoutVars>
          <dgm:bulletEnabled val="1"/>
        </dgm:presLayoutVars>
      </dgm:prSet>
      <dgm:spPr/>
    </dgm:pt>
  </dgm:ptLst>
  <dgm:cxnLst>
    <dgm:cxn modelId="{A798B907-9B76-4867-8D36-D14EBB4476D4}" srcId="{5A97F2A7-D1C8-44BC-AA83-1D377EA96174}" destId="{8670BAF8-F133-44DB-AB1F-08D804F9FCFE}" srcOrd="4" destOrd="0" parTransId="{FE48D2E4-E228-4596-8E76-E55F07131DA8}" sibTransId="{FF0D5D0B-3667-4B8E-86DC-03D11BEB9ADF}"/>
    <dgm:cxn modelId="{85427C1A-C1E9-4177-9DC7-C420DB76D153}" type="presOf" srcId="{23E171FA-8F17-4C96-A421-F015C6B97236}" destId="{DC70B99C-A301-47E9-9864-EA59BCD6C23E}" srcOrd="1" destOrd="0" presId="urn:microsoft.com/office/officeart/2005/8/layout/process5"/>
    <dgm:cxn modelId="{CC9E3F22-AD24-484E-95AA-F854138169D8}" type="presOf" srcId="{23E171FA-8F17-4C96-A421-F015C6B97236}" destId="{687045BC-0A0D-48FB-8674-95FC9F8D04F2}" srcOrd="0" destOrd="0" presId="urn:microsoft.com/office/officeart/2005/8/layout/process5"/>
    <dgm:cxn modelId="{6CDE3638-D101-476D-99DA-8CD12B09D6B9}" srcId="{5A97F2A7-D1C8-44BC-AA83-1D377EA96174}" destId="{FF41D306-D119-4721-9A11-9DA0E795FE16}" srcOrd="1" destOrd="0" parTransId="{A2C346C1-4C2C-40FF-A66F-E93CE1BE04E4}" sibTransId="{23E171FA-8F17-4C96-A421-F015C6B97236}"/>
    <dgm:cxn modelId="{D5C04B3D-92E4-4D46-B77D-DB62DF5EB379}" type="presOf" srcId="{8670BAF8-F133-44DB-AB1F-08D804F9FCFE}" destId="{E704A077-E13D-414F-BA6A-A6E866E883CF}" srcOrd="0" destOrd="0" presId="urn:microsoft.com/office/officeart/2005/8/layout/process5"/>
    <dgm:cxn modelId="{0634A640-1A1C-44D2-934F-FFF6494DCB88}" type="presOf" srcId="{5A97F2A7-D1C8-44BC-AA83-1D377EA96174}" destId="{8496A96D-104A-4BBE-A8D7-EE3BDE7C48F8}" srcOrd="0" destOrd="0" presId="urn:microsoft.com/office/officeart/2005/8/layout/process5"/>
    <dgm:cxn modelId="{A8BB7E61-5169-4C15-8A1E-941201F399EB}" type="presOf" srcId="{1F2FB422-AA33-433F-9651-4C9FEF00C927}" destId="{66374A7D-FC47-4BA0-A1AC-768DCEE1E76E}" srcOrd="0" destOrd="0" presId="urn:microsoft.com/office/officeart/2005/8/layout/process5"/>
    <dgm:cxn modelId="{E3A54058-F604-4D4C-A495-CD5287E8849C}" type="presOf" srcId="{39652DE0-8D82-4A8C-B3B5-553DF5A10249}" destId="{49AEF1C3-374E-42A6-80DC-0A790919F2BD}" srcOrd="1" destOrd="0" presId="urn:microsoft.com/office/officeart/2005/8/layout/process5"/>
    <dgm:cxn modelId="{F7F7497D-1381-4F21-8048-16C0D8E4DE1E}" srcId="{5A97F2A7-D1C8-44BC-AA83-1D377EA96174}" destId="{1F2FB422-AA33-433F-9651-4C9FEF00C927}" srcOrd="0" destOrd="0" parTransId="{8211A768-680B-4AF2-B32F-0D450BE3E600}" sibTransId="{7D414911-3E6B-4560-BB22-67D83F554323}"/>
    <dgm:cxn modelId="{8B1A8D80-6E58-4503-A22F-58A814BDC57A}" type="presOf" srcId="{85CFC26A-03CE-4DB7-845C-2D6CC80B6A5D}" destId="{E4B01198-4D72-4067-B9FF-C7613133780F}" srcOrd="0" destOrd="0" presId="urn:microsoft.com/office/officeart/2005/8/layout/process5"/>
    <dgm:cxn modelId="{153A0796-8170-40ED-AF7C-419558097D03}" type="presOf" srcId="{39652DE0-8D82-4A8C-B3B5-553DF5A10249}" destId="{6C36851B-781C-41F8-B94A-CEDDD5C4A995}" srcOrd="0" destOrd="0" presId="urn:microsoft.com/office/officeart/2005/8/layout/process5"/>
    <dgm:cxn modelId="{3960DA9F-CB68-4056-9615-B3FFF8547993}" type="presOf" srcId="{7D414911-3E6B-4560-BB22-67D83F554323}" destId="{F20AE222-FE1C-4127-AFBE-DCA157498E7D}" srcOrd="0" destOrd="0" presId="urn:microsoft.com/office/officeart/2005/8/layout/process5"/>
    <dgm:cxn modelId="{F6F1DEA7-69E2-4B72-AD45-D4D9A6310DE6}" type="presOf" srcId="{71E0382B-3665-4496-83A8-7949AB5870A4}" destId="{C4173372-8FF8-43C4-8F20-99F37E795080}" srcOrd="0" destOrd="0" presId="urn:microsoft.com/office/officeart/2005/8/layout/process5"/>
    <dgm:cxn modelId="{B061CEA9-D4F6-4DDE-B887-215F2ABADE49}" srcId="{5A97F2A7-D1C8-44BC-AA83-1D377EA96174}" destId="{71411589-CB1D-4532-AC33-52100CED6419}" srcOrd="3" destOrd="0" parTransId="{356899E9-17F3-43D3-8608-C0742EEBA2EF}" sibTransId="{85CFC26A-03CE-4DB7-845C-2D6CC80B6A5D}"/>
    <dgm:cxn modelId="{9D9338BC-1E62-4F3E-ADB2-5F3617540A90}" type="presOf" srcId="{85CFC26A-03CE-4DB7-845C-2D6CC80B6A5D}" destId="{A2DB74BB-F0C2-4060-86BC-B9A29A3A04FD}" srcOrd="1" destOrd="0" presId="urn:microsoft.com/office/officeart/2005/8/layout/process5"/>
    <dgm:cxn modelId="{A1D4F4C5-E0B1-4E44-AFE3-BFA7479F961F}" type="presOf" srcId="{7D414911-3E6B-4560-BB22-67D83F554323}" destId="{1EA2F928-4A1E-46F9-A0F8-4D9EA9534F12}" srcOrd="1" destOrd="0" presId="urn:microsoft.com/office/officeart/2005/8/layout/process5"/>
    <dgm:cxn modelId="{29A083DF-C4FE-49A0-A590-F6C92A2AA4B7}" type="presOf" srcId="{71411589-CB1D-4532-AC33-52100CED6419}" destId="{C32A640F-C9A8-4CD2-8D1A-694C6D1B1B59}" srcOrd="0" destOrd="0" presId="urn:microsoft.com/office/officeart/2005/8/layout/process5"/>
    <dgm:cxn modelId="{18D6B7EA-2A6E-40F9-83A4-118B66B1C72D}" type="presOf" srcId="{FF41D306-D119-4721-9A11-9DA0E795FE16}" destId="{C16C7E07-ED12-4FF6-A6D1-4263444BAE50}" srcOrd="0" destOrd="0" presId="urn:microsoft.com/office/officeart/2005/8/layout/process5"/>
    <dgm:cxn modelId="{A4E61CEF-FCBD-4080-853E-B8161586E11E}" srcId="{5A97F2A7-D1C8-44BC-AA83-1D377EA96174}" destId="{71E0382B-3665-4496-83A8-7949AB5870A4}" srcOrd="2" destOrd="0" parTransId="{C52A007A-4D9A-4A73-8B93-2F4061664682}" sibTransId="{39652DE0-8D82-4A8C-B3B5-553DF5A10249}"/>
    <dgm:cxn modelId="{56695A31-C9FE-4AA2-9C10-C463A5B47A3F}" type="presParOf" srcId="{8496A96D-104A-4BBE-A8D7-EE3BDE7C48F8}" destId="{66374A7D-FC47-4BA0-A1AC-768DCEE1E76E}" srcOrd="0" destOrd="0" presId="urn:microsoft.com/office/officeart/2005/8/layout/process5"/>
    <dgm:cxn modelId="{5F952BBC-676A-4732-9159-CE385F40763A}" type="presParOf" srcId="{8496A96D-104A-4BBE-A8D7-EE3BDE7C48F8}" destId="{F20AE222-FE1C-4127-AFBE-DCA157498E7D}" srcOrd="1" destOrd="0" presId="urn:microsoft.com/office/officeart/2005/8/layout/process5"/>
    <dgm:cxn modelId="{295E34F8-4627-4A3D-8DC5-A8016DE1D9D5}" type="presParOf" srcId="{F20AE222-FE1C-4127-AFBE-DCA157498E7D}" destId="{1EA2F928-4A1E-46F9-A0F8-4D9EA9534F12}" srcOrd="0" destOrd="0" presId="urn:microsoft.com/office/officeart/2005/8/layout/process5"/>
    <dgm:cxn modelId="{7B72DD07-2BE9-4E22-82DB-C11C6F3BA263}" type="presParOf" srcId="{8496A96D-104A-4BBE-A8D7-EE3BDE7C48F8}" destId="{C16C7E07-ED12-4FF6-A6D1-4263444BAE50}" srcOrd="2" destOrd="0" presId="urn:microsoft.com/office/officeart/2005/8/layout/process5"/>
    <dgm:cxn modelId="{91135D00-4FD6-4785-9071-485A23E7E2B9}" type="presParOf" srcId="{8496A96D-104A-4BBE-A8D7-EE3BDE7C48F8}" destId="{687045BC-0A0D-48FB-8674-95FC9F8D04F2}" srcOrd="3" destOrd="0" presId="urn:microsoft.com/office/officeart/2005/8/layout/process5"/>
    <dgm:cxn modelId="{4A337F34-79D6-404C-936D-8B649DE04D6E}" type="presParOf" srcId="{687045BC-0A0D-48FB-8674-95FC9F8D04F2}" destId="{DC70B99C-A301-47E9-9864-EA59BCD6C23E}" srcOrd="0" destOrd="0" presId="urn:microsoft.com/office/officeart/2005/8/layout/process5"/>
    <dgm:cxn modelId="{5B5BB800-282A-4461-AFE7-B79F1299C7B3}" type="presParOf" srcId="{8496A96D-104A-4BBE-A8D7-EE3BDE7C48F8}" destId="{C4173372-8FF8-43C4-8F20-99F37E795080}" srcOrd="4" destOrd="0" presId="urn:microsoft.com/office/officeart/2005/8/layout/process5"/>
    <dgm:cxn modelId="{DC5434C0-E6F9-4E11-85A3-EF2FFB776BB8}" type="presParOf" srcId="{8496A96D-104A-4BBE-A8D7-EE3BDE7C48F8}" destId="{6C36851B-781C-41F8-B94A-CEDDD5C4A995}" srcOrd="5" destOrd="0" presId="urn:microsoft.com/office/officeart/2005/8/layout/process5"/>
    <dgm:cxn modelId="{F8538A5E-92ED-47F6-93CD-DD4600E57CF9}" type="presParOf" srcId="{6C36851B-781C-41F8-B94A-CEDDD5C4A995}" destId="{49AEF1C3-374E-42A6-80DC-0A790919F2BD}" srcOrd="0" destOrd="0" presId="urn:microsoft.com/office/officeart/2005/8/layout/process5"/>
    <dgm:cxn modelId="{2E42F9EF-339E-473A-834E-B8FF2612EE12}" type="presParOf" srcId="{8496A96D-104A-4BBE-A8D7-EE3BDE7C48F8}" destId="{C32A640F-C9A8-4CD2-8D1A-694C6D1B1B59}" srcOrd="6" destOrd="0" presId="urn:microsoft.com/office/officeart/2005/8/layout/process5"/>
    <dgm:cxn modelId="{826BA168-B79F-49C5-A5E1-DE8AF59ACE67}" type="presParOf" srcId="{8496A96D-104A-4BBE-A8D7-EE3BDE7C48F8}" destId="{E4B01198-4D72-4067-B9FF-C7613133780F}" srcOrd="7" destOrd="0" presId="urn:microsoft.com/office/officeart/2005/8/layout/process5"/>
    <dgm:cxn modelId="{54367172-E680-4442-B70B-092AD94BFA65}" type="presParOf" srcId="{E4B01198-4D72-4067-B9FF-C7613133780F}" destId="{A2DB74BB-F0C2-4060-86BC-B9A29A3A04FD}" srcOrd="0" destOrd="0" presId="urn:microsoft.com/office/officeart/2005/8/layout/process5"/>
    <dgm:cxn modelId="{BABD801C-75B6-49DF-A59E-FCBC5C6EAFCD}" type="presParOf" srcId="{8496A96D-104A-4BBE-A8D7-EE3BDE7C48F8}" destId="{E704A077-E13D-414F-BA6A-A6E866E883CF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AD419B-C37A-4158-B384-EE04A6475B8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713CE85-4E26-408C-AE0B-BDA9ACA5055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Pivoting ?</a:t>
          </a:r>
        </a:p>
      </dgm:t>
    </dgm:pt>
    <dgm:pt modelId="{AA99B228-08AE-4C49-BC11-FDEC56844F6E}" type="parTrans" cxnId="{756472FB-116D-4768-9542-D16F6E5F2445}">
      <dgm:prSet/>
      <dgm:spPr/>
      <dgm:t>
        <a:bodyPr/>
        <a:lstStyle/>
        <a:p>
          <a:endParaRPr lang="en-US"/>
        </a:p>
      </dgm:t>
    </dgm:pt>
    <dgm:pt modelId="{365DF178-3A02-488E-B628-552E41CF5895}" type="sibTrans" cxnId="{756472FB-116D-4768-9542-D16F6E5F2445}">
      <dgm:prSet/>
      <dgm:spPr/>
      <dgm:t>
        <a:bodyPr/>
        <a:lstStyle/>
        <a:p>
          <a:endParaRPr lang="en-US"/>
        </a:p>
      </dgm:t>
    </dgm:pt>
    <dgm:pt modelId="{B66CD832-8CB1-41CA-BF99-79039AFF150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Effective pivoting</a:t>
          </a:r>
        </a:p>
      </dgm:t>
    </dgm:pt>
    <dgm:pt modelId="{6BF47E20-6421-4486-933E-575F97451211}" type="parTrans" cxnId="{EF5A01DF-368A-4254-9E46-C793F2BBDE50}">
      <dgm:prSet/>
      <dgm:spPr/>
      <dgm:t>
        <a:bodyPr/>
        <a:lstStyle/>
        <a:p>
          <a:endParaRPr lang="en-US"/>
        </a:p>
      </dgm:t>
    </dgm:pt>
    <dgm:pt modelId="{669BE584-5722-40E9-852C-091F1205FD36}" type="sibTrans" cxnId="{EF5A01DF-368A-4254-9E46-C793F2BBDE50}">
      <dgm:prSet/>
      <dgm:spPr/>
      <dgm:t>
        <a:bodyPr/>
        <a:lstStyle/>
        <a:p>
          <a:endParaRPr lang="en-US"/>
        </a:p>
      </dgm:t>
    </dgm:pt>
    <dgm:pt modelId="{E8096E3A-1E94-4159-A02F-67E1F2EE117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Tracking Steps</a:t>
          </a:r>
        </a:p>
      </dgm:t>
    </dgm:pt>
    <dgm:pt modelId="{24CA84C7-3416-4DB2-A926-FB68A29C07B4}" type="parTrans" cxnId="{B76FCEA5-5DB5-4700-B18D-30C83E8EAEDF}">
      <dgm:prSet/>
      <dgm:spPr/>
      <dgm:t>
        <a:bodyPr/>
        <a:lstStyle/>
        <a:p>
          <a:endParaRPr lang="en-US"/>
        </a:p>
      </dgm:t>
    </dgm:pt>
    <dgm:pt modelId="{0B6B1537-12EA-461B-94B0-477C51D54FC1}" type="sibTrans" cxnId="{B76FCEA5-5DB5-4700-B18D-30C83E8EAEDF}">
      <dgm:prSet/>
      <dgm:spPr/>
      <dgm:t>
        <a:bodyPr/>
        <a:lstStyle/>
        <a:p>
          <a:endParaRPr lang="en-US"/>
        </a:p>
      </dgm:t>
    </dgm:pt>
    <dgm:pt modelId="{2F971053-6915-4979-8E9B-A1C45CF7DB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Tips</a:t>
          </a:r>
        </a:p>
      </dgm:t>
    </dgm:pt>
    <dgm:pt modelId="{0BE560C4-FC24-4E5F-B4A1-B3CA79A63B21}" type="parTrans" cxnId="{6CEB4BBE-FAF2-42C8-97E9-A29A081DC765}">
      <dgm:prSet/>
      <dgm:spPr/>
      <dgm:t>
        <a:bodyPr/>
        <a:lstStyle/>
        <a:p>
          <a:endParaRPr lang="en-US"/>
        </a:p>
      </dgm:t>
    </dgm:pt>
    <dgm:pt modelId="{55DD0A33-EFDE-415D-A99F-C7F7A0798F53}" type="sibTrans" cxnId="{6CEB4BBE-FAF2-42C8-97E9-A29A081DC765}">
      <dgm:prSet/>
      <dgm:spPr/>
      <dgm:t>
        <a:bodyPr/>
        <a:lstStyle/>
        <a:p>
          <a:endParaRPr lang="en-US"/>
        </a:p>
      </dgm:t>
    </dgm:pt>
    <dgm:pt modelId="{AF36137B-822E-4C53-BD7B-AD01BD4B930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Tools</a:t>
          </a:r>
        </a:p>
      </dgm:t>
    </dgm:pt>
    <dgm:pt modelId="{C6FE1B75-F7E0-48F3-9E15-EFE5FAFA1229}" type="parTrans" cxnId="{0C0499C4-B0B7-47A8-9924-90568663E257}">
      <dgm:prSet/>
      <dgm:spPr/>
      <dgm:t>
        <a:bodyPr/>
        <a:lstStyle/>
        <a:p>
          <a:endParaRPr lang="en-CH"/>
        </a:p>
      </dgm:t>
    </dgm:pt>
    <dgm:pt modelId="{4BFA7C07-133C-4CC8-80DD-BC9B7654388A}" type="sibTrans" cxnId="{0C0499C4-B0B7-47A8-9924-90568663E257}">
      <dgm:prSet/>
      <dgm:spPr/>
      <dgm:t>
        <a:bodyPr/>
        <a:lstStyle/>
        <a:p>
          <a:endParaRPr lang="en-CH"/>
        </a:p>
      </dgm:t>
    </dgm:pt>
    <dgm:pt modelId="{405378E9-550F-4095-8504-86B0CD6ACD9A}" type="pres">
      <dgm:prSet presAssocID="{FAAD419B-C37A-4158-B384-EE04A6475B8D}" presName="root" presStyleCnt="0">
        <dgm:presLayoutVars>
          <dgm:dir/>
          <dgm:resizeHandles val="exact"/>
        </dgm:presLayoutVars>
      </dgm:prSet>
      <dgm:spPr/>
    </dgm:pt>
    <dgm:pt modelId="{3A103A08-AC06-4E9F-91D1-2F74CF9942A5}" type="pres">
      <dgm:prSet presAssocID="{1713CE85-4E26-408C-AE0B-BDA9ACA5055B}" presName="compNode" presStyleCnt="0"/>
      <dgm:spPr/>
    </dgm:pt>
    <dgm:pt modelId="{BD72FA30-6837-4EBD-B111-9B55A72D1D3A}" type="pres">
      <dgm:prSet presAssocID="{1713CE85-4E26-408C-AE0B-BDA9ACA5055B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040120DE-E6D1-422F-8E05-815BD24A9EB9}" type="pres">
      <dgm:prSet presAssocID="{1713CE85-4E26-408C-AE0B-BDA9ACA5055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C10A116F-1EB3-4F26-BD4C-75079E607A5E}" type="pres">
      <dgm:prSet presAssocID="{1713CE85-4E26-408C-AE0B-BDA9ACA5055B}" presName="spaceRect" presStyleCnt="0"/>
      <dgm:spPr/>
    </dgm:pt>
    <dgm:pt modelId="{3D67B080-97A9-4AF6-817A-C19F304529E1}" type="pres">
      <dgm:prSet presAssocID="{1713CE85-4E26-408C-AE0B-BDA9ACA5055B}" presName="textRect" presStyleLbl="revTx" presStyleIdx="0" presStyleCnt="5">
        <dgm:presLayoutVars>
          <dgm:chMax val="1"/>
          <dgm:chPref val="1"/>
        </dgm:presLayoutVars>
      </dgm:prSet>
      <dgm:spPr/>
    </dgm:pt>
    <dgm:pt modelId="{43DF0A7B-4D03-406E-A6B7-99CA126807B9}" type="pres">
      <dgm:prSet presAssocID="{365DF178-3A02-488E-B628-552E41CF5895}" presName="sibTrans" presStyleCnt="0"/>
      <dgm:spPr/>
    </dgm:pt>
    <dgm:pt modelId="{5C650B1C-FF1D-441C-9B92-FE4C939028A2}" type="pres">
      <dgm:prSet presAssocID="{B66CD832-8CB1-41CA-BF99-79039AFF150C}" presName="compNode" presStyleCnt="0"/>
      <dgm:spPr/>
    </dgm:pt>
    <dgm:pt modelId="{8F22E19C-956E-45F1-BA74-FCAB193FA6A3}" type="pres">
      <dgm:prSet presAssocID="{B66CD832-8CB1-41CA-BF99-79039AFF150C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B92EEED1-2A4D-4161-9EBA-719B37EA53D0}" type="pres">
      <dgm:prSet presAssocID="{B66CD832-8CB1-41CA-BF99-79039AFF150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8F2ABC8-E683-4875-A01A-EC1295E3B6B8}" type="pres">
      <dgm:prSet presAssocID="{B66CD832-8CB1-41CA-BF99-79039AFF150C}" presName="spaceRect" presStyleCnt="0"/>
      <dgm:spPr/>
    </dgm:pt>
    <dgm:pt modelId="{1D6494ED-5EF5-4B8B-9ED6-D45EFD97B804}" type="pres">
      <dgm:prSet presAssocID="{B66CD832-8CB1-41CA-BF99-79039AFF150C}" presName="textRect" presStyleLbl="revTx" presStyleIdx="1" presStyleCnt="5">
        <dgm:presLayoutVars>
          <dgm:chMax val="1"/>
          <dgm:chPref val="1"/>
        </dgm:presLayoutVars>
      </dgm:prSet>
      <dgm:spPr/>
    </dgm:pt>
    <dgm:pt modelId="{727B81A8-1A63-4517-AF72-82076CEB8772}" type="pres">
      <dgm:prSet presAssocID="{669BE584-5722-40E9-852C-091F1205FD36}" presName="sibTrans" presStyleCnt="0"/>
      <dgm:spPr/>
    </dgm:pt>
    <dgm:pt modelId="{B36A4623-E0AD-4C66-B464-7661F707BD9B}" type="pres">
      <dgm:prSet presAssocID="{AF36137B-822E-4C53-BD7B-AD01BD4B9306}" presName="compNode" presStyleCnt="0"/>
      <dgm:spPr/>
    </dgm:pt>
    <dgm:pt modelId="{9983FD3E-2C4F-4B63-A361-A0C38E88CDEF}" type="pres">
      <dgm:prSet presAssocID="{AF36137B-822E-4C53-BD7B-AD01BD4B9306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386E6C36-9D35-45E0-A4A3-DDC809B9E4B0}" type="pres">
      <dgm:prSet presAssocID="{AF36137B-822E-4C53-BD7B-AD01BD4B930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 with solid fill"/>
        </a:ext>
      </dgm:extLst>
    </dgm:pt>
    <dgm:pt modelId="{65240309-9CCE-463D-BE2B-5CE6930B4515}" type="pres">
      <dgm:prSet presAssocID="{AF36137B-822E-4C53-BD7B-AD01BD4B9306}" presName="spaceRect" presStyleCnt="0"/>
      <dgm:spPr/>
    </dgm:pt>
    <dgm:pt modelId="{AE0F4ECF-EB6F-4DAD-B7B8-A5727F8C7D8C}" type="pres">
      <dgm:prSet presAssocID="{AF36137B-822E-4C53-BD7B-AD01BD4B9306}" presName="textRect" presStyleLbl="revTx" presStyleIdx="2" presStyleCnt="5">
        <dgm:presLayoutVars>
          <dgm:chMax val="1"/>
          <dgm:chPref val="1"/>
        </dgm:presLayoutVars>
      </dgm:prSet>
      <dgm:spPr/>
    </dgm:pt>
    <dgm:pt modelId="{AB922AC5-2780-4A9D-A428-C6C7B639D6E7}" type="pres">
      <dgm:prSet presAssocID="{4BFA7C07-133C-4CC8-80DD-BC9B7654388A}" presName="sibTrans" presStyleCnt="0"/>
      <dgm:spPr/>
    </dgm:pt>
    <dgm:pt modelId="{A1539614-4F4A-4EA3-BE50-D33D96D24436}" type="pres">
      <dgm:prSet presAssocID="{E8096E3A-1E94-4159-A02F-67E1F2EE1172}" presName="compNode" presStyleCnt="0"/>
      <dgm:spPr/>
    </dgm:pt>
    <dgm:pt modelId="{78D8883A-5094-4541-8A53-CCE1A2772D56}" type="pres">
      <dgm:prSet presAssocID="{E8096E3A-1E94-4159-A02F-67E1F2EE1172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8D64D854-07A4-475D-9638-9437C14879B2}" type="pres">
      <dgm:prSet presAssocID="{E8096E3A-1E94-4159-A02F-67E1F2EE117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 with solid fill"/>
        </a:ext>
      </dgm:extLst>
    </dgm:pt>
    <dgm:pt modelId="{63EDB204-10CA-4E06-835E-784D9BAF4032}" type="pres">
      <dgm:prSet presAssocID="{E8096E3A-1E94-4159-A02F-67E1F2EE1172}" presName="spaceRect" presStyleCnt="0"/>
      <dgm:spPr/>
    </dgm:pt>
    <dgm:pt modelId="{62D924E9-F862-4886-9EE6-03A3FAE2C438}" type="pres">
      <dgm:prSet presAssocID="{E8096E3A-1E94-4159-A02F-67E1F2EE1172}" presName="textRect" presStyleLbl="revTx" presStyleIdx="3" presStyleCnt="5">
        <dgm:presLayoutVars>
          <dgm:chMax val="1"/>
          <dgm:chPref val="1"/>
        </dgm:presLayoutVars>
      </dgm:prSet>
      <dgm:spPr/>
    </dgm:pt>
    <dgm:pt modelId="{224F2E2A-295B-4037-AB58-C4795D39EDA3}" type="pres">
      <dgm:prSet presAssocID="{0B6B1537-12EA-461B-94B0-477C51D54FC1}" presName="sibTrans" presStyleCnt="0"/>
      <dgm:spPr/>
    </dgm:pt>
    <dgm:pt modelId="{2BCE6D53-9D47-4689-BD81-2DDACB525138}" type="pres">
      <dgm:prSet presAssocID="{2F971053-6915-4979-8E9B-A1C45CF7DB92}" presName="compNode" presStyleCnt="0"/>
      <dgm:spPr/>
    </dgm:pt>
    <dgm:pt modelId="{09136D58-CCE8-41CF-BD4F-604FD674C5F8}" type="pres">
      <dgm:prSet presAssocID="{2F971053-6915-4979-8E9B-A1C45CF7DB92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16F4B8EA-4DC3-42BC-A81B-1B71D11450BD}" type="pres">
      <dgm:prSet presAssocID="{2F971053-6915-4979-8E9B-A1C45CF7DB9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C4C1A6ED-7D4A-4428-B775-9DD235A13743}" type="pres">
      <dgm:prSet presAssocID="{2F971053-6915-4979-8E9B-A1C45CF7DB92}" presName="spaceRect" presStyleCnt="0"/>
      <dgm:spPr/>
    </dgm:pt>
    <dgm:pt modelId="{14D30EA7-38A9-48DD-BDBB-04489CBCFED1}" type="pres">
      <dgm:prSet presAssocID="{2F971053-6915-4979-8E9B-A1C45CF7DB9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99EF1E3F-1F60-4ABF-A33E-41048C0C3E27}" type="presOf" srcId="{2F971053-6915-4979-8E9B-A1C45CF7DB92}" destId="{14D30EA7-38A9-48DD-BDBB-04489CBCFED1}" srcOrd="0" destOrd="0" presId="urn:microsoft.com/office/officeart/2018/5/layout/IconLeafLabelList"/>
    <dgm:cxn modelId="{8BEFC04E-9C3B-45BB-9C0B-F8A2BDBBAC7E}" type="presOf" srcId="{AF36137B-822E-4C53-BD7B-AD01BD4B9306}" destId="{AE0F4ECF-EB6F-4DAD-B7B8-A5727F8C7D8C}" srcOrd="0" destOrd="0" presId="urn:microsoft.com/office/officeart/2018/5/layout/IconLeafLabelList"/>
    <dgm:cxn modelId="{C19DC682-E167-4232-BD15-5E6B89EA90FE}" type="presOf" srcId="{E8096E3A-1E94-4159-A02F-67E1F2EE1172}" destId="{62D924E9-F862-4886-9EE6-03A3FAE2C438}" srcOrd="0" destOrd="0" presId="urn:microsoft.com/office/officeart/2018/5/layout/IconLeafLabelList"/>
    <dgm:cxn modelId="{B76FCEA5-5DB5-4700-B18D-30C83E8EAEDF}" srcId="{FAAD419B-C37A-4158-B384-EE04A6475B8D}" destId="{E8096E3A-1E94-4159-A02F-67E1F2EE1172}" srcOrd="3" destOrd="0" parTransId="{24CA84C7-3416-4DB2-A926-FB68A29C07B4}" sibTransId="{0B6B1537-12EA-461B-94B0-477C51D54FC1}"/>
    <dgm:cxn modelId="{CD6F6AA6-A2AA-4CF1-A673-76C39E650AE3}" type="presOf" srcId="{B66CD832-8CB1-41CA-BF99-79039AFF150C}" destId="{1D6494ED-5EF5-4B8B-9ED6-D45EFD97B804}" srcOrd="0" destOrd="0" presId="urn:microsoft.com/office/officeart/2018/5/layout/IconLeafLabelList"/>
    <dgm:cxn modelId="{36A792BC-338E-4039-B148-00D6633F9717}" type="presOf" srcId="{1713CE85-4E26-408C-AE0B-BDA9ACA5055B}" destId="{3D67B080-97A9-4AF6-817A-C19F304529E1}" srcOrd="0" destOrd="0" presId="urn:microsoft.com/office/officeart/2018/5/layout/IconLeafLabelList"/>
    <dgm:cxn modelId="{8F0DFBBD-7D60-40B5-B958-64F9CF0F32F9}" type="presOf" srcId="{FAAD419B-C37A-4158-B384-EE04A6475B8D}" destId="{405378E9-550F-4095-8504-86B0CD6ACD9A}" srcOrd="0" destOrd="0" presId="urn:microsoft.com/office/officeart/2018/5/layout/IconLeafLabelList"/>
    <dgm:cxn modelId="{6CEB4BBE-FAF2-42C8-97E9-A29A081DC765}" srcId="{FAAD419B-C37A-4158-B384-EE04A6475B8D}" destId="{2F971053-6915-4979-8E9B-A1C45CF7DB92}" srcOrd="4" destOrd="0" parTransId="{0BE560C4-FC24-4E5F-B4A1-B3CA79A63B21}" sibTransId="{55DD0A33-EFDE-415D-A99F-C7F7A0798F53}"/>
    <dgm:cxn modelId="{0C0499C4-B0B7-47A8-9924-90568663E257}" srcId="{FAAD419B-C37A-4158-B384-EE04A6475B8D}" destId="{AF36137B-822E-4C53-BD7B-AD01BD4B9306}" srcOrd="2" destOrd="0" parTransId="{C6FE1B75-F7E0-48F3-9E15-EFE5FAFA1229}" sibTransId="{4BFA7C07-133C-4CC8-80DD-BC9B7654388A}"/>
    <dgm:cxn modelId="{EF5A01DF-368A-4254-9E46-C793F2BBDE50}" srcId="{FAAD419B-C37A-4158-B384-EE04A6475B8D}" destId="{B66CD832-8CB1-41CA-BF99-79039AFF150C}" srcOrd="1" destOrd="0" parTransId="{6BF47E20-6421-4486-933E-575F97451211}" sibTransId="{669BE584-5722-40E9-852C-091F1205FD36}"/>
    <dgm:cxn modelId="{756472FB-116D-4768-9542-D16F6E5F2445}" srcId="{FAAD419B-C37A-4158-B384-EE04A6475B8D}" destId="{1713CE85-4E26-408C-AE0B-BDA9ACA5055B}" srcOrd="0" destOrd="0" parTransId="{AA99B228-08AE-4C49-BC11-FDEC56844F6E}" sibTransId="{365DF178-3A02-488E-B628-552E41CF5895}"/>
    <dgm:cxn modelId="{F163A12C-27FD-483F-81DD-89C7196FB88E}" type="presParOf" srcId="{405378E9-550F-4095-8504-86B0CD6ACD9A}" destId="{3A103A08-AC06-4E9F-91D1-2F74CF9942A5}" srcOrd="0" destOrd="0" presId="urn:microsoft.com/office/officeart/2018/5/layout/IconLeafLabelList"/>
    <dgm:cxn modelId="{72448679-731C-4080-B370-C9612F72030D}" type="presParOf" srcId="{3A103A08-AC06-4E9F-91D1-2F74CF9942A5}" destId="{BD72FA30-6837-4EBD-B111-9B55A72D1D3A}" srcOrd="0" destOrd="0" presId="urn:microsoft.com/office/officeart/2018/5/layout/IconLeafLabelList"/>
    <dgm:cxn modelId="{14CA85F9-0DC7-48E6-BAAB-DD5CC1D9DFD4}" type="presParOf" srcId="{3A103A08-AC06-4E9F-91D1-2F74CF9942A5}" destId="{040120DE-E6D1-422F-8E05-815BD24A9EB9}" srcOrd="1" destOrd="0" presId="urn:microsoft.com/office/officeart/2018/5/layout/IconLeafLabelList"/>
    <dgm:cxn modelId="{013FE25A-2568-4480-9EB5-AB636256629A}" type="presParOf" srcId="{3A103A08-AC06-4E9F-91D1-2F74CF9942A5}" destId="{C10A116F-1EB3-4F26-BD4C-75079E607A5E}" srcOrd="2" destOrd="0" presId="urn:microsoft.com/office/officeart/2018/5/layout/IconLeafLabelList"/>
    <dgm:cxn modelId="{0D6DFB48-D672-450E-B6AD-835599134D35}" type="presParOf" srcId="{3A103A08-AC06-4E9F-91D1-2F74CF9942A5}" destId="{3D67B080-97A9-4AF6-817A-C19F304529E1}" srcOrd="3" destOrd="0" presId="urn:microsoft.com/office/officeart/2018/5/layout/IconLeafLabelList"/>
    <dgm:cxn modelId="{D01871E1-26A4-40F5-8C6F-B1DFE8D1E339}" type="presParOf" srcId="{405378E9-550F-4095-8504-86B0CD6ACD9A}" destId="{43DF0A7B-4D03-406E-A6B7-99CA126807B9}" srcOrd="1" destOrd="0" presId="urn:microsoft.com/office/officeart/2018/5/layout/IconLeafLabelList"/>
    <dgm:cxn modelId="{31A08175-D777-40D3-BEC3-53E3B1136932}" type="presParOf" srcId="{405378E9-550F-4095-8504-86B0CD6ACD9A}" destId="{5C650B1C-FF1D-441C-9B92-FE4C939028A2}" srcOrd="2" destOrd="0" presId="urn:microsoft.com/office/officeart/2018/5/layout/IconLeafLabelList"/>
    <dgm:cxn modelId="{F5260444-B485-4E92-B265-B11EC410A31C}" type="presParOf" srcId="{5C650B1C-FF1D-441C-9B92-FE4C939028A2}" destId="{8F22E19C-956E-45F1-BA74-FCAB193FA6A3}" srcOrd="0" destOrd="0" presId="urn:microsoft.com/office/officeart/2018/5/layout/IconLeafLabelList"/>
    <dgm:cxn modelId="{A0C9D97C-236F-4CA7-A95A-609A9760D6D7}" type="presParOf" srcId="{5C650B1C-FF1D-441C-9B92-FE4C939028A2}" destId="{B92EEED1-2A4D-4161-9EBA-719B37EA53D0}" srcOrd="1" destOrd="0" presId="urn:microsoft.com/office/officeart/2018/5/layout/IconLeafLabelList"/>
    <dgm:cxn modelId="{E747B32B-96B2-4DE9-9943-A20A6220954C}" type="presParOf" srcId="{5C650B1C-FF1D-441C-9B92-FE4C939028A2}" destId="{28F2ABC8-E683-4875-A01A-EC1295E3B6B8}" srcOrd="2" destOrd="0" presId="urn:microsoft.com/office/officeart/2018/5/layout/IconLeafLabelList"/>
    <dgm:cxn modelId="{28D06227-C652-477F-BA7E-AE618D9689FA}" type="presParOf" srcId="{5C650B1C-FF1D-441C-9B92-FE4C939028A2}" destId="{1D6494ED-5EF5-4B8B-9ED6-D45EFD97B804}" srcOrd="3" destOrd="0" presId="urn:microsoft.com/office/officeart/2018/5/layout/IconLeafLabelList"/>
    <dgm:cxn modelId="{60E21A7E-CB07-4325-B136-9906C1ADF967}" type="presParOf" srcId="{405378E9-550F-4095-8504-86B0CD6ACD9A}" destId="{727B81A8-1A63-4517-AF72-82076CEB8772}" srcOrd="3" destOrd="0" presId="urn:microsoft.com/office/officeart/2018/5/layout/IconLeafLabelList"/>
    <dgm:cxn modelId="{D3384BDE-1025-41D1-91B0-6F0AD7FE4D2B}" type="presParOf" srcId="{405378E9-550F-4095-8504-86B0CD6ACD9A}" destId="{B36A4623-E0AD-4C66-B464-7661F707BD9B}" srcOrd="4" destOrd="0" presId="urn:microsoft.com/office/officeart/2018/5/layout/IconLeafLabelList"/>
    <dgm:cxn modelId="{EB09A106-3839-4525-9D0C-0EEE5359471B}" type="presParOf" srcId="{B36A4623-E0AD-4C66-B464-7661F707BD9B}" destId="{9983FD3E-2C4F-4B63-A361-A0C38E88CDEF}" srcOrd="0" destOrd="0" presId="urn:microsoft.com/office/officeart/2018/5/layout/IconLeafLabelList"/>
    <dgm:cxn modelId="{82BF7489-E726-44AC-A98A-08241F99AEC7}" type="presParOf" srcId="{B36A4623-E0AD-4C66-B464-7661F707BD9B}" destId="{386E6C36-9D35-45E0-A4A3-DDC809B9E4B0}" srcOrd="1" destOrd="0" presId="urn:microsoft.com/office/officeart/2018/5/layout/IconLeafLabelList"/>
    <dgm:cxn modelId="{04974B4D-B119-4E73-AF7C-7ACACD9D13A5}" type="presParOf" srcId="{B36A4623-E0AD-4C66-B464-7661F707BD9B}" destId="{65240309-9CCE-463D-BE2B-5CE6930B4515}" srcOrd="2" destOrd="0" presId="urn:microsoft.com/office/officeart/2018/5/layout/IconLeafLabelList"/>
    <dgm:cxn modelId="{EBD67610-B430-49D5-A5A0-BE6EDC340A91}" type="presParOf" srcId="{B36A4623-E0AD-4C66-B464-7661F707BD9B}" destId="{AE0F4ECF-EB6F-4DAD-B7B8-A5727F8C7D8C}" srcOrd="3" destOrd="0" presId="urn:microsoft.com/office/officeart/2018/5/layout/IconLeafLabelList"/>
    <dgm:cxn modelId="{277C221B-B185-48F3-892A-78CBE1DDF114}" type="presParOf" srcId="{405378E9-550F-4095-8504-86B0CD6ACD9A}" destId="{AB922AC5-2780-4A9D-A428-C6C7B639D6E7}" srcOrd="5" destOrd="0" presId="urn:microsoft.com/office/officeart/2018/5/layout/IconLeafLabelList"/>
    <dgm:cxn modelId="{080B27FA-12D4-4F90-A116-E0D407C70BB3}" type="presParOf" srcId="{405378E9-550F-4095-8504-86B0CD6ACD9A}" destId="{A1539614-4F4A-4EA3-BE50-D33D96D24436}" srcOrd="6" destOrd="0" presId="urn:microsoft.com/office/officeart/2018/5/layout/IconLeafLabelList"/>
    <dgm:cxn modelId="{B4FA4621-5CE4-4C1E-869F-A7DDE415AFAB}" type="presParOf" srcId="{A1539614-4F4A-4EA3-BE50-D33D96D24436}" destId="{78D8883A-5094-4541-8A53-CCE1A2772D56}" srcOrd="0" destOrd="0" presId="urn:microsoft.com/office/officeart/2018/5/layout/IconLeafLabelList"/>
    <dgm:cxn modelId="{48195531-135A-485E-8C25-C7AF74FD4279}" type="presParOf" srcId="{A1539614-4F4A-4EA3-BE50-D33D96D24436}" destId="{8D64D854-07A4-475D-9638-9437C14879B2}" srcOrd="1" destOrd="0" presId="urn:microsoft.com/office/officeart/2018/5/layout/IconLeafLabelList"/>
    <dgm:cxn modelId="{CE2D4569-68BA-46A3-A540-E0B75BA9B650}" type="presParOf" srcId="{A1539614-4F4A-4EA3-BE50-D33D96D24436}" destId="{63EDB204-10CA-4E06-835E-784D9BAF4032}" srcOrd="2" destOrd="0" presId="urn:microsoft.com/office/officeart/2018/5/layout/IconLeafLabelList"/>
    <dgm:cxn modelId="{90578CE7-8B6C-403E-96BC-9C65D5CF3676}" type="presParOf" srcId="{A1539614-4F4A-4EA3-BE50-D33D96D24436}" destId="{62D924E9-F862-4886-9EE6-03A3FAE2C438}" srcOrd="3" destOrd="0" presId="urn:microsoft.com/office/officeart/2018/5/layout/IconLeafLabelList"/>
    <dgm:cxn modelId="{CA89C764-0700-4601-A4B0-84E138F478C7}" type="presParOf" srcId="{405378E9-550F-4095-8504-86B0CD6ACD9A}" destId="{224F2E2A-295B-4037-AB58-C4795D39EDA3}" srcOrd="7" destOrd="0" presId="urn:microsoft.com/office/officeart/2018/5/layout/IconLeafLabelList"/>
    <dgm:cxn modelId="{95912582-9AB0-4A78-8B4C-95B1907E1B83}" type="presParOf" srcId="{405378E9-550F-4095-8504-86B0CD6ACD9A}" destId="{2BCE6D53-9D47-4689-BD81-2DDACB525138}" srcOrd="8" destOrd="0" presId="urn:microsoft.com/office/officeart/2018/5/layout/IconLeafLabelList"/>
    <dgm:cxn modelId="{2644C7CD-3BA6-4EA8-9875-A33D10A7D700}" type="presParOf" srcId="{2BCE6D53-9D47-4689-BD81-2DDACB525138}" destId="{09136D58-CCE8-41CF-BD4F-604FD674C5F8}" srcOrd="0" destOrd="0" presId="urn:microsoft.com/office/officeart/2018/5/layout/IconLeafLabelList"/>
    <dgm:cxn modelId="{DDD3C1FD-3E96-44ED-99FA-1B1FC43F1219}" type="presParOf" srcId="{2BCE6D53-9D47-4689-BD81-2DDACB525138}" destId="{16F4B8EA-4DC3-42BC-A81B-1B71D11450BD}" srcOrd="1" destOrd="0" presId="urn:microsoft.com/office/officeart/2018/5/layout/IconLeafLabelList"/>
    <dgm:cxn modelId="{0D9C5082-B2B6-4611-BCA0-BD9F98021D3A}" type="presParOf" srcId="{2BCE6D53-9D47-4689-BD81-2DDACB525138}" destId="{C4C1A6ED-7D4A-4428-B775-9DD235A13743}" srcOrd="2" destOrd="0" presId="urn:microsoft.com/office/officeart/2018/5/layout/IconLeafLabelList"/>
    <dgm:cxn modelId="{5FD437FC-FF53-48C4-A88C-08B8441CF338}" type="presParOf" srcId="{2BCE6D53-9D47-4689-BD81-2DDACB525138}" destId="{14D30EA7-38A9-48DD-BDBB-04489CBCFED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DBD7E5-B148-4F4E-A962-E93D395214E5}">
      <dsp:nvSpPr>
        <dsp:cNvPr id="0" name=""/>
        <dsp:cNvSpPr/>
      </dsp:nvSpPr>
      <dsp:spPr>
        <a:xfrm>
          <a:off x="1959228" y="321443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CC17BA-1916-4C6B-AD0F-2EBD36B82FB6}">
      <dsp:nvSpPr>
        <dsp:cNvPr id="0" name=""/>
        <dsp:cNvSpPr/>
      </dsp:nvSpPr>
      <dsp:spPr>
        <a:xfrm>
          <a:off x="555228" y="200082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/>
            <a:t>Relies on publicly available data:</a:t>
          </a:r>
        </a:p>
      </dsp:txBody>
      <dsp:txXfrm>
        <a:off x="555228" y="2000822"/>
        <a:ext cx="4320000" cy="648000"/>
      </dsp:txXfrm>
    </dsp:sp>
    <dsp:sp modelId="{F4CE3963-EC7D-4C36-9AD3-95E4B64B231C}">
      <dsp:nvSpPr>
        <dsp:cNvPr id="0" name=""/>
        <dsp:cNvSpPr/>
      </dsp:nvSpPr>
      <dsp:spPr>
        <a:xfrm>
          <a:off x="555228" y="2726673"/>
          <a:ext cx="4320000" cy="1487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Social media accounts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Phonebooks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Documents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…</a:t>
          </a:r>
          <a:br>
            <a:rPr lang="en-US" sz="1700" kern="1200"/>
          </a:br>
          <a:endParaRPr lang="en-US" sz="1700" kern="1200"/>
        </a:p>
      </dsp:txBody>
      <dsp:txXfrm>
        <a:off x="555228" y="2726673"/>
        <a:ext cx="4320000" cy="1487306"/>
      </dsp:txXfrm>
    </dsp:sp>
    <dsp:sp modelId="{33C38742-0A6A-4DDE-8A9C-8148019F96E0}">
      <dsp:nvSpPr>
        <dsp:cNvPr id="0" name=""/>
        <dsp:cNvSpPr/>
      </dsp:nvSpPr>
      <dsp:spPr>
        <a:xfrm>
          <a:off x="7035228" y="321443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F77FF6-F601-483F-8A8B-7386246B1123}">
      <dsp:nvSpPr>
        <dsp:cNvPr id="0" name=""/>
        <dsp:cNvSpPr/>
      </dsp:nvSpPr>
      <dsp:spPr>
        <a:xfrm>
          <a:off x="5631228" y="200082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/>
            <a:t>Usually less reliant on: </a:t>
          </a:r>
        </a:p>
      </dsp:txBody>
      <dsp:txXfrm>
        <a:off x="5631228" y="2000822"/>
        <a:ext cx="4320000" cy="648000"/>
      </dsp:txXfrm>
    </dsp:sp>
    <dsp:sp modelId="{071FEFDA-1281-43AA-8EA3-602219893F99}">
      <dsp:nvSpPr>
        <dsp:cNvPr id="0" name=""/>
        <dsp:cNvSpPr/>
      </dsp:nvSpPr>
      <dsp:spPr>
        <a:xfrm>
          <a:off x="5631228" y="2726673"/>
          <a:ext cx="4320000" cy="1487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Interaction (HUMINT)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Communications technologies (SIGINT)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Equipment Analysis (TECHINT)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…</a:t>
          </a:r>
        </a:p>
      </dsp:txBody>
      <dsp:txXfrm>
        <a:off x="5631228" y="2726673"/>
        <a:ext cx="4320000" cy="14873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374A7D-FC47-4BA0-A1AC-768DCEE1E76E}">
      <dsp:nvSpPr>
        <dsp:cNvPr id="0" name=""/>
        <dsp:cNvSpPr/>
      </dsp:nvSpPr>
      <dsp:spPr>
        <a:xfrm>
          <a:off x="591443" y="176"/>
          <a:ext cx="2559105" cy="15354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 dirty="0"/>
            <a:t>Define Requirements</a:t>
          </a:r>
        </a:p>
      </dsp:txBody>
      <dsp:txXfrm>
        <a:off x="636415" y="45148"/>
        <a:ext cx="2469161" cy="1445519"/>
      </dsp:txXfrm>
    </dsp:sp>
    <dsp:sp modelId="{F20AE222-FE1C-4127-AFBE-DCA157498E7D}">
      <dsp:nvSpPr>
        <dsp:cNvPr id="0" name=""/>
        <dsp:cNvSpPr/>
      </dsp:nvSpPr>
      <dsp:spPr>
        <a:xfrm>
          <a:off x="3375750" y="450579"/>
          <a:ext cx="542530" cy="634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3375750" y="577511"/>
        <a:ext cx="379771" cy="380794"/>
      </dsp:txXfrm>
    </dsp:sp>
    <dsp:sp modelId="{C16C7E07-ED12-4FF6-A6D1-4263444BAE50}">
      <dsp:nvSpPr>
        <dsp:cNvPr id="0" name=""/>
        <dsp:cNvSpPr/>
      </dsp:nvSpPr>
      <dsp:spPr>
        <a:xfrm>
          <a:off x="4174192" y="176"/>
          <a:ext cx="2559105" cy="153546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Retrieve Data</a:t>
          </a:r>
        </a:p>
      </dsp:txBody>
      <dsp:txXfrm>
        <a:off x="4219164" y="45148"/>
        <a:ext cx="2469161" cy="1445519"/>
      </dsp:txXfrm>
    </dsp:sp>
    <dsp:sp modelId="{687045BC-0A0D-48FB-8674-95FC9F8D04F2}">
      <dsp:nvSpPr>
        <dsp:cNvPr id="0" name=""/>
        <dsp:cNvSpPr/>
      </dsp:nvSpPr>
      <dsp:spPr>
        <a:xfrm>
          <a:off x="6958499" y="450579"/>
          <a:ext cx="542530" cy="634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6958499" y="577511"/>
        <a:ext cx="379771" cy="380794"/>
      </dsp:txXfrm>
    </dsp:sp>
    <dsp:sp modelId="{C4173372-8FF8-43C4-8F20-99F37E795080}">
      <dsp:nvSpPr>
        <dsp:cNvPr id="0" name=""/>
        <dsp:cNvSpPr/>
      </dsp:nvSpPr>
      <dsp:spPr>
        <a:xfrm>
          <a:off x="7756940" y="176"/>
          <a:ext cx="2559105" cy="153546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Analyze</a:t>
          </a:r>
        </a:p>
      </dsp:txBody>
      <dsp:txXfrm>
        <a:off x="7801912" y="45148"/>
        <a:ext cx="2469161" cy="1445519"/>
      </dsp:txXfrm>
    </dsp:sp>
    <dsp:sp modelId="{6C36851B-781C-41F8-B94A-CEDDD5C4A995}">
      <dsp:nvSpPr>
        <dsp:cNvPr id="0" name=""/>
        <dsp:cNvSpPr/>
      </dsp:nvSpPr>
      <dsp:spPr>
        <a:xfrm rot="5400000">
          <a:off x="8765228" y="1714777"/>
          <a:ext cx="542530" cy="634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 rot="-5400000">
        <a:off x="8846097" y="1760841"/>
        <a:ext cx="380794" cy="379771"/>
      </dsp:txXfrm>
    </dsp:sp>
    <dsp:sp modelId="{C32A640F-C9A8-4CD2-8D1A-694C6D1B1B59}">
      <dsp:nvSpPr>
        <dsp:cNvPr id="0" name=""/>
        <dsp:cNvSpPr/>
      </dsp:nvSpPr>
      <dsp:spPr>
        <a:xfrm>
          <a:off x="7756940" y="2559282"/>
          <a:ext cx="2559105" cy="15354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Pivot</a:t>
          </a:r>
        </a:p>
      </dsp:txBody>
      <dsp:txXfrm>
        <a:off x="7801912" y="2604254"/>
        <a:ext cx="2469161" cy="1445519"/>
      </dsp:txXfrm>
    </dsp:sp>
    <dsp:sp modelId="{E4B01198-4D72-4067-B9FF-C7613133780F}">
      <dsp:nvSpPr>
        <dsp:cNvPr id="0" name=""/>
        <dsp:cNvSpPr/>
      </dsp:nvSpPr>
      <dsp:spPr>
        <a:xfrm rot="10800000">
          <a:off x="6989208" y="3009685"/>
          <a:ext cx="542530" cy="634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 rot="10800000">
        <a:off x="7151967" y="3136617"/>
        <a:ext cx="379771" cy="380794"/>
      </dsp:txXfrm>
    </dsp:sp>
    <dsp:sp modelId="{E704A077-E13D-414F-BA6A-A6E866E883CF}">
      <dsp:nvSpPr>
        <dsp:cNvPr id="0" name=""/>
        <dsp:cNvSpPr/>
      </dsp:nvSpPr>
      <dsp:spPr>
        <a:xfrm>
          <a:off x="4174192" y="2559282"/>
          <a:ext cx="2559105" cy="153546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Report</a:t>
          </a:r>
        </a:p>
      </dsp:txBody>
      <dsp:txXfrm>
        <a:off x="4219164" y="2604254"/>
        <a:ext cx="2469161" cy="14455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72FA30-6837-4EBD-B111-9B55A72D1D3A}">
      <dsp:nvSpPr>
        <dsp:cNvPr id="0" name=""/>
        <dsp:cNvSpPr/>
      </dsp:nvSpPr>
      <dsp:spPr>
        <a:xfrm>
          <a:off x="474228" y="118771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0120DE-E6D1-422F-8E05-815BD24A9EB9}">
      <dsp:nvSpPr>
        <dsp:cNvPr id="0" name=""/>
        <dsp:cNvSpPr/>
      </dsp:nvSpPr>
      <dsp:spPr>
        <a:xfrm>
          <a:off x="708228" y="1421711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67B080-97A9-4AF6-817A-C19F304529E1}">
      <dsp:nvSpPr>
        <dsp:cNvPr id="0" name=""/>
        <dsp:cNvSpPr/>
      </dsp:nvSpPr>
      <dsp:spPr>
        <a:xfrm>
          <a:off x="123228" y="262771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Pivoting ?</a:t>
          </a:r>
        </a:p>
      </dsp:txBody>
      <dsp:txXfrm>
        <a:off x="123228" y="2627711"/>
        <a:ext cx="1800000" cy="720000"/>
      </dsp:txXfrm>
    </dsp:sp>
    <dsp:sp modelId="{8F22E19C-956E-45F1-BA74-FCAB193FA6A3}">
      <dsp:nvSpPr>
        <dsp:cNvPr id="0" name=""/>
        <dsp:cNvSpPr/>
      </dsp:nvSpPr>
      <dsp:spPr>
        <a:xfrm>
          <a:off x="2589228" y="118771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EEED1-2A4D-4161-9EBA-719B37EA53D0}">
      <dsp:nvSpPr>
        <dsp:cNvPr id="0" name=""/>
        <dsp:cNvSpPr/>
      </dsp:nvSpPr>
      <dsp:spPr>
        <a:xfrm>
          <a:off x="2823228" y="1421711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6494ED-5EF5-4B8B-9ED6-D45EFD97B804}">
      <dsp:nvSpPr>
        <dsp:cNvPr id="0" name=""/>
        <dsp:cNvSpPr/>
      </dsp:nvSpPr>
      <dsp:spPr>
        <a:xfrm>
          <a:off x="2238228" y="262771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Effective pivoting</a:t>
          </a:r>
        </a:p>
      </dsp:txBody>
      <dsp:txXfrm>
        <a:off x="2238228" y="2627711"/>
        <a:ext cx="1800000" cy="720000"/>
      </dsp:txXfrm>
    </dsp:sp>
    <dsp:sp modelId="{9983FD3E-2C4F-4B63-A361-A0C38E88CDEF}">
      <dsp:nvSpPr>
        <dsp:cNvPr id="0" name=""/>
        <dsp:cNvSpPr/>
      </dsp:nvSpPr>
      <dsp:spPr>
        <a:xfrm>
          <a:off x="4704228" y="118771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6E6C36-9D35-45E0-A4A3-DDC809B9E4B0}">
      <dsp:nvSpPr>
        <dsp:cNvPr id="0" name=""/>
        <dsp:cNvSpPr/>
      </dsp:nvSpPr>
      <dsp:spPr>
        <a:xfrm>
          <a:off x="4938228" y="1421711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0F4ECF-EB6F-4DAD-B7B8-A5727F8C7D8C}">
      <dsp:nvSpPr>
        <dsp:cNvPr id="0" name=""/>
        <dsp:cNvSpPr/>
      </dsp:nvSpPr>
      <dsp:spPr>
        <a:xfrm>
          <a:off x="4353228" y="262771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Tools</a:t>
          </a:r>
        </a:p>
      </dsp:txBody>
      <dsp:txXfrm>
        <a:off x="4353228" y="2627711"/>
        <a:ext cx="1800000" cy="720000"/>
      </dsp:txXfrm>
    </dsp:sp>
    <dsp:sp modelId="{78D8883A-5094-4541-8A53-CCE1A2772D56}">
      <dsp:nvSpPr>
        <dsp:cNvPr id="0" name=""/>
        <dsp:cNvSpPr/>
      </dsp:nvSpPr>
      <dsp:spPr>
        <a:xfrm>
          <a:off x="6819228" y="118771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64D854-07A4-475D-9638-9437C14879B2}">
      <dsp:nvSpPr>
        <dsp:cNvPr id="0" name=""/>
        <dsp:cNvSpPr/>
      </dsp:nvSpPr>
      <dsp:spPr>
        <a:xfrm>
          <a:off x="7053228" y="1421711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D924E9-F862-4886-9EE6-03A3FAE2C438}">
      <dsp:nvSpPr>
        <dsp:cNvPr id="0" name=""/>
        <dsp:cNvSpPr/>
      </dsp:nvSpPr>
      <dsp:spPr>
        <a:xfrm>
          <a:off x="6468228" y="262771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Tracking Steps</a:t>
          </a:r>
        </a:p>
      </dsp:txBody>
      <dsp:txXfrm>
        <a:off x="6468228" y="2627711"/>
        <a:ext cx="1800000" cy="720000"/>
      </dsp:txXfrm>
    </dsp:sp>
    <dsp:sp modelId="{09136D58-CCE8-41CF-BD4F-604FD674C5F8}">
      <dsp:nvSpPr>
        <dsp:cNvPr id="0" name=""/>
        <dsp:cNvSpPr/>
      </dsp:nvSpPr>
      <dsp:spPr>
        <a:xfrm>
          <a:off x="8934228" y="118771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F4B8EA-4DC3-42BC-A81B-1B71D11450BD}">
      <dsp:nvSpPr>
        <dsp:cNvPr id="0" name=""/>
        <dsp:cNvSpPr/>
      </dsp:nvSpPr>
      <dsp:spPr>
        <a:xfrm>
          <a:off x="9168228" y="1421711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D30EA7-38A9-48DD-BDBB-04489CBCFED1}">
      <dsp:nvSpPr>
        <dsp:cNvPr id="0" name=""/>
        <dsp:cNvSpPr/>
      </dsp:nvSpPr>
      <dsp:spPr>
        <a:xfrm>
          <a:off x="8583228" y="262771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Tips</a:t>
          </a:r>
        </a:p>
      </dsp:txBody>
      <dsp:txXfrm>
        <a:off x="8583228" y="2627711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393A2D7C-8946-4477-B728-E965586E4053}" type="datetimeFigureOut">
              <a:rPr lang="en-CH" smtClean="0"/>
              <a:t>21/05/2021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59241644-66C6-4D91-96DF-61FD632CADD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71173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[15s - 00:00-00:15]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41644-66C6-4D91-96DF-61FD632CADD7}" type="slidenum">
              <a:rPr lang="en-CH" smtClean="0"/>
              <a:t>1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289193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41644-66C6-4D91-96DF-61FD632CADD7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74688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41644-66C6-4D91-96DF-61FD632CADD7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52859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752">
              <a:defRPr/>
            </a:pPr>
            <a:r>
              <a:rPr lang="en-US" dirty="0"/>
              <a:t>[30s – 31:40-32:10]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41644-66C6-4D91-96DF-61FD632CADD7}" type="slidenum">
              <a:rPr lang="en-CH" smtClean="0"/>
              <a:t>30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29109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752">
              <a:defRPr/>
            </a:pPr>
            <a:r>
              <a:rPr lang="en-US" dirty="0"/>
              <a:t>[60s – 32:10-33:10]</a:t>
            </a:r>
          </a:p>
          <a:p>
            <a:pPr defTabSz="990752">
              <a:defRPr/>
            </a:pPr>
            <a:r>
              <a:rPr lang="en-US" dirty="0"/>
              <a:t>+ Q&amp;A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41644-66C6-4D91-96DF-61FD632CADD7}" type="slidenum">
              <a:rPr lang="en-CH" smtClean="0"/>
              <a:t>31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95961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21/05/2021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0056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21/05/2021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4084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21/05/2021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78740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21/05/2021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99671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21/05/2021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09267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21/05/2021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3606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21/05/2021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2821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21/05/2021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08086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21/05/2021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0400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21/05/2021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2005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21/05/2021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5006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344D4-4086-4D2A-86A2-E238CD64373D}" type="datetimeFigureOut">
              <a:rPr lang="en-CH" smtClean="0"/>
              <a:t>21/05/2021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365175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4v"/><Relationship Id="rId1" Type="http://schemas.microsoft.com/office/2007/relationships/media" Target="../media/media1.m4v"/><Relationship Id="rId5" Type="http://schemas.openxmlformats.org/officeDocument/2006/relationships/hyperlink" Target="https://www.youtube.com/watch?v=jRR8nLwj_mQ" TargetMode="Externa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webbreacher.com/2018/07/12/osint-map/" TargetMode="Externa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legalcod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Peter_UXer?source=post_page-----5029a3c7fd56--------------------------------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662AC28-7E51-4CB8-B600-AA7262A38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52850"/>
            <a:ext cx="9144000" cy="1504950"/>
          </a:xfrm>
        </p:spPr>
        <p:txBody>
          <a:bodyPr anchor="ctr">
            <a:normAutofit/>
          </a:bodyPr>
          <a:lstStyle/>
          <a:p>
            <a:r>
              <a:rPr lang="en-US" sz="3200" dirty="0"/>
              <a:t>@</a:t>
            </a:r>
            <a:r>
              <a:rPr lang="en-US" sz="3200"/>
              <a:t>Digital Overdose</a:t>
            </a:r>
            <a:endParaRPr lang="en-CH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DECF5B-0B20-47A6-88E2-343D9D07D27F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7AC60A1-6F2D-4037-9D1E-259566F72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1909763"/>
          </a:xfrm>
        </p:spPr>
        <p:txBody>
          <a:bodyPr/>
          <a:lstStyle/>
          <a:p>
            <a:r>
              <a:rPr lang="en-US" dirty="0"/>
              <a:t>OSINT</a:t>
            </a:r>
            <a:br>
              <a:rPr lang="en-US" dirty="0"/>
            </a:br>
            <a:r>
              <a:rPr lang="en-US" dirty="0"/>
              <a:t>&amp; the Art of Pivoting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09003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6FC122-8635-4411-87D8-1FC6947B3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Drilling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B2D5B-FB3F-4539-8C70-13C4BB7452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Interesting images</a:t>
            </a:r>
          </a:p>
          <a:p>
            <a:r>
              <a:rPr lang="en-US" sz="2400" dirty="0"/>
              <a:t>Linked services</a:t>
            </a:r>
          </a:p>
          <a:p>
            <a:r>
              <a:rPr lang="en-US" sz="2400" dirty="0"/>
              <a:t>Families &amp; Friends</a:t>
            </a:r>
          </a:p>
          <a:p>
            <a:r>
              <a:rPr lang="en-US" sz="2400" dirty="0"/>
              <a:t>POI</a:t>
            </a:r>
          </a:p>
          <a:p>
            <a:r>
              <a:rPr lang="en-US" sz="2400" dirty="0"/>
              <a:t>Potential offenders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A881425-88FE-4F5F-9700-D362F890E82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9" r="-2" b="-2"/>
          <a:stretch/>
        </p:blipFill>
        <p:spPr bwMode="auto">
          <a:xfrm>
            <a:off x="5911532" y="2484255"/>
            <a:ext cx="5150277" cy="371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CC8F4C-8B31-4401-A855-24F465B9C4F8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4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F687420-BEB4-45CD-8226-339BE553B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FB26AF-A710-4FE0-A354-62D17EEFE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Analyzing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57C50-D1CF-4CF0-B2E4-49B5C364CB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Find distinguishing marks</a:t>
            </a:r>
          </a:p>
          <a:p>
            <a:r>
              <a:rPr lang="en-US" sz="2400" dirty="0"/>
              <a:t>Build a timeline</a:t>
            </a:r>
          </a:p>
          <a:p>
            <a:r>
              <a:rPr lang="en-US" sz="2400" dirty="0"/>
              <a:t>Make an asset inventory</a:t>
            </a:r>
          </a:p>
          <a:p>
            <a:r>
              <a:rPr lang="en-US" sz="2400" dirty="0"/>
              <a:t>Build addiction profiles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Analysis Analyzing Data Analyze - Free photo on Pixabay">
            <a:extLst>
              <a:ext uri="{FF2B5EF4-FFF2-40B4-BE49-F238E27FC236}">
                <a16:creationId xmlns:a16="http://schemas.microsoft.com/office/drawing/2014/main" id="{3B3058C9-F937-4B85-8357-A11B4975C25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74" r="2" b="549"/>
          <a:stretch/>
        </p:blipFill>
        <p:spPr bwMode="auto">
          <a:xfrm>
            <a:off x="5987738" y="650494"/>
            <a:ext cx="5628018" cy="532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474634-7EDF-4887-B656-EBD1BC1D161F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13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4" name="Rectangle 7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A38120-C71A-4E21-9495-A8C4AE400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Comparing</a:t>
            </a:r>
          </a:p>
        </p:txBody>
      </p:sp>
      <p:grpSp>
        <p:nvGrpSpPr>
          <p:cNvPr id="5125" name="Group 7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6" name="Rectangle 7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27" name="Rectangle 7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41829-FAB9-4734-BC02-920DE8FECC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Find sock accounts</a:t>
            </a:r>
          </a:p>
          <a:p>
            <a:r>
              <a:rPr lang="en-US" sz="2400" dirty="0"/>
              <a:t>See changes in features</a:t>
            </a:r>
          </a:p>
          <a:p>
            <a:r>
              <a:rPr lang="en-US" sz="2400" dirty="0"/>
              <a:t>Mark evolution of relationships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128" name="Rectangle 7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80+ Free Compare &amp; Compared To Illustrations - Pixabay">
            <a:extLst>
              <a:ext uri="{FF2B5EF4-FFF2-40B4-BE49-F238E27FC236}">
                <a16:creationId xmlns:a16="http://schemas.microsoft.com/office/drawing/2014/main" id="{9799035E-7A4D-4561-A253-9EDD9B18934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" t="-1" r="-687" b="-1"/>
          <a:stretch/>
        </p:blipFill>
        <p:spPr bwMode="auto">
          <a:xfrm>
            <a:off x="6303080" y="1947558"/>
            <a:ext cx="4774826" cy="296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6E729B3-B47F-478B-92B5-53CD687433CE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08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12CDDC-BEBE-40AE-983A-E7B48AEC6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25" y="1238081"/>
            <a:ext cx="4709345" cy="9629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dirty="0"/>
              <a:t>Moving 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3BBBB-3569-46F5-9583-FF1C6B91A8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0736" y="2508105"/>
            <a:ext cx="4709345" cy="36324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Pivot in place</a:t>
            </a:r>
          </a:p>
          <a:p>
            <a:endParaRPr lang="en-US" sz="2000" dirty="0"/>
          </a:p>
          <a:p>
            <a:r>
              <a:rPr lang="en-US" sz="2000" dirty="0"/>
              <a:t>Add to the backlog</a:t>
            </a:r>
          </a:p>
          <a:p>
            <a:pPr marL="0"/>
            <a:endParaRPr lang="en-US" sz="2000" dirty="0"/>
          </a:p>
          <a:p>
            <a:r>
              <a:rPr lang="en-US" sz="2000" dirty="0"/>
              <a:t>Remain in familiar waters</a:t>
            </a:r>
          </a:p>
          <a:p>
            <a:pPr marL="0"/>
            <a:endParaRPr lang="en-US" sz="2000" dirty="0"/>
          </a:p>
          <a:p>
            <a:r>
              <a:rPr lang="en-US" sz="2000" dirty="0"/>
              <a:t>Backtrack when you feel like it</a:t>
            </a:r>
          </a:p>
        </p:txBody>
      </p:sp>
      <p:pic>
        <p:nvPicPr>
          <p:cNvPr id="6" name="Content Placeholder 5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D497759B-2F59-44AB-A07D-685825E9BE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" r="-453"/>
          <a:stretch/>
        </p:blipFill>
        <p:spPr>
          <a:xfrm>
            <a:off x="5815770" y="1627507"/>
            <a:ext cx="5875488" cy="40520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109A56-4118-4F5A-A789-DEC5865DA313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09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74A9B4-4334-4C12-AB4D-3097EC175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Tools of the trade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6A5E1-E581-4DD4-87DB-448A4C35B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67908" y="5086350"/>
            <a:ext cx="2446465" cy="117829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dirty="0"/>
              <a:t>The wrong tool brings the right headache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Y'all got any more of them memes? : Tools">
            <a:extLst>
              <a:ext uri="{FF2B5EF4-FFF2-40B4-BE49-F238E27FC236}">
                <a16:creationId xmlns:a16="http://schemas.microsoft.com/office/drawing/2014/main" id="{F735049A-9391-4B58-B506-3DD5FF81334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39" b="-747"/>
          <a:stretch/>
        </p:blipFill>
        <p:spPr bwMode="auto">
          <a:xfrm>
            <a:off x="1401332" y="1187974"/>
            <a:ext cx="5884137" cy="4481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010015-F3CD-46A4-BAE7-DDEC700AE5A2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54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F4FC18-73F4-4CBA-9DD1-7670D1F51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OSINT Framework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91505-7E69-46DF-B817-58E0D83F9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Not a tool, but a curated list of tools</a:t>
            </a:r>
          </a:p>
          <a:p>
            <a:endParaRPr lang="en-US" sz="2000" dirty="0"/>
          </a:p>
          <a:p>
            <a:r>
              <a:rPr lang="en-US" sz="2000" dirty="0"/>
              <a:t>Easy mind-map-</a:t>
            </a:r>
            <a:r>
              <a:rPr lang="en-US" sz="2000" dirty="0" err="1"/>
              <a:t>esque</a:t>
            </a:r>
            <a:r>
              <a:rPr lang="en-US" sz="2000" dirty="0"/>
              <a:t> access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486BC07-AAAD-4BBD-B853-5E5C1C2270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14636" b="-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A79C882-EE4E-400C-858B-9FA098B390C7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82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435AB6-BA72-43EE-B23F-3F744EF46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Maltego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D7EC944-5982-4D27-8BC0-A82D2A989C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6244" y="1180953"/>
            <a:ext cx="5628018" cy="426322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4A4EB-B61C-4959-B4DF-189893C4F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39012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/>
              <a:t>Powerful tool leveraging transforms to dig for data</a:t>
            </a:r>
          </a:p>
          <a:p>
            <a:endParaRPr lang="en-US" sz="1800" dirty="0"/>
          </a:p>
          <a:p>
            <a:r>
              <a:rPr lang="en-US" sz="1800" dirty="0"/>
              <a:t>Versatile use cases</a:t>
            </a:r>
          </a:p>
          <a:p>
            <a:endParaRPr lang="en-US" sz="1800" dirty="0"/>
          </a:p>
          <a:p>
            <a:r>
              <a:rPr lang="en-US" sz="1800" dirty="0"/>
              <a:t>Overall reporting capability</a:t>
            </a:r>
          </a:p>
          <a:p>
            <a:endParaRPr lang="en-US" sz="1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EACE87-9E90-454F-B742-00C38996994F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78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AA076C-80C9-443C-A223-E828AB6E1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Google Dorking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F04E0-4EFE-4A17-B724-8762A9513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Make use of the robots !</a:t>
            </a:r>
          </a:p>
          <a:p>
            <a:endParaRPr lang="en-US" sz="2000"/>
          </a:p>
          <a:p>
            <a:r>
              <a:rPr lang="en-US" sz="2000"/>
              <a:t>Powerful tool</a:t>
            </a:r>
          </a:p>
          <a:p>
            <a:endParaRPr lang="en-US" sz="2000"/>
          </a:p>
          <a:p>
            <a:r>
              <a:rPr lang="en-US" sz="2000"/>
              <a:t>Investigative shortcuts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</p:txBody>
      </p:sp>
      <p:pic>
        <p:nvPicPr>
          <p:cNvPr id="1026" name="Picture 2" descr="Google dorking / hacking c'est quoi ? - Developpeur / integrateur web  (Growth Hacker)">
            <a:extLst>
              <a:ext uri="{FF2B5EF4-FFF2-40B4-BE49-F238E27FC236}">
                <a16:creationId xmlns:a16="http://schemas.microsoft.com/office/drawing/2014/main" id="{33275EF4-800D-4E1D-B06C-68D8C06B35C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6" r="16655"/>
          <a:stretch/>
        </p:blipFill>
        <p:spPr bwMode="auto">
          <a:xfrm>
            <a:off x="5911532" y="2484255"/>
            <a:ext cx="5150277" cy="371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743EFE-8FE8-418F-88E4-2397922FFB1B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46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0B8DCBA-FEED-46EF-A140-35B904015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298F03-4F81-47C5-894C-8F69C7E2E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dirty="0"/>
              <a:t>Social Media Advanced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E6323-BA01-4A0B-A63C-8A6498F7F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5029" y="2524721"/>
            <a:ext cx="4991629" cy="36771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/>
              <a:t>Facebook Explore / Twitter Advanced Search</a:t>
            </a:r>
          </a:p>
          <a:p>
            <a:endParaRPr lang="en-US" sz="1800" dirty="0"/>
          </a:p>
          <a:p>
            <a:r>
              <a:rPr lang="en-US" sz="1800" dirty="0"/>
              <a:t>Use locations to filter accounts</a:t>
            </a:r>
          </a:p>
          <a:p>
            <a:endParaRPr lang="en-US" sz="1800" dirty="0"/>
          </a:p>
          <a:p>
            <a:r>
              <a:rPr lang="en-US" sz="1800" dirty="0"/>
              <a:t>Sort mentions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EFF9EA7-750F-41FE-96E9-AFB0F37935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" t="1" r="-3" b="111"/>
          <a:stretch/>
        </p:blipFill>
        <p:spPr>
          <a:xfrm>
            <a:off x="7889131" y="349523"/>
            <a:ext cx="2450394" cy="5793194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1291E98-210E-444F-8C39-027210F33DEA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56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FF81F8D5-515A-45DC-B296-30AB11F2C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01333-532D-4337-917F-F1C27B05B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46" y="349664"/>
            <a:ext cx="5845571" cy="16383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400" dirty="0"/>
              <a:t>How to log 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A802F5-B8E5-4F44-A989-AFE2115AD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988" y="2620641"/>
            <a:ext cx="5837750" cy="30237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dirty="0"/>
              <a:t>CTF Style.</a:t>
            </a:r>
            <a:br>
              <a:rPr lang="en-US" dirty="0"/>
            </a:br>
            <a:r>
              <a:rPr lang="en-US" dirty="0"/>
              <a:t>Not like a lumberjack</a:t>
            </a:r>
          </a:p>
          <a:p>
            <a:pPr marL="0"/>
            <a:endParaRPr lang="en-US" sz="2000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447" y="399675"/>
            <a:ext cx="4647368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62A53FB-83E6-4542-BE5D-2EA50280D9A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85" r="15877" b="2"/>
          <a:stretch/>
        </p:blipFill>
        <p:spPr bwMode="auto">
          <a:xfrm>
            <a:off x="7421373" y="627954"/>
            <a:ext cx="4235516" cy="535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774185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51600E-2B3A-468B-9559-D464A594C627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50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4FFC56-1E8B-4FB4-A187-FA6A0626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 dirty="0"/>
              <a:t>Open Source </a:t>
            </a:r>
            <a:r>
              <a:rPr lang="en-US" sz="4000" dirty="0" err="1"/>
              <a:t>INTelligence</a:t>
            </a:r>
            <a:r>
              <a:rPr lang="en-US" sz="4000" dirty="0"/>
              <a:t> / Recon</a:t>
            </a:r>
            <a:endParaRPr lang="en-CH" sz="4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1129E8-22C4-4A06-9FBD-EBE96F5ABE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1283195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00A0E19-26CA-4DAF-8AA3-FA57FFDD6CB7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52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BDBD7E5-B148-4F4E-A962-E93D395214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2BDBD7E5-B148-4F4E-A962-E93D395214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BCC17BA-1916-4C6B-AD0F-2EBD36B82F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7BCC17BA-1916-4C6B-AD0F-2EBD36B82F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4CE3963-EC7D-4C36-9AD3-95E4B64B23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F4CE3963-EC7D-4C36-9AD3-95E4B64B23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3C38742-0A6A-4DDE-8A9C-8148019F96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33C38742-0A6A-4DDE-8A9C-8148019F96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9F77FF6-F601-483F-8A8B-7386246B11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A9F77FF6-F601-483F-8A8B-7386246B11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71FEFDA-1281-43AA-8EA3-602219893F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graphicEl>
                                              <a:dgm id="{071FEFDA-1281-43AA-8EA3-602219893F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0B8DCBA-FEED-46EF-A140-35B904015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FA317F-CD81-41E6-94FF-384B1F951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Trello boards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45454-EACB-449A-A38B-735954FB7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5029" y="2524721"/>
            <a:ext cx="4991629" cy="36771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r>
              <a:rPr lang="en-US" sz="2000" dirty="0"/>
              <a:t>Small investigations (ie. </a:t>
            </a:r>
            <a:r>
              <a:rPr lang="en-US" sz="2000" dirty="0" err="1"/>
              <a:t>Tracelabs</a:t>
            </a:r>
            <a:r>
              <a:rPr lang="en-US" sz="2000" dirty="0"/>
              <a:t>)</a:t>
            </a:r>
          </a:p>
          <a:p>
            <a:pPr marL="0"/>
            <a:endParaRPr lang="en-US" sz="2000" dirty="0"/>
          </a:p>
          <a:p>
            <a:pPr marL="0"/>
            <a:r>
              <a:rPr lang="en-US" sz="2000" dirty="0"/>
              <a:t>Organized around point structures</a:t>
            </a:r>
          </a:p>
        </p:txBody>
      </p:sp>
      <p:pic>
        <p:nvPicPr>
          <p:cNvPr id="5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8A0523D-2EAC-4D1F-8BDA-F174958AF0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2215" r="1" b="2529"/>
          <a:stretch/>
        </p:blipFill>
        <p:spPr>
          <a:xfrm>
            <a:off x="6788383" y="613147"/>
            <a:ext cx="4565417" cy="5593443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7925AFA-48C4-4EDC-AA20-6D480B555FA2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65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C699F-59A9-4BB9-A0CD-870DC159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“MS Word” Files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4D6FF-3968-4910-817B-F3266FC3A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DON’T</a:t>
            </a:r>
          </a:p>
          <a:p>
            <a:endParaRPr lang="en-US" sz="2000" dirty="0"/>
          </a:p>
          <a:p>
            <a:r>
              <a:rPr lang="en-US" sz="2000" dirty="0"/>
              <a:t>Small investigations</a:t>
            </a:r>
          </a:p>
          <a:p>
            <a:endParaRPr lang="en-US" sz="2000" dirty="0"/>
          </a:p>
          <a:p>
            <a:r>
              <a:rPr lang="en-US" sz="2000" dirty="0"/>
              <a:t>Use tables, I guess</a:t>
            </a:r>
          </a:p>
          <a:p>
            <a:endParaRPr lang="en-US" sz="2000" dirty="0"/>
          </a:p>
          <a:p>
            <a:r>
              <a:rPr lang="en-US" sz="2000" dirty="0"/>
              <a:t>Hot link to images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6" name="Video 2020-12-19 012948-1">
            <a:hlinkClick r:id="" action="ppaction://media"/>
            <a:extLst>
              <a:ext uri="{FF2B5EF4-FFF2-40B4-BE49-F238E27FC236}">
                <a16:creationId xmlns:a16="http://schemas.microsoft.com/office/drawing/2014/main" id="{CF003C8C-E48D-4696-A953-0E8D2BBF0450}"/>
              </a:ext>
            </a:extLst>
          </p:cNvPr>
          <p:cNvPicPr>
            <a:picLocks noGrp="1" noChangeAspect="1"/>
          </p:cNvPicPr>
          <p:nvPr>
            <p:ph sz="half" idx="2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919921" y="2898708"/>
            <a:ext cx="5150277" cy="287673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BAD2C7-381D-47AC-BD34-7E1BEAEAC88A}"/>
              </a:ext>
            </a:extLst>
          </p:cNvPr>
          <p:cNvSpPr txBox="1"/>
          <p:nvPr/>
        </p:nvSpPr>
        <p:spPr>
          <a:xfrm>
            <a:off x="7902429" y="5756074"/>
            <a:ext cx="265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Credit: </a:t>
            </a:r>
            <a:r>
              <a:rPr lang="en-US" dirty="0" err="1">
                <a:hlinkClick r:id="rId5"/>
              </a:rPr>
              <a:t>Seán</a:t>
            </a:r>
            <a:r>
              <a:rPr lang="en-US" dirty="0">
                <a:hlinkClick r:id="rId5"/>
              </a:rPr>
              <a:t> G., BeerCon2 </a:t>
            </a:r>
            <a:endParaRPr lang="en-CH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497688-7B38-4795-A3BE-A443DEF6A5F4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63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2)">
                                      <p:cBhvr>
                                        <p:cTn id="24" dur="1023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>
                <p:cTn id="40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  <p:bldLst>
      <p:bldP spid="2" grpId="0"/>
      <p:bldP spid="3" grpId="0" uiExpand="1" build="p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C5E89F-6553-40B8-95F1-87102BAB8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25" y="1238081"/>
            <a:ext cx="4709345" cy="9629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dirty="0" err="1"/>
              <a:t>Mindmap</a:t>
            </a:r>
            <a:endParaRPr lang="en-US" sz="38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C2FCB-AB96-4A98-897A-94534505B4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0736" y="2508105"/>
            <a:ext cx="4709345" cy="36324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Graphical representation</a:t>
            </a:r>
          </a:p>
          <a:p>
            <a:endParaRPr lang="en-US" sz="2000" dirty="0"/>
          </a:p>
          <a:p>
            <a:r>
              <a:rPr lang="en-US" sz="2000" dirty="0"/>
              <a:t>Use on a per-case basis</a:t>
            </a:r>
          </a:p>
          <a:p>
            <a:endParaRPr lang="en-US" sz="2000" dirty="0"/>
          </a:p>
          <a:p>
            <a:r>
              <a:rPr lang="en-US" sz="2000" dirty="0"/>
              <a:t>Works well with big cases</a:t>
            </a:r>
          </a:p>
          <a:p>
            <a:endParaRPr lang="en-US" sz="2000" dirty="0"/>
          </a:p>
          <a:p>
            <a:r>
              <a:rPr lang="en-US" sz="2000" dirty="0"/>
              <a:t>Hard to place drill results</a:t>
            </a:r>
          </a:p>
        </p:txBody>
      </p:sp>
      <p:pic>
        <p:nvPicPr>
          <p:cNvPr id="7170" name="Picture 2" descr="OSINT Map: A MindMap for Your Investigations – WebBreacher's Hacking and  Hiking Blog">
            <a:hlinkClick r:id="rId2"/>
            <a:extLst>
              <a:ext uri="{FF2B5EF4-FFF2-40B4-BE49-F238E27FC236}">
                <a16:creationId xmlns:a16="http://schemas.microsoft.com/office/drawing/2014/main" id="{AD6902F2-1AFB-4E3D-9601-5DA61F42491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1" r="-7" b="-7"/>
          <a:stretch/>
        </p:blipFill>
        <p:spPr bwMode="auto">
          <a:xfrm>
            <a:off x="6538366" y="1383738"/>
            <a:ext cx="4929098" cy="475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C9869C4-C206-4AEC-9E2A-337846707E97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94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2F687420-BEB4-45CD-8226-339BE553B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6771C1-47EB-4020-8364-1FAE733B6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Other solutions</a:t>
            </a:r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15FCC-8A12-466F-B7E1-1040AB4E3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/>
              <a:t>Databases</a:t>
            </a:r>
          </a:p>
          <a:p>
            <a:endParaRPr lang="en-US" sz="1800" dirty="0"/>
          </a:p>
          <a:p>
            <a:r>
              <a:rPr lang="en-US" sz="1800" dirty="0"/>
              <a:t>Editable chats (ie. Discord, …)</a:t>
            </a:r>
          </a:p>
          <a:p>
            <a:endParaRPr lang="en-US" sz="1800" dirty="0"/>
          </a:p>
          <a:p>
            <a:r>
              <a:rPr lang="en-US" sz="1800" dirty="0"/>
              <a:t>Jazzy Homebrew</a:t>
            </a:r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96CEE4-C6C8-4C60-9130-941A1BE88059}"/>
              </a:ext>
            </a:extLst>
          </p:cNvPr>
          <p:cNvSpPr/>
          <p:nvPr/>
        </p:nvSpPr>
        <p:spPr>
          <a:xfrm>
            <a:off x="5919882" y="2457196"/>
            <a:ext cx="5828755" cy="368270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6" name="Content Placeholder 5" descr="Diagram, schematic&#10;&#10;Description automatically generated">
            <a:extLst>
              <a:ext uri="{FF2B5EF4-FFF2-40B4-BE49-F238E27FC236}">
                <a16:creationId xmlns:a16="http://schemas.microsoft.com/office/drawing/2014/main" id="{45401706-A6C5-46B1-8592-D6DF02A9E6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5" r="-132" b="-2"/>
          <a:stretch/>
        </p:blipFill>
        <p:spPr>
          <a:xfrm>
            <a:off x="5918344" y="2432807"/>
            <a:ext cx="5830293" cy="37070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1508B04-66E4-40B7-81F0-1F3088C91F28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19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CF72F19-1473-448C-AA14-0CB8AA374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5A328F-DFEB-4053-BFFD-671F4BD15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09" y="679731"/>
            <a:ext cx="4171994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Some tips from an amateur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8B071-D2CD-4EC1-B5C0-5238002FAB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609" y="4685288"/>
            <a:ext cx="4171994" cy="103578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/>
              <a:t>Jumping to conclusions is a sure flight to defeat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19848F22-322D-4D5E-BFD5-5087A90E447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" r="92"/>
          <a:stretch/>
        </p:blipFill>
        <p:spPr bwMode="auto">
          <a:xfrm>
            <a:off x="5027159" y="1652786"/>
            <a:ext cx="6116779" cy="344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322ABE-3E8C-49F9-AB8A-32C100F0439E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52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905341-D5D2-4E6E-8672-DBB00DC55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/>
              <a:t>Overextending is painful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1CD7C-3E23-430B-BD14-BE66322BC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Use a backlog</a:t>
            </a:r>
          </a:p>
          <a:p>
            <a:endParaRPr lang="en-US" sz="2000" dirty="0"/>
          </a:p>
          <a:p>
            <a:r>
              <a:rPr lang="en-US" sz="2000" dirty="0"/>
              <a:t>Alternate reconnaissance and analysis</a:t>
            </a:r>
          </a:p>
          <a:p>
            <a:endParaRPr lang="en-US" sz="2000" dirty="0"/>
          </a:p>
          <a:p>
            <a:r>
              <a:rPr lang="en-US" sz="2000" dirty="0"/>
              <a:t>Too much at once → Loss of focus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36D07700-31B9-4376-B096-9C2341291F8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6" r="22346" b="-1"/>
          <a:stretch/>
        </p:blipFill>
        <p:spPr bwMode="auto">
          <a:xfrm>
            <a:off x="6771629" y="2052051"/>
            <a:ext cx="2840223" cy="2753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883B8B2-7F87-4C36-B95A-7E604306894F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75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A20A4-81FC-45CD-8EB3-5FE3BF6FE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Mental Health is important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213DF-E88E-4F8A-8A78-5F0C72AF72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Take breaks</a:t>
            </a:r>
          </a:p>
          <a:p>
            <a:endParaRPr lang="en-US" sz="2000" dirty="0"/>
          </a:p>
          <a:p>
            <a:r>
              <a:rPr lang="en-US" sz="2000" dirty="0"/>
              <a:t>Discuss what you’ve seen with teammates</a:t>
            </a:r>
          </a:p>
          <a:p>
            <a:endParaRPr lang="en-US" sz="2000" dirty="0"/>
          </a:p>
          <a:p>
            <a:r>
              <a:rPr lang="en-US" sz="2000" dirty="0"/>
              <a:t>Ground yourself in the now</a:t>
            </a:r>
          </a:p>
        </p:txBody>
      </p:sp>
      <p:pic>
        <p:nvPicPr>
          <p:cNvPr id="14338" name="Picture 2" descr="Mental Health Brain Mind - Free image on Pixabay">
            <a:extLst>
              <a:ext uri="{FF2B5EF4-FFF2-40B4-BE49-F238E27FC236}">
                <a16:creationId xmlns:a16="http://schemas.microsoft.com/office/drawing/2014/main" id="{DCD600AB-F347-42CF-B2D9-DA49715190C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6343"/>
          <a:stretch/>
        </p:blipFill>
        <p:spPr bwMode="auto">
          <a:xfrm>
            <a:off x="5911532" y="2484255"/>
            <a:ext cx="5150277" cy="371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275E7F-F90C-4C24-B78E-4A8550DB5CEE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61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F81F8D5-515A-45DC-B296-30AB11F2C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0832F-824E-463F-A954-461F05B8C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46" y="349664"/>
            <a:ext cx="5845571" cy="16383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Sock accounts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31030-577D-41D3-BE41-EB0F2DBF9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7988" y="2620641"/>
            <a:ext cx="5837750" cy="30237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Have nurtured socks</a:t>
            </a:r>
          </a:p>
          <a:p>
            <a:endParaRPr lang="en-US" sz="2000" dirty="0"/>
          </a:p>
          <a:p>
            <a:r>
              <a:rPr lang="en-US" sz="2000" dirty="0"/>
              <a:t>No LinkedIn</a:t>
            </a:r>
          </a:p>
          <a:p>
            <a:endParaRPr lang="en-US" sz="2000" dirty="0"/>
          </a:p>
          <a:p>
            <a:r>
              <a:rPr lang="en-US" sz="2000" dirty="0"/>
              <a:t>Don’t forget your passwords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447" y="399675"/>
            <a:ext cx="4647368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DE73934B-763A-4214-ABA4-1EC65506DB1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3" r="31755" b="1"/>
          <a:stretch/>
        </p:blipFill>
        <p:spPr bwMode="auto">
          <a:xfrm>
            <a:off x="7421373" y="627954"/>
            <a:ext cx="4235516" cy="535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774185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C756DF-1CFE-4848-8FF4-A6AAEE5046F4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49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E9C48-34E0-4E1F-878D-020916A3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25" y="1238081"/>
            <a:ext cx="4709345" cy="9629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/>
              <a:t>No-touch investigating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55B87-98C0-4B76-A793-F9AF374015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0736" y="2508105"/>
            <a:ext cx="4709345" cy="36324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Avoid spooking your target</a:t>
            </a:r>
          </a:p>
          <a:p>
            <a:endParaRPr lang="en-US" sz="2000" dirty="0"/>
          </a:p>
          <a:p>
            <a:r>
              <a:rPr lang="en-US" sz="2000" dirty="0"/>
              <a:t>Don’t attempt to reset their emails (or log in)</a:t>
            </a:r>
          </a:p>
          <a:p>
            <a:endParaRPr lang="en-US" sz="2000" dirty="0"/>
          </a:p>
          <a:p>
            <a:r>
              <a:rPr lang="en-US" sz="2000" dirty="0"/>
              <a:t>Don’t send anyone messages</a:t>
            </a:r>
          </a:p>
        </p:txBody>
      </p:sp>
      <p:pic>
        <p:nvPicPr>
          <p:cNvPr id="11266" name="Picture 2" descr="Hacker cyber crime security drawing free image">
            <a:extLst>
              <a:ext uri="{FF2B5EF4-FFF2-40B4-BE49-F238E27FC236}">
                <a16:creationId xmlns:a16="http://schemas.microsoft.com/office/drawing/2014/main" id="{D6DE7FBA-CF65-4AC2-9747-8356A484D20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29" r="6702"/>
          <a:stretch/>
        </p:blipFill>
        <p:spPr bwMode="auto">
          <a:xfrm>
            <a:off x="6538366" y="1383738"/>
            <a:ext cx="4929098" cy="475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F331F7D-EF2D-4970-987E-DDAD8F3700CE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89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33E71A-569C-4B54-A3BB-1F8CB56DE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Work with peers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E2E01-1519-40AB-9EB1-0C2CEB9F7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Peer check your work</a:t>
            </a:r>
          </a:p>
          <a:p>
            <a:endParaRPr lang="en-US" sz="2000" dirty="0"/>
          </a:p>
          <a:p>
            <a:r>
              <a:rPr lang="en-US" sz="2000" dirty="0"/>
              <a:t>Discuss during all phases</a:t>
            </a:r>
          </a:p>
          <a:p>
            <a:endParaRPr lang="en-US" sz="2000" dirty="0"/>
          </a:p>
          <a:p>
            <a:r>
              <a:rPr lang="en-US" sz="2000" dirty="0"/>
              <a:t>Work on strengths and weaknesses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15362" name="Picture 2" descr="10+ Free Peer To Peer &amp; Bitcoin Illustrations - Pixabay">
            <a:extLst>
              <a:ext uri="{FF2B5EF4-FFF2-40B4-BE49-F238E27FC236}">
                <a16:creationId xmlns:a16="http://schemas.microsoft.com/office/drawing/2014/main" id="{79F00826-0BD6-45F7-BCBC-E98FF37CCCC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79" r="9409" b="-2"/>
          <a:stretch/>
        </p:blipFill>
        <p:spPr bwMode="auto">
          <a:xfrm>
            <a:off x="5911532" y="2484255"/>
            <a:ext cx="5150277" cy="371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66F93D-9CED-4552-9BD1-2125C0A21F22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9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A16158-65BB-49BD-BF78-05EFF9ABF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en-US" dirty="0"/>
              <a:t>OSINT Steps</a:t>
            </a:r>
            <a:endParaRPr lang="en-CH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E7BFD6-D355-402D-8DB3-B57BB81A8A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8368004"/>
              </p:ext>
            </p:extLst>
          </p:nvPr>
        </p:nvGraphicFramePr>
        <p:xfrm>
          <a:off x="629854" y="1860604"/>
          <a:ext cx="10907490" cy="409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62071B2A-1567-4E14-87B5-930C76EFBB1F}"/>
              </a:ext>
            </a:extLst>
          </p:cNvPr>
          <p:cNvGrpSpPr/>
          <p:nvPr/>
        </p:nvGrpSpPr>
        <p:grpSpPr>
          <a:xfrm rot="2319588">
            <a:off x="7634484" y="3590736"/>
            <a:ext cx="542530" cy="634658"/>
            <a:chOff x="6989208" y="3009685"/>
            <a:chExt cx="542530" cy="634658"/>
          </a:xfrm>
        </p:grpSpPr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C029CA8C-069C-4B02-BE10-44E7C1658C40}"/>
                </a:ext>
              </a:extLst>
            </p:cNvPr>
            <p:cNvSpPr/>
            <p:nvPr/>
          </p:nvSpPr>
          <p:spPr>
            <a:xfrm rot="10800000">
              <a:off x="6989208" y="3009685"/>
              <a:ext cx="542530" cy="63465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Arrow: Right 4">
              <a:extLst>
                <a:ext uri="{FF2B5EF4-FFF2-40B4-BE49-F238E27FC236}">
                  <a16:creationId xmlns:a16="http://schemas.microsoft.com/office/drawing/2014/main" id="{7FC44020-1CC6-4956-AB30-775B696B1A5C}"/>
                </a:ext>
              </a:extLst>
            </p:cNvPr>
            <p:cNvSpPr txBox="1"/>
            <p:nvPr/>
          </p:nvSpPr>
          <p:spPr>
            <a:xfrm rot="21600000">
              <a:off x="7151967" y="3136617"/>
              <a:ext cx="379771" cy="3807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04499B9-CF41-4558-B982-5A55E87E59F4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9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6374A7D-FC47-4BA0-A1AC-768DCEE1E7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66374A7D-FC47-4BA0-A1AC-768DCEE1E7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20AE222-FE1C-4127-AFBE-DCA157498E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F20AE222-FE1C-4127-AFBE-DCA157498E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16C7E07-ED12-4FF6-A6D1-4263444BAE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C16C7E07-ED12-4FF6-A6D1-4263444BAE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87045BC-0A0D-48FB-8674-95FC9F8D04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687045BC-0A0D-48FB-8674-95FC9F8D04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4173372-8FF8-43C4-8F20-99F37E7950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C4173372-8FF8-43C4-8F20-99F37E7950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C36851B-781C-41F8-B94A-CEDDD5C4A9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graphicEl>
                                              <a:dgm id="{6C36851B-781C-41F8-B94A-CEDDD5C4A9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32A640F-C9A8-4CD2-8D1A-694C6D1B1B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graphicEl>
                                              <a:dgm id="{C32A640F-C9A8-4CD2-8D1A-694C6D1B1B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4B01198-4D72-4067-B9FF-C761313378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graphicEl>
                                              <a:dgm id="{E4B01198-4D72-4067-B9FF-C7613133780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704A077-E13D-414F-BA6A-A6E866E883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graphicEl>
                                              <a:dgm id="{E704A077-E13D-414F-BA6A-A6E866E883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 uiExpand="1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23F03-2447-47A2-91A9-FDAAFCA7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CF8910-6973-435E-91F1-60BEA3958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38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Work licensed under Creative Commons : CC-BY-SA (</a:t>
            </a:r>
            <a:r>
              <a:rPr lang="en-US" dirty="0" err="1">
                <a:hlinkClick r:id="rId3"/>
              </a:rPr>
              <a:t>legalcode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18DD1-0C91-491B-B0B5-F462180A8B66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D0D41B-97F1-4F22-A0B5-4A60137AC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08501"/>
            <a:ext cx="5266198" cy="1124996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520B612-280A-4223-A894-86DB5E73DA69}"/>
              </a:ext>
            </a:extLst>
          </p:cNvPr>
          <p:cNvGrpSpPr/>
          <p:nvPr/>
        </p:nvGrpSpPr>
        <p:grpSpPr>
          <a:xfrm>
            <a:off x="6867900" y="2602706"/>
            <a:ext cx="4485900" cy="3409849"/>
            <a:chOff x="6867900" y="2349500"/>
            <a:chExt cx="4485900" cy="340984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8465EA7-C4A1-45B7-9F96-5566408080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61693"/>
            <a:stretch/>
          </p:blipFill>
          <p:spPr>
            <a:xfrm>
              <a:off x="6867900" y="2349500"/>
              <a:ext cx="4485900" cy="150018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6DF8960-AFA8-4CA3-9C49-6987D4F4CB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51238"/>
            <a:stretch/>
          </p:blipFill>
          <p:spPr>
            <a:xfrm>
              <a:off x="6867900" y="3849688"/>
              <a:ext cx="4485900" cy="1909661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7EDF901-6F46-4F6D-AC74-F306877D741A}"/>
              </a:ext>
            </a:extLst>
          </p:cNvPr>
          <p:cNvSpPr txBox="1"/>
          <p:nvPr/>
        </p:nvSpPr>
        <p:spPr>
          <a:xfrm>
            <a:off x="1530298" y="3160888"/>
            <a:ext cx="3882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3200" dirty="0"/>
              <a:t>Open License</a:t>
            </a:r>
            <a:endParaRPr lang="en-CH" sz="3200" dirty="0"/>
          </a:p>
        </p:txBody>
      </p:sp>
    </p:spTree>
    <p:extLst>
      <p:ext uri="{BB962C8B-B14F-4D97-AF65-F5344CB8AC3E}">
        <p14:creationId xmlns:p14="http://schemas.microsoft.com/office/powerpoint/2010/main" val="206925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>
            <a:extLst>
              <a:ext uri="{FF2B5EF4-FFF2-40B4-BE49-F238E27FC236}">
                <a16:creationId xmlns:a16="http://schemas.microsoft.com/office/drawing/2014/main" id="{02CE7A79-88AB-4C9D-85D2-667474AF9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5275"/>
            <a:ext cx="2210097" cy="1325563"/>
          </a:xfrm>
        </p:spPr>
        <p:txBody>
          <a:bodyPr/>
          <a:lstStyle/>
          <a:p>
            <a:r>
              <a:rPr lang="fr-CH" dirty="0" err="1"/>
              <a:t>Thanks</a:t>
            </a:r>
            <a:endParaRPr lang="en-CH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2F40A62-5148-433E-8868-BA8919C69F84}"/>
              </a:ext>
            </a:extLst>
          </p:cNvPr>
          <p:cNvGrpSpPr/>
          <p:nvPr/>
        </p:nvGrpSpPr>
        <p:grpSpPr>
          <a:xfrm>
            <a:off x="4642844" y="1854464"/>
            <a:ext cx="5944193" cy="747184"/>
            <a:chOff x="2018854" y="4596341"/>
            <a:chExt cx="5944193" cy="74718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33A91DB-34A3-4F23-A531-D2B12629D512}"/>
                </a:ext>
              </a:extLst>
            </p:cNvPr>
            <p:cNvSpPr/>
            <p:nvPr/>
          </p:nvSpPr>
          <p:spPr>
            <a:xfrm>
              <a:off x="3542853" y="4596342"/>
              <a:ext cx="2210097" cy="74718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+mn-ea"/>
                  <a:cs typeface="+mn-cs"/>
                </a:rPr>
                <a:t>@Vent</a:t>
              </a:r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4E56165-8F0E-4A8B-B473-87E55214023F}"/>
                </a:ext>
              </a:extLst>
            </p:cNvPr>
            <p:cNvSpPr/>
            <p:nvPr/>
          </p:nvSpPr>
          <p:spPr>
            <a:xfrm>
              <a:off x="2018854" y="4596341"/>
              <a:ext cx="1523999" cy="74718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Shoutouts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CFAEDB9-E26F-46EB-8A2C-22D6B32E260C}"/>
                </a:ext>
              </a:extLst>
            </p:cNvPr>
            <p:cNvSpPr/>
            <p:nvPr/>
          </p:nvSpPr>
          <p:spPr>
            <a:xfrm>
              <a:off x="5752950" y="4596341"/>
              <a:ext cx="2210097" cy="74718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@Mrs_Skelli</a:t>
              </a:r>
              <a:endParaRPr lang="en-CH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5E764EE-9947-47FA-AD1E-FDF879DBCE5F}"/>
              </a:ext>
            </a:extLst>
          </p:cNvPr>
          <p:cNvSpPr txBox="1"/>
          <p:nvPr/>
        </p:nvSpPr>
        <p:spPr>
          <a:xfrm>
            <a:off x="3210072" y="4824412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Discord : @AtomicNicos#1404</a:t>
            </a:r>
          </a:p>
          <a:p>
            <a:pPr algn="ctr"/>
            <a:r>
              <a:rPr lang="en-US" sz="2800" dirty="0"/>
              <a:t>Twitter : @AtomicNicos</a:t>
            </a:r>
          </a:p>
        </p:txBody>
      </p:sp>
      <p:pic>
        <p:nvPicPr>
          <p:cNvPr id="28" name="Picture 2" descr="Dialogue | Training Journal">
            <a:extLst>
              <a:ext uri="{FF2B5EF4-FFF2-40B4-BE49-F238E27FC236}">
                <a16:creationId xmlns:a16="http://schemas.microsoft.com/office/drawing/2014/main" id="{0FAF135F-4A06-4CD2-9E85-A7752F517C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625" b="90000" l="14355" r="59355">
                        <a14:foregroundMark x1="25645" y1="73125" x2="25806" y2="77500"/>
                        <a14:foregroundMark x1="25968" y1="63750" x2="27581" y2="62500"/>
                        <a14:foregroundMark x1="46774" y1="65938" x2="48226" y2="64688"/>
                        <a14:foregroundMark x1="47742" y1="76250" x2="48871" y2="74688"/>
                        <a14:foregroundMark x1="36613" y1="11563" x2="41290" y2="12812"/>
                        <a14:foregroundMark x1="20161" y1="5625" x2="21613" y2="9375"/>
                        <a14:foregroundMark x1="14516" y1="17188" x2="14677" y2="25313"/>
                        <a14:foregroundMark x1="59355" y1="30312" x2="58387" y2="37188"/>
                        <a14:foregroundMark x1="47903" y1="8750" x2="47903" y2="8750"/>
                        <a14:foregroundMark x1="49516" y1="10625" x2="49677" y2="106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207" r="36681"/>
          <a:stretch/>
        </p:blipFill>
        <p:spPr bwMode="auto">
          <a:xfrm>
            <a:off x="9820275" y="4542050"/>
            <a:ext cx="1533525" cy="151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495D0C0B-2645-461F-81B3-6130084B8DA6}"/>
              </a:ext>
            </a:extLst>
          </p:cNvPr>
          <p:cNvSpPr txBox="1">
            <a:spLocks/>
          </p:cNvSpPr>
          <p:nvPr/>
        </p:nvSpPr>
        <p:spPr>
          <a:xfrm>
            <a:off x="838200" y="4638683"/>
            <a:ext cx="15335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dirty="0"/>
              <a:t>AMA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78052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26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C492CC-68FC-4DD2-9600-A59FE4E70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 dirty="0"/>
              <a:t>Summary</a:t>
            </a:r>
            <a:endParaRPr lang="en-CH" sz="4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4EAEDA-58B2-494A-89AA-986B1FAFEC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39316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ABC63DB-F5E9-4D22-A243-8168646F9009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25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D72FA30-6837-4EBD-B111-9B55A72D1D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BD72FA30-6837-4EBD-B111-9B55A72D1D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40120DE-E6D1-422F-8E05-815BD24A9E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040120DE-E6D1-422F-8E05-815BD24A9E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D67B080-97A9-4AF6-817A-C19F304529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3D67B080-97A9-4AF6-817A-C19F304529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92EEED1-2A4D-4161-9EBA-719B37EA53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B92EEED1-2A4D-4161-9EBA-719B37EA53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F22E19C-956E-45F1-BA74-FCAB193FA6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graphicEl>
                                              <a:dgm id="{8F22E19C-956E-45F1-BA74-FCAB193FA6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D6494ED-5EF5-4B8B-9ED6-D45EFD97B8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graphicEl>
                                              <a:dgm id="{1D6494ED-5EF5-4B8B-9ED6-D45EFD97B8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6E6C36-9D35-45E0-A4A3-DDC809B9E4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386E6C36-9D35-45E0-A4A3-DDC809B9E4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983FD3E-2C4F-4B63-A361-A0C38E88CD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9983FD3E-2C4F-4B63-A361-A0C38E88CDE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E0F4ECF-EB6F-4DAD-B7B8-A5727F8C7D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graphicEl>
                                              <a:dgm id="{AE0F4ECF-EB6F-4DAD-B7B8-A5727F8C7D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D64D854-07A4-475D-9638-9437C14879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graphicEl>
                                              <a:dgm id="{8D64D854-07A4-475D-9638-9437C14879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8D8883A-5094-4541-8A53-CCE1A2772D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graphicEl>
                                              <a:dgm id="{78D8883A-5094-4541-8A53-CCE1A2772D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2D924E9-F862-4886-9EE6-03A3FAE2C4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graphicEl>
                                              <a:dgm id="{62D924E9-F862-4886-9EE6-03A3FAE2C4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9136D58-CCE8-41CF-BD4F-604FD674C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graphicEl>
                                              <a:dgm id="{09136D58-CCE8-41CF-BD4F-604FD674C5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6F4B8EA-4DC3-42BC-A81B-1B71D11450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graphicEl>
                                              <a:dgm id="{16F4B8EA-4DC3-42BC-A81B-1B71D11450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4D30EA7-38A9-48DD-BDBB-04489CBCFE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graphicEl>
                                              <a:dgm id="{14D30EA7-38A9-48DD-BDBB-04489CBCFE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5117FB-D914-4310-9F2C-AF5392E45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Pivoting 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D7F6CA2-1231-49E8-8CB5-90A94B58B5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Get datapoints from a previously collected datapoint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Use it to grow the dataset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22D9997-008E-4181-8412-0183FE79282B}"/>
              </a:ext>
            </a:extLst>
          </p:cNvPr>
          <p:cNvGrpSpPr/>
          <p:nvPr/>
        </p:nvGrpSpPr>
        <p:grpSpPr>
          <a:xfrm>
            <a:off x="6083028" y="1690401"/>
            <a:ext cx="5628018" cy="3476561"/>
            <a:chOff x="4134345" y="1404663"/>
            <a:chExt cx="5628018" cy="347656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271332D-9082-47B2-B275-C453E275584F}"/>
                </a:ext>
              </a:extLst>
            </p:cNvPr>
            <p:cNvSpPr/>
            <p:nvPr/>
          </p:nvSpPr>
          <p:spPr>
            <a:xfrm>
              <a:off x="4134346" y="1407006"/>
              <a:ext cx="5628017" cy="3474218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62A344B-E4CB-455A-9A04-C9C3FB1E9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34345" y="1404663"/>
              <a:ext cx="5628017" cy="3474218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BE06E03-C63C-4634-A54F-8B6EFEB2ADDC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67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ACCD8DB-4EB2-405E-8D98-6607F55AE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000" dirty="0"/>
              <a:t>First pivots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764016-671A-4F19-A94B-0272FA795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Find social media ! (Google </a:t>
            </a:r>
            <a:r>
              <a:rPr lang="en-US" sz="2000" dirty="0" err="1"/>
              <a:t>dorking</a:t>
            </a:r>
            <a:r>
              <a:rPr lang="en-US" sz="2000" dirty="0"/>
              <a:t>, …) </a:t>
            </a:r>
          </a:p>
          <a:p>
            <a:pPr lvl="1"/>
            <a:r>
              <a:rPr lang="en-US" sz="2000" dirty="0"/>
              <a:t>Result: Relations profile (family, friends, …)</a:t>
            </a:r>
          </a:p>
          <a:p>
            <a:r>
              <a:rPr lang="en-US" sz="2000" dirty="0"/>
              <a:t>Find same username on other platforms </a:t>
            </a:r>
          </a:p>
          <a:p>
            <a:pPr lvl="1"/>
            <a:r>
              <a:rPr lang="en-US" sz="2000" dirty="0"/>
              <a:t>Result: Future pivots, Aliases</a:t>
            </a:r>
          </a:p>
          <a:p>
            <a:r>
              <a:rPr lang="en-US" sz="2000" dirty="0"/>
              <a:t>Find pictures</a:t>
            </a:r>
          </a:p>
          <a:p>
            <a:pPr lvl="1"/>
            <a:r>
              <a:rPr lang="en-US" sz="2000" dirty="0"/>
              <a:t>Result: Physical profile (body modifications, tattoos, haircut, …)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lternative Social Media Platforms For Your Business">
            <a:extLst>
              <a:ext uri="{FF2B5EF4-FFF2-40B4-BE49-F238E27FC236}">
                <a16:creationId xmlns:a16="http://schemas.microsoft.com/office/drawing/2014/main" id="{F44CB47C-F27A-4064-A750-FC0903CD98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57" r="10848" b="1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A3D8B3-D334-46AD-A5F5-6CAAB0CFB420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37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F81F8D5-515A-45DC-B296-30AB11F2C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58E32D-EB4B-4F16-BB01-148A45A7C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46" y="349664"/>
            <a:ext cx="5845571" cy="1638377"/>
          </a:xfrm>
        </p:spPr>
        <p:txBody>
          <a:bodyPr anchor="b">
            <a:normAutofit/>
          </a:bodyPr>
          <a:lstStyle/>
          <a:p>
            <a:r>
              <a:rPr lang="en-US" sz="4800" dirty="0"/>
              <a:t>Advanced pivots</a:t>
            </a:r>
            <a:endParaRPr lang="en-CH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1BE23-F4EB-43ED-9261-25A7135AB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988" y="2224278"/>
            <a:ext cx="5837750" cy="342006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Name changes (→ Aliases, Records, …)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Yellow / White pages (→ Addresses, Assets, …)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 err="1"/>
              <a:t>Dehashed</a:t>
            </a:r>
            <a:r>
              <a:rPr lang="en-US" sz="2000" dirty="0"/>
              <a:t>, </a:t>
            </a:r>
            <a:r>
              <a:rPr lang="en-US" sz="2000" dirty="0" err="1"/>
              <a:t>RaidForums</a:t>
            </a:r>
            <a:r>
              <a:rPr lang="en-US" sz="2000" dirty="0"/>
              <a:t> (→ Credential Leakage, …)</a:t>
            </a:r>
          </a:p>
          <a:p>
            <a:endParaRPr lang="en-US" sz="2000" dirty="0"/>
          </a:p>
          <a:p>
            <a:r>
              <a:rPr lang="en-US" sz="2000" dirty="0"/>
              <a:t>Criminal Records (→ Affiliations, …)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447" y="399675"/>
            <a:ext cx="4647368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OSINT: How to find information on anyone | by Petro Cherkasets | The First  Digit | Medium">
            <a:extLst>
              <a:ext uri="{FF2B5EF4-FFF2-40B4-BE49-F238E27FC236}">
                <a16:creationId xmlns:a16="http://schemas.microsoft.com/office/drawing/2014/main" id="{05DA08BF-F161-4B7D-AB8F-193E9ADEF0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0" b="-3"/>
          <a:stretch/>
        </p:blipFill>
        <p:spPr bwMode="auto">
          <a:xfrm>
            <a:off x="7421373" y="627954"/>
            <a:ext cx="4235516" cy="535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774185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AA90EF-0265-416A-800B-EB0AD94A561B}"/>
              </a:ext>
            </a:extLst>
          </p:cNvPr>
          <p:cNvSpPr txBox="1"/>
          <p:nvPr/>
        </p:nvSpPr>
        <p:spPr>
          <a:xfrm>
            <a:off x="4758703" y="5500684"/>
            <a:ext cx="245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Credit: </a:t>
            </a:r>
            <a:r>
              <a:rPr lang="fr-CH" b="0" i="0" u="none" strike="noStrike" dirty="0">
                <a:solidFill>
                  <a:srgbClr val="292929"/>
                </a:solidFill>
                <a:effectLst/>
                <a:latin typeface="inherit"/>
                <a:hlinkClick r:id="rId3"/>
              </a:rPr>
              <a:t>Petro </a:t>
            </a:r>
            <a:r>
              <a:rPr lang="fr-CH" b="0" i="0" u="none" strike="noStrike" dirty="0" err="1">
                <a:solidFill>
                  <a:srgbClr val="292929"/>
                </a:solidFill>
                <a:effectLst/>
                <a:latin typeface="inherit"/>
                <a:hlinkClick r:id="rId3"/>
              </a:rPr>
              <a:t>Cherkasets</a:t>
            </a:r>
            <a:endParaRPr lang="en-C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71B427-39B1-4285-A5DF-4A815C558F73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37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CF72F19-1473-448C-AA14-0CB8AA374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AC05EF-11D6-4104-9C0E-363585FC4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09" y="679731"/>
            <a:ext cx="4171994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Effective Pivoting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C1D10-F1AC-463D-AC32-81F5507AC2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609" y="4685288"/>
            <a:ext cx="4171994" cy="103578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/>
              <a:t>Looking less like this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378985-706A-40EA-B664-13BCCD884BD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6" r="22223" b="2"/>
          <a:stretch/>
        </p:blipFill>
        <p:spPr bwMode="auto">
          <a:xfrm>
            <a:off x="5640572" y="557360"/>
            <a:ext cx="5608830" cy="563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DC041B-2DDC-4D28-8EDE-2CDAC0909549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45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F81F8D5-515A-45DC-B296-30AB11F2C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330402-C9CE-4333-8125-BA5A7D3CA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46" y="349664"/>
            <a:ext cx="5845571" cy="16383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Tracking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F248A-65D4-4A13-A701-317BF8F06C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7988" y="2620641"/>
            <a:ext cx="5837750" cy="30237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r>
              <a:rPr lang="en-US" sz="2400" dirty="0"/>
              <a:t>Finding data once is cool, having to find it again is a waste of time.</a:t>
            </a:r>
          </a:p>
          <a:p>
            <a:pPr marL="0"/>
            <a:endParaRPr lang="en-US" sz="2400" dirty="0"/>
          </a:p>
          <a:p>
            <a:pPr marL="0"/>
            <a:r>
              <a:rPr lang="en-US" sz="2400" dirty="0"/>
              <a:t>Store information type, a short description, URL’s, snapshots.</a:t>
            </a:r>
          </a:p>
          <a:p>
            <a:pPr marL="0"/>
            <a:endParaRPr lang="en-US" sz="2400" dirty="0"/>
          </a:p>
          <a:p>
            <a:pPr marL="0"/>
            <a:r>
              <a:rPr lang="en-US" sz="2400" b="0" i="0" dirty="0">
                <a:effectLst/>
              </a:rPr>
              <a:t>⚠</a:t>
            </a:r>
            <a:r>
              <a:rPr lang="en-US" sz="2400" dirty="0"/>
              <a:t>Also store what node got you there !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447" y="399675"/>
            <a:ext cx="4647368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57CDC25-0D90-47E3-8D9B-260ABC7445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709" b="1021"/>
          <a:stretch/>
        </p:blipFill>
        <p:spPr>
          <a:xfrm>
            <a:off x="7421373" y="627954"/>
            <a:ext cx="4235516" cy="535337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774185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A13965-7DF8-444B-AEC0-C10746E6CF33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1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8240</TotalTime>
  <Words>639</Words>
  <Application>Microsoft Office PowerPoint</Application>
  <PresentationFormat>Widescreen</PresentationFormat>
  <Paragraphs>210</Paragraphs>
  <Slides>31</Slides>
  <Notes>5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inherit</vt:lpstr>
      <vt:lpstr>Office Theme</vt:lpstr>
      <vt:lpstr>OSINT &amp; the Art of Pivoting</vt:lpstr>
      <vt:lpstr>Open Source INTelligence / Recon</vt:lpstr>
      <vt:lpstr>OSINT Steps</vt:lpstr>
      <vt:lpstr>Summary</vt:lpstr>
      <vt:lpstr>Pivoting ?</vt:lpstr>
      <vt:lpstr>First pivots</vt:lpstr>
      <vt:lpstr>Advanced pivots</vt:lpstr>
      <vt:lpstr>Effective Pivoting</vt:lpstr>
      <vt:lpstr>Tracking steps</vt:lpstr>
      <vt:lpstr>Drilling</vt:lpstr>
      <vt:lpstr>Analyzing</vt:lpstr>
      <vt:lpstr>Comparing</vt:lpstr>
      <vt:lpstr>Moving on</vt:lpstr>
      <vt:lpstr>Tools of the trade</vt:lpstr>
      <vt:lpstr>OSINT Framework</vt:lpstr>
      <vt:lpstr>Maltego</vt:lpstr>
      <vt:lpstr>Google Dorking</vt:lpstr>
      <vt:lpstr>Social Media Advanced Search</vt:lpstr>
      <vt:lpstr>How to log ?</vt:lpstr>
      <vt:lpstr>Trello boards</vt:lpstr>
      <vt:lpstr>“MS Word” Files</vt:lpstr>
      <vt:lpstr>Mindmap</vt:lpstr>
      <vt:lpstr>Other solutions</vt:lpstr>
      <vt:lpstr>Some tips from an amateur</vt:lpstr>
      <vt:lpstr>Overextending is painful</vt:lpstr>
      <vt:lpstr>Mental Health is important</vt:lpstr>
      <vt:lpstr>Sock accounts</vt:lpstr>
      <vt:lpstr>No-touch investigating</vt:lpstr>
      <vt:lpstr>Work with peers</vt:lpstr>
      <vt:lpstr>Availability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OSINT pivot</dc:title>
  <dc:creator>Nicolas Richard Walter Boeckh</dc:creator>
  <cp:lastModifiedBy>Nicolas Richard Walter Boeckh</cp:lastModifiedBy>
  <cp:revision>18</cp:revision>
  <dcterms:created xsi:type="dcterms:W3CDTF">2020-12-21T17:06:42Z</dcterms:created>
  <dcterms:modified xsi:type="dcterms:W3CDTF">2021-05-21T18:09:26Z</dcterms:modified>
</cp:coreProperties>
</file>