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E2EB8D-7E24-49B9-A630-318468052B69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100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78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462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32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15/07/2021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licegoldfu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IanColdwater" TargetMode="External"/><Relationship Id="rId4" Type="http://schemas.openxmlformats.org/officeDocument/2006/relationships/hyperlink" Target="https://www.youtube.com/watch?v=zGw_xKF47T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What? Why? How? Well… ?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Containers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5158-55EE-44BD-9AA2-C67115AF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 </a:t>
            </a:r>
            <a:br>
              <a:rPr lang="en-US" dirty="0"/>
            </a:br>
            <a:r>
              <a:rPr lang="en-US" dirty="0"/>
              <a:t>does it make resources more accessible?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7C13-5617-4DF5-BCF9-9FAC9741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  <a:p>
            <a:endParaRPr lang="en-US" dirty="0"/>
          </a:p>
          <a:p>
            <a:r>
              <a:rPr lang="en-US" dirty="0"/>
              <a:t>It’s complicated</a:t>
            </a: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FF69A-3459-4C85-B322-A15992CD7A6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1E294-6444-423B-BE09-763AA2C1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957935"/>
            <a:ext cx="7781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916B-8333-4B28-AEFF-910981BF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 </a:t>
            </a:r>
            <a:br>
              <a:rPr lang="en-US" dirty="0"/>
            </a:br>
            <a:r>
              <a:rPr lang="en-US" dirty="0"/>
              <a:t>should we default to always using containers?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1A18-E5B6-4BCA-9D63-0D94BEE9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  <a:p>
            <a:endParaRPr lang="en-US" dirty="0"/>
          </a:p>
          <a:p>
            <a:r>
              <a:rPr lang="en-US" dirty="0"/>
              <a:t>It’s complicated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0D130-74B6-4F0B-99BF-52F7B7DBAE5D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0" name="Picture 2" descr="The fun evolution of distributed systems: kubernetes">
            <a:extLst>
              <a:ext uri="{FF2B5EF4-FFF2-40B4-BE49-F238E27FC236}">
                <a16:creationId xmlns:a16="http://schemas.microsoft.com/office/drawing/2014/main" id="{353D0A7B-B8D8-4A79-ADE4-737884DBC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44"/>
          <a:stretch/>
        </p:blipFill>
        <p:spPr bwMode="auto">
          <a:xfrm>
            <a:off x="3867272" y="3923466"/>
            <a:ext cx="4457456" cy="27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091-9996-451C-94FC-7D359E8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B17B-57E8-4C20-91BE-349FB200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 only know so much about containers and am in no way a point of reference.</a:t>
            </a:r>
          </a:p>
          <a:p>
            <a:endParaRPr lang="en-US" dirty="0"/>
          </a:p>
          <a:p>
            <a:r>
              <a:rPr lang="en-US" dirty="0"/>
              <a:t>If you want a point of reference, check out </a:t>
            </a:r>
            <a:r>
              <a:rPr lang="en-US" dirty="0">
                <a:hlinkClick r:id="rId3"/>
              </a:rPr>
              <a:t>@alicegoldfuss</a:t>
            </a:r>
            <a:r>
              <a:rPr lang="en-US" dirty="0"/>
              <a:t>’s </a:t>
            </a:r>
            <a:r>
              <a:rPr lang="en-US" dirty="0">
                <a:hlinkClick r:id="rId4"/>
              </a:rPr>
              <a:t>talk</a:t>
            </a:r>
            <a:r>
              <a:rPr lang="en-US" dirty="0"/>
              <a:t> and whatever </a:t>
            </a:r>
            <a:r>
              <a:rPr lang="en-US" dirty="0">
                <a:hlinkClick r:id="rId5"/>
              </a:rPr>
              <a:t>@IanColdwater</a:t>
            </a:r>
            <a:r>
              <a:rPr lang="en-US" dirty="0"/>
              <a:t> does.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AF7D3-81C0-4404-BB76-F34C74F17D6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080F8-BB5C-4C81-969D-21816FEFF2AB}"/>
              </a:ext>
            </a:extLst>
          </p:cNvPr>
          <p:cNvSpPr/>
          <p:nvPr/>
        </p:nvSpPr>
        <p:spPr>
          <a:xfrm>
            <a:off x="1590491" y="2862994"/>
            <a:ext cx="9011016" cy="36853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0F728-7515-4760-AB6E-7E990C92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9720-5ED5-4DFE-8BA0-84734B23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(semi-)segregated environment that has its own runtime and is independent from host software infrastructure.</a:t>
            </a:r>
          </a:p>
          <a:p>
            <a:endParaRPr lang="en-US" dirty="0"/>
          </a:p>
        </p:txBody>
      </p:sp>
      <p:pic>
        <p:nvPicPr>
          <p:cNvPr id="1026" name="Picture 2" descr="What is a Container? | App Containerization | Docker">
            <a:extLst>
              <a:ext uri="{FF2B5EF4-FFF2-40B4-BE49-F238E27FC236}">
                <a16:creationId xmlns:a16="http://schemas.microsoft.com/office/drawing/2014/main" id="{311486B9-BA8D-4BC1-8B53-F7FD399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19" y="2912574"/>
            <a:ext cx="8768561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B1E6D5-6397-4A15-97B4-EE9610B688F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6E09-6AC1-4B99-ABD2-A40C3E6E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containers?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83E1-543D-4A79-AFFB-4173090A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standalone services (</a:t>
            </a:r>
            <a:r>
              <a:rPr lang="en-US" dirty="0" err="1"/>
              <a:t>spiderfoot</a:t>
            </a:r>
            <a:r>
              <a:rPr lang="en-US" dirty="0"/>
              <a:t>, </a:t>
            </a:r>
            <a:r>
              <a:rPr lang="en-US" dirty="0" err="1"/>
              <a:t>sonarqube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To stop people saying “it works on my machine”</a:t>
            </a:r>
          </a:p>
          <a:p>
            <a:endParaRPr lang="en-US" dirty="0"/>
          </a:p>
          <a:p>
            <a:r>
              <a:rPr lang="en-US" dirty="0"/>
              <a:t>To have an “easy” approach to service maintenance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23CB4-22CD-470E-BA6D-F1D540A1EAF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AA80-0638-4F5C-9ADA-75DCE2FF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containers?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3E1C-B97D-44C8-A7E0-B3823C04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pPr lvl="1"/>
            <a:r>
              <a:rPr lang="en-US" dirty="0"/>
              <a:t>Docker (container)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C9286-D23E-4077-B9B3-F225E383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723717"/>
            <a:ext cx="7467600" cy="3769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529576-77D6-433E-AFD8-2CAF6C440CF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AA80-0638-4F5C-9ADA-75DCE2FF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containers?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3E1C-B97D-44C8-A7E0-B3823C04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pPr lvl="1"/>
            <a:r>
              <a:rPr lang="en-US" dirty="0"/>
              <a:t>Docker (container)</a:t>
            </a:r>
          </a:p>
          <a:p>
            <a:pPr lvl="1"/>
            <a:r>
              <a:rPr lang="en-US" dirty="0"/>
              <a:t>Docker-Compose (service group of containers)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C16586-E161-45CA-8D4C-625AC34C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170360"/>
            <a:ext cx="8743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D3DDA-0B9B-4CA0-AE59-5764B6D9F73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AA80-0638-4F5C-9ADA-75DCE2FF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containers?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3E1C-B97D-44C8-A7E0-B3823C04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pPr lvl="1"/>
            <a:r>
              <a:rPr lang="en-US" dirty="0"/>
              <a:t>Docker (container)</a:t>
            </a:r>
          </a:p>
          <a:p>
            <a:pPr lvl="1"/>
            <a:r>
              <a:rPr lang="en-US" dirty="0"/>
              <a:t>Docker-Compose (service group of containers)</a:t>
            </a:r>
          </a:p>
          <a:p>
            <a:pPr lvl="1"/>
            <a:r>
              <a:rPr lang="en-US" dirty="0"/>
              <a:t>Docker Swarm (a “container orchestration tool”)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 descr="How nodes work | Docker Documentation">
            <a:extLst>
              <a:ext uri="{FF2B5EF4-FFF2-40B4-BE49-F238E27FC236}">
                <a16:creationId xmlns:a16="http://schemas.microsoft.com/office/drawing/2014/main" id="{F8E11339-B5D1-4A75-8A3C-9DCD8815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31" y="3797300"/>
            <a:ext cx="5748337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4CE166-35A5-47FD-9C78-1CF91913CC5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1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5AC9-866D-4136-851F-9464F65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containers?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1FAD-EAF9-44F0-B94C-5B677729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pPr lvl="1"/>
            <a:r>
              <a:rPr lang="en-US" dirty="0"/>
              <a:t>Docker containers</a:t>
            </a:r>
          </a:p>
          <a:p>
            <a:pPr lvl="1"/>
            <a:r>
              <a:rPr lang="en-US" dirty="0"/>
              <a:t>Helm charts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8D421D-D16E-4657-8A5D-C5420487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039339"/>
            <a:ext cx="7127631" cy="392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52616-62C4-406B-B894-1ABD661DF24A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916B-8333-4B28-AEFF-910981BF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 </a:t>
            </a:r>
            <a:br>
              <a:rPr lang="en-US" dirty="0"/>
            </a:br>
            <a:r>
              <a:rPr lang="en-US" dirty="0"/>
              <a:t>does it make development easier?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1A18-E5B6-4BCA-9D63-0D94BEE9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complicated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15810-446D-4F67-862A-DEF35A34A2D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 descr="devRant - A fun community for developers to connect over code, tech &amp;amp; life  as a programmer">
            <a:extLst>
              <a:ext uri="{FF2B5EF4-FFF2-40B4-BE49-F238E27FC236}">
                <a16:creationId xmlns:a16="http://schemas.microsoft.com/office/drawing/2014/main" id="{7DC1EA88-7F24-4DD4-B35B-D69C8CAA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9" y="3892062"/>
            <a:ext cx="3704862" cy="26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250</Words>
  <Application>Microsoft Office PowerPoint</Application>
  <PresentationFormat>Widescreen</PresentationFormat>
  <Paragraphs>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Containers</vt:lpstr>
      <vt:lpstr>Disclaimer</vt:lpstr>
      <vt:lpstr>What is a container?</vt:lpstr>
      <vt:lpstr>Why do we use containers?</vt:lpstr>
      <vt:lpstr>How do we use containers?</vt:lpstr>
      <vt:lpstr>How do we use containers?</vt:lpstr>
      <vt:lpstr>How do we use containers?</vt:lpstr>
      <vt:lpstr>How do we use containers?</vt:lpstr>
      <vt:lpstr>Well…  does it make development easier?</vt:lpstr>
      <vt:lpstr>Well…  does it make resources more accessible?</vt:lpstr>
      <vt:lpstr>Well…  should we default to always using containers?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!</dc:title>
  <dc:creator>Nicolas Richard Walter Boeckh</dc:creator>
  <cp:lastModifiedBy>Nicolas Richard Walter Boeckh</cp:lastModifiedBy>
  <cp:revision>26</cp:revision>
  <dcterms:created xsi:type="dcterms:W3CDTF">2021-01-08T00:04:16Z</dcterms:created>
  <dcterms:modified xsi:type="dcterms:W3CDTF">2021-07-16T18:27:27Z</dcterms:modified>
</cp:coreProperties>
</file>