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9" r:id="rId3"/>
    <p:sldId id="260" r:id="rId4"/>
    <p:sldId id="258" r:id="rId5"/>
    <p:sldId id="262" r:id="rId6"/>
    <p:sldId id="261" r:id="rId7"/>
    <p:sldId id="266" r:id="rId8"/>
    <p:sldId id="263" r:id="rId9"/>
    <p:sldId id="264" r:id="rId10"/>
    <p:sldId id="265" r:id="rId11"/>
    <p:sldId id="267" r:id="rId12"/>
    <p:sldId id="271" r:id="rId13"/>
    <p:sldId id="272" r:id="rId14"/>
    <p:sldId id="273" r:id="rId15"/>
    <p:sldId id="274" r:id="rId16"/>
    <p:sldId id="268" r:id="rId17"/>
    <p:sldId id="269" r:id="rId18"/>
    <p:sldId id="270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FE2EB8D-7E24-49B9-A630-318468052B69}">
          <p14:sldIdLst>
            <p14:sldId id="256"/>
            <p14:sldId id="259"/>
            <p14:sldId id="260"/>
            <p14:sldId id="258"/>
            <p14:sldId id="262"/>
            <p14:sldId id="261"/>
            <p14:sldId id="266"/>
            <p14:sldId id="263"/>
            <p14:sldId id="264"/>
            <p14:sldId id="265"/>
            <p14:sldId id="267"/>
            <p14:sldId id="271"/>
            <p14:sldId id="272"/>
            <p14:sldId id="273"/>
            <p14:sldId id="274"/>
            <p14:sldId id="268"/>
            <p14:sldId id="269"/>
            <p14:sldId id="270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6600"/>
    <a:srgbClr val="1D57CC"/>
    <a:srgbClr val="00FF00"/>
    <a:srgbClr val="767171"/>
    <a:srgbClr val="D58C2E"/>
    <a:srgbClr val="C9492C"/>
    <a:srgbClr val="29AF8C"/>
    <a:srgbClr val="1B8065"/>
    <a:srgbClr val="4C3A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72268" autoAdjust="0"/>
  </p:normalViewPr>
  <p:slideViewPr>
    <p:cSldViewPr snapToGrid="0">
      <p:cViewPr>
        <p:scale>
          <a:sx n="75" d="100"/>
          <a:sy n="75" d="100"/>
        </p:scale>
        <p:origin x="924" y="22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BEE542-0FE7-4F3B-B3A1-F21F528A58B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A6952D7-4932-4EEE-B025-5C48D33A6A76}">
      <dgm:prSet/>
      <dgm:spPr/>
      <dgm:t>
        <a:bodyPr/>
        <a:lstStyle/>
        <a:p>
          <a:pPr>
            <a:defRPr cap="all"/>
          </a:pPr>
          <a:r>
            <a:rPr lang="en-US"/>
            <a:t>Webserver</a:t>
          </a:r>
        </a:p>
      </dgm:t>
    </dgm:pt>
    <dgm:pt modelId="{3EEC2E32-ACFF-4AD5-A933-58702B8BBDE8}" type="parTrans" cxnId="{D067B25E-76A0-4FBB-B127-27B18BE74B24}">
      <dgm:prSet/>
      <dgm:spPr/>
      <dgm:t>
        <a:bodyPr/>
        <a:lstStyle/>
        <a:p>
          <a:endParaRPr lang="en-US"/>
        </a:p>
      </dgm:t>
    </dgm:pt>
    <dgm:pt modelId="{5B1DEEEC-CEA7-4966-94A4-0B83B7EABD15}" type="sibTrans" cxnId="{D067B25E-76A0-4FBB-B127-27B18BE74B24}">
      <dgm:prSet/>
      <dgm:spPr/>
      <dgm:t>
        <a:bodyPr/>
        <a:lstStyle/>
        <a:p>
          <a:endParaRPr lang="en-US"/>
        </a:p>
      </dgm:t>
    </dgm:pt>
    <dgm:pt modelId="{7DF0D564-37C0-44AB-B606-09BE0CAC5B96}">
      <dgm:prSet/>
      <dgm:spPr/>
      <dgm:t>
        <a:bodyPr/>
        <a:lstStyle/>
        <a:p>
          <a:pPr>
            <a:defRPr cap="all"/>
          </a:pPr>
          <a:r>
            <a:rPr lang="en-US" dirty="0"/>
            <a:t>Request machine</a:t>
          </a:r>
        </a:p>
      </dgm:t>
    </dgm:pt>
    <dgm:pt modelId="{478965A3-5EB8-4637-AF71-0BC5E70F4773}" type="parTrans" cxnId="{C479CF1F-71EF-48F0-914A-150EBA1FB11C}">
      <dgm:prSet/>
      <dgm:spPr/>
      <dgm:t>
        <a:bodyPr/>
        <a:lstStyle/>
        <a:p>
          <a:endParaRPr lang="en-US"/>
        </a:p>
      </dgm:t>
    </dgm:pt>
    <dgm:pt modelId="{2DBF99D8-9516-4FD8-8B0D-0ECFFC889FEA}" type="sibTrans" cxnId="{C479CF1F-71EF-48F0-914A-150EBA1FB11C}">
      <dgm:prSet/>
      <dgm:spPr/>
      <dgm:t>
        <a:bodyPr/>
        <a:lstStyle/>
        <a:p>
          <a:endParaRPr lang="en-US"/>
        </a:p>
      </dgm:t>
    </dgm:pt>
    <dgm:pt modelId="{06CC4E3E-284F-45F9-B005-FD5D909A85C2}">
      <dgm:prSet/>
      <dgm:spPr/>
      <dgm:t>
        <a:bodyPr/>
        <a:lstStyle/>
        <a:p>
          <a:pPr>
            <a:defRPr cap="all"/>
          </a:pPr>
          <a:r>
            <a:rPr lang="en-US" dirty="0"/>
            <a:t>Bot</a:t>
          </a:r>
        </a:p>
      </dgm:t>
    </dgm:pt>
    <dgm:pt modelId="{3A46EBDE-410D-452A-AE99-C81F7FF83D9C}" type="parTrans" cxnId="{8BAB4386-478C-4687-A5C3-AA34A80A2BD5}">
      <dgm:prSet/>
      <dgm:spPr/>
      <dgm:t>
        <a:bodyPr/>
        <a:lstStyle/>
        <a:p>
          <a:endParaRPr lang="en-US"/>
        </a:p>
      </dgm:t>
    </dgm:pt>
    <dgm:pt modelId="{664F1CEF-4536-4C38-8FEB-631636DB74B0}" type="sibTrans" cxnId="{8BAB4386-478C-4687-A5C3-AA34A80A2BD5}">
      <dgm:prSet/>
      <dgm:spPr/>
      <dgm:t>
        <a:bodyPr/>
        <a:lstStyle/>
        <a:p>
          <a:endParaRPr lang="en-US"/>
        </a:p>
      </dgm:t>
    </dgm:pt>
    <dgm:pt modelId="{AF16566D-0F1B-43DE-9E64-2DAEC73BB7AA}">
      <dgm:prSet/>
      <dgm:spPr/>
      <dgm:t>
        <a:bodyPr/>
        <a:lstStyle/>
        <a:p>
          <a:pPr>
            <a:defRPr cap="all"/>
          </a:pPr>
          <a:r>
            <a:rPr lang="en-US" dirty="0"/>
            <a:t>Webpage</a:t>
          </a:r>
        </a:p>
      </dgm:t>
    </dgm:pt>
    <dgm:pt modelId="{FE382543-C3FC-4262-9B49-E2C80C0EE1F8}" type="parTrans" cxnId="{9027BEDB-58F2-4C21-8C27-AAF6F31647FA}">
      <dgm:prSet/>
      <dgm:spPr/>
      <dgm:t>
        <a:bodyPr/>
        <a:lstStyle/>
        <a:p>
          <a:endParaRPr lang="en-US"/>
        </a:p>
      </dgm:t>
    </dgm:pt>
    <dgm:pt modelId="{CE277C01-286A-4AEE-A32B-741BE07E0F42}" type="sibTrans" cxnId="{9027BEDB-58F2-4C21-8C27-AAF6F31647FA}">
      <dgm:prSet/>
      <dgm:spPr/>
      <dgm:t>
        <a:bodyPr/>
        <a:lstStyle/>
        <a:p>
          <a:endParaRPr lang="en-US"/>
        </a:p>
      </dgm:t>
    </dgm:pt>
    <dgm:pt modelId="{BD19923D-DE83-4934-911E-0117D0AA2BB0}">
      <dgm:prSet/>
      <dgm:spPr/>
      <dgm:t>
        <a:bodyPr/>
        <a:lstStyle/>
        <a:p>
          <a:pPr>
            <a:defRPr cap="all"/>
          </a:pPr>
          <a:r>
            <a:rPr lang="en-US" dirty="0"/>
            <a:t>Graph</a:t>
          </a:r>
        </a:p>
      </dgm:t>
    </dgm:pt>
    <dgm:pt modelId="{DF9C504C-7EB0-42EE-950B-FC2D8400C95D}" type="parTrans" cxnId="{119226E5-976E-4874-B838-08769BB94DDA}">
      <dgm:prSet/>
      <dgm:spPr/>
      <dgm:t>
        <a:bodyPr/>
        <a:lstStyle/>
        <a:p>
          <a:endParaRPr lang="en-US"/>
        </a:p>
      </dgm:t>
    </dgm:pt>
    <dgm:pt modelId="{EE8BC8ED-5733-4F04-A630-AFF15F2E3C59}" type="sibTrans" cxnId="{119226E5-976E-4874-B838-08769BB94DDA}">
      <dgm:prSet/>
      <dgm:spPr/>
      <dgm:t>
        <a:bodyPr/>
        <a:lstStyle/>
        <a:p>
          <a:endParaRPr lang="en-US"/>
        </a:p>
      </dgm:t>
    </dgm:pt>
    <dgm:pt modelId="{BFD2FABA-CA5D-418A-A94E-09E0A77933B7}" type="pres">
      <dgm:prSet presAssocID="{53BEE542-0FE7-4F3B-B3A1-F21F528A58BD}" presName="root" presStyleCnt="0">
        <dgm:presLayoutVars>
          <dgm:dir/>
          <dgm:resizeHandles val="exact"/>
        </dgm:presLayoutVars>
      </dgm:prSet>
      <dgm:spPr/>
    </dgm:pt>
    <dgm:pt modelId="{CA0CA6CB-9F4C-4B03-AE16-476D6B0E33EB}" type="pres">
      <dgm:prSet presAssocID="{5A6952D7-4932-4EEE-B025-5C48D33A6A76}" presName="compNode" presStyleCnt="0"/>
      <dgm:spPr/>
    </dgm:pt>
    <dgm:pt modelId="{55339E51-B683-4976-9344-359C0B964B4C}" type="pres">
      <dgm:prSet presAssocID="{5A6952D7-4932-4EEE-B025-5C48D33A6A76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4F2FA71-B634-41BC-AD1B-662AF2690493}" type="pres">
      <dgm:prSet presAssocID="{5A6952D7-4932-4EEE-B025-5C48D33A6A7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ider Web"/>
        </a:ext>
      </dgm:extLst>
    </dgm:pt>
    <dgm:pt modelId="{A72E830F-DDE7-4154-B324-B0EC1B2B747A}" type="pres">
      <dgm:prSet presAssocID="{5A6952D7-4932-4EEE-B025-5C48D33A6A76}" presName="spaceRect" presStyleCnt="0"/>
      <dgm:spPr/>
    </dgm:pt>
    <dgm:pt modelId="{80F24B21-8C52-4990-B51B-9C90D17CA0AD}" type="pres">
      <dgm:prSet presAssocID="{5A6952D7-4932-4EEE-B025-5C48D33A6A76}" presName="textRect" presStyleLbl="revTx" presStyleIdx="0" presStyleCnt="5">
        <dgm:presLayoutVars>
          <dgm:chMax val="1"/>
          <dgm:chPref val="1"/>
        </dgm:presLayoutVars>
      </dgm:prSet>
      <dgm:spPr/>
    </dgm:pt>
    <dgm:pt modelId="{AE30572A-918B-4DD7-888C-9B0801219AD9}" type="pres">
      <dgm:prSet presAssocID="{5B1DEEEC-CEA7-4966-94A4-0B83B7EABD15}" presName="sibTrans" presStyleCnt="0"/>
      <dgm:spPr/>
    </dgm:pt>
    <dgm:pt modelId="{DFFEA4C8-AEFA-4D5F-90EF-D501747830D4}" type="pres">
      <dgm:prSet presAssocID="{7DF0D564-37C0-44AB-B606-09BE0CAC5B96}" presName="compNode" presStyleCnt="0"/>
      <dgm:spPr/>
    </dgm:pt>
    <dgm:pt modelId="{6FD04223-10A0-48DA-BF8E-3599B9746C65}" type="pres">
      <dgm:prSet presAssocID="{7DF0D564-37C0-44AB-B606-09BE0CAC5B96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5B6116C-6551-4E21-A768-EFA9CD5598A5}" type="pres">
      <dgm:prSet presAssocID="{7DF0D564-37C0-44AB-B606-09BE0CAC5B9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8371156-FDB8-4170-846D-727B6F416E5C}" type="pres">
      <dgm:prSet presAssocID="{7DF0D564-37C0-44AB-B606-09BE0CAC5B96}" presName="spaceRect" presStyleCnt="0"/>
      <dgm:spPr/>
    </dgm:pt>
    <dgm:pt modelId="{5D37C9C5-153B-49E9-A6A8-34CE6BFA7B6B}" type="pres">
      <dgm:prSet presAssocID="{7DF0D564-37C0-44AB-B606-09BE0CAC5B96}" presName="textRect" presStyleLbl="revTx" presStyleIdx="1" presStyleCnt="5">
        <dgm:presLayoutVars>
          <dgm:chMax val="1"/>
          <dgm:chPref val="1"/>
        </dgm:presLayoutVars>
      </dgm:prSet>
      <dgm:spPr/>
    </dgm:pt>
    <dgm:pt modelId="{D28EC71E-DE34-4683-9B84-EA1CD58DA497}" type="pres">
      <dgm:prSet presAssocID="{2DBF99D8-9516-4FD8-8B0D-0ECFFC889FEA}" presName="sibTrans" presStyleCnt="0"/>
      <dgm:spPr/>
    </dgm:pt>
    <dgm:pt modelId="{3DB2E894-24EA-488B-997A-9C08EDCF976B}" type="pres">
      <dgm:prSet presAssocID="{06CC4E3E-284F-45F9-B005-FD5D909A85C2}" presName="compNode" presStyleCnt="0"/>
      <dgm:spPr/>
    </dgm:pt>
    <dgm:pt modelId="{8A3D9485-57C8-41B4-8D0C-CD6AE6995C3C}" type="pres">
      <dgm:prSet presAssocID="{06CC4E3E-284F-45F9-B005-FD5D909A85C2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026A704-AB3F-45B2-93C7-72628CB39B7D}" type="pres">
      <dgm:prSet presAssocID="{06CC4E3E-284F-45F9-B005-FD5D909A85C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C4FCA01-9C7E-4C3F-AD8D-C82F96412ECD}" type="pres">
      <dgm:prSet presAssocID="{06CC4E3E-284F-45F9-B005-FD5D909A85C2}" presName="spaceRect" presStyleCnt="0"/>
      <dgm:spPr/>
    </dgm:pt>
    <dgm:pt modelId="{12F3608C-8A11-418A-8376-854F496A4A06}" type="pres">
      <dgm:prSet presAssocID="{06CC4E3E-284F-45F9-B005-FD5D909A85C2}" presName="textRect" presStyleLbl="revTx" presStyleIdx="2" presStyleCnt="5">
        <dgm:presLayoutVars>
          <dgm:chMax val="1"/>
          <dgm:chPref val="1"/>
        </dgm:presLayoutVars>
      </dgm:prSet>
      <dgm:spPr/>
    </dgm:pt>
    <dgm:pt modelId="{142D01D9-0F55-4B4A-95D2-CCD89F196581}" type="pres">
      <dgm:prSet presAssocID="{664F1CEF-4536-4C38-8FEB-631636DB74B0}" presName="sibTrans" presStyleCnt="0"/>
      <dgm:spPr/>
    </dgm:pt>
    <dgm:pt modelId="{D60D40E9-81AA-4584-BD32-B89C3C47AE00}" type="pres">
      <dgm:prSet presAssocID="{AF16566D-0F1B-43DE-9E64-2DAEC73BB7AA}" presName="compNode" presStyleCnt="0"/>
      <dgm:spPr/>
    </dgm:pt>
    <dgm:pt modelId="{94C2D872-D431-4FE2-8923-831CD826EDFA}" type="pres">
      <dgm:prSet presAssocID="{AF16566D-0F1B-43DE-9E64-2DAEC73BB7AA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D0346630-8D77-4C67-918E-80CC1E1C210D}" type="pres">
      <dgm:prSet presAssocID="{AF16566D-0F1B-43DE-9E64-2DAEC73BB7A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0673BDA-A044-4B6E-B1E0-D7EED02F3914}" type="pres">
      <dgm:prSet presAssocID="{AF16566D-0F1B-43DE-9E64-2DAEC73BB7AA}" presName="spaceRect" presStyleCnt="0"/>
      <dgm:spPr/>
    </dgm:pt>
    <dgm:pt modelId="{BAA285C0-BAB7-43C5-BE74-89447693BE2D}" type="pres">
      <dgm:prSet presAssocID="{AF16566D-0F1B-43DE-9E64-2DAEC73BB7AA}" presName="textRect" presStyleLbl="revTx" presStyleIdx="3" presStyleCnt="5">
        <dgm:presLayoutVars>
          <dgm:chMax val="1"/>
          <dgm:chPref val="1"/>
        </dgm:presLayoutVars>
      </dgm:prSet>
      <dgm:spPr/>
    </dgm:pt>
    <dgm:pt modelId="{1190CF3C-97E9-4EDE-9591-030087CDB31C}" type="pres">
      <dgm:prSet presAssocID="{CE277C01-286A-4AEE-A32B-741BE07E0F42}" presName="sibTrans" presStyleCnt="0"/>
      <dgm:spPr/>
    </dgm:pt>
    <dgm:pt modelId="{7BD5DF85-19C1-4D39-B570-80305ECEE7A0}" type="pres">
      <dgm:prSet presAssocID="{BD19923D-DE83-4934-911E-0117D0AA2BB0}" presName="compNode" presStyleCnt="0"/>
      <dgm:spPr/>
    </dgm:pt>
    <dgm:pt modelId="{D28A1964-8A68-4FCD-940E-239392430151}" type="pres">
      <dgm:prSet presAssocID="{BD19923D-DE83-4934-911E-0117D0AA2BB0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7ED719A-0D33-43AA-9D28-1AF1DE728733}" type="pres">
      <dgm:prSet presAssocID="{BD19923D-DE83-4934-911E-0117D0AA2BB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1CE814A-1FB4-4DF5-875E-3E6BF21021E0}" type="pres">
      <dgm:prSet presAssocID="{BD19923D-DE83-4934-911E-0117D0AA2BB0}" presName="spaceRect" presStyleCnt="0"/>
      <dgm:spPr/>
    </dgm:pt>
    <dgm:pt modelId="{5BD7BB71-FA4E-4DAF-A5B9-2DBFB1C00983}" type="pres">
      <dgm:prSet presAssocID="{BD19923D-DE83-4934-911E-0117D0AA2BB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1CAC005-F832-4D60-A1C7-A379DD662DFE}" type="presOf" srcId="{7DF0D564-37C0-44AB-B606-09BE0CAC5B96}" destId="{5D37C9C5-153B-49E9-A6A8-34CE6BFA7B6B}" srcOrd="0" destOrd="0" presId="urn:microsoft.com/office/officeart/2018/5/layout/IconLeafLabelList"/>
    <dgm:cxn modelId="{55485F10-46B2-4CAA-A826-D54EBBCB9F11}" type="presOf" srcId="{5A6952D7-4932-4EEE-B025-5C48D33A6A76}" destId="{80F24B21-8C52-4990-B51B-9C90D17CA0AD}" srcOrd="0" destOrd="0" presId="urn:microsoft.com/office/officeart/2018/5/layout/IconLeafLabelList"/>
    <dgm:cxn modelId="{C479CF1F-71EF-48F0-914A-150EBA1FB11C}" srcId="{53BEE542-0FE7-4F3B-B3A1-F21F528A58BD}" destId="{7DF0D564-37C0-44AB-B606-09BE0CAC5B96}" srcOrd="1" destOrd="0" parTransId="{478965A3-5EB8-4637-AF71-0BC5E70F4773}" sibTransId="{2DBF99D8-9516-4FD8-8B0D-0ECFFC889FEA}"/>
    <dgm:cxn modelId="{D067B25E-76A0-4FBB-B127-27B18BE74B24}" srcId="{53BEE542-0FE7-4F3B-B3A1-F21F528A58BD}" destId="{5A6952D7-4932-4EEE-B025-5C48D33A6A76}" srcOrd="0" destOrd="0" parTransId="{3EEC2E32-ACFF-4AD5-A933-58702B8BBDE8}" sibTransId="{5B1DEEEC-CEA7-4966-94A4-0B83B7EABD15}"/>
    <dgm:cxn modelId="{2EBD2652-C271-4E9D-BA61-226FB102240C}" type="presOf" srcId="{AF16566D-0F1B-43DE-9E64-2DAEC73BB7AA}" destId="{BAA285C0-BAB7-43C5-BE74-89447693BE2D}" srcOrd="0" destOrd="0" presId="urn:microsoft.com/office/officeart/2018/5/layout/IconLeafLabelList"/>
    <dgm:cxn modelId="{8BAB4386-478C-4687-A5C3-AA34A80A2BD5}" srcId="{53BEE542-0FE7-4F3B-B3A1-F21F528A58BD}" destId="{06CC4E3E-284F-45F9-B005-FD5D909A85C2}" srcOrd="2" destOrd="0" parTransId="{3A46EBDE-410D-452A-AE99-C81F7FF83D9C}" sibTransId="{664F1CEF-4536-4C38-8FEB-631636DB74B0}"/>
    <dgm:cxn modelId="{8B83FB93-0574-4BB3-BAEF-CCBA21CF065A}" type="presOf" srcId="{BD19923D-DE83-4934-911E-0117D0AA2BB0}" destId="{5BD7BB71-FA4E-4DAF-A5B9-2DBFB1C00983}" srcOrd="0" destOrd="0" presId="urn:microsoft.com/office/officeart/2018/5/layout/IconLeafLabelList"/>
    <dgm:cxn modelId="{A7D8F8AB-2504-4665-92DF-9FE575B5D5B7}" type="presOf" srcId="{53BEE542-0FE7-4F3B-B3A1-F21F528A58BD}" destId="{BFD2FABA-CA5D-418A-A94E-09E0A77933B7}" srcOrd="0" destOrd="0" presId="urn:microsoft.com/office/officeart/2018/5/layout/IconLeafLabelList"/>
    <dgm:cxn modelId="{9027BEDB-58F2-4C21-8C27-AAF6F31647FA}" srcId="{53BEE542-0FE7-4F3B-B3A1-F21F528A58BD}" destId="{AF16566D-0F1B-43DE-9E64-2DAEC73BB7AA}" srcOrd="3" destOrd="0" parTransId="{FE382543-C3FC-4262-9B49-E2C80C0EE1F8}" sibTransId="{CE277C01-286A-4AEE-A32B-741BE07E0F42}"/>
    <dgm:cxn modelId="{119226E5-976E-4874-B838-08769BB94DDA}" srcId="{53BEE542-0FE7-4F3B-B3A1-F21F528A58BD}" destId="{BD19923D-DE83-4934-911E-0117D0AA2BB0}" srcOrd="4" destOrd="0" parTransId="{DF9C504C-7EB0-42EE-950B-FC2D8400C95D}" sibTransId="{EE8BC8ED-5733-4F04-A630-AFF15F2E3C59}"/>
    <dgm:cxn modelId="{B88E88FD-2421-4A19-AF90-845B21422035}" type="presOf" srcId="{06CC4E3E-284F-45F9-B005-FD5D909A85C2}" destId="{12F3608C-8A11-418A-8376-854F496A4A06}" srcOrd="0" destOrd="0" presId="urn:microsoft.com/office/officeart/2018/5/layout/IconLeafLabelList"/>
    <dgm:cxn modelId="{43851070-C527-411F-AB4B-AAB91C55039D}" type="presParOf" srcId="{BFD2FABA-CA5D-418A-A94E-09E0A77933B7}" destId="{CA0CA6CB-9F4C-4B03-AE16-476D6B0E33EB}" srcOrd="0" destOrd="0" presId="urn:microsoft.com/office/officeart/2018/5/layout/IconLeafLabelList"/>
    <dgm:cxn modelId="{75FAE7DD-E9AC-4C9B-8801-984E7C3D11E2}" type="presParOf" srcId="{CA0CA6CB-9F4C-4B03-AE16-476D6B0E33EB}" destId="{55339E51-B683-4976-9344-359C0B964B4C}" srcOrd="0" destOrd="0" presId="urn:microsoft.com/office/officeart/2018/5/layout/IconLeafLabelList"/>
    <dgm:cxn modelId="{87C6D203-DDEF-422B-8AA7-CA05FDDFF81C}" type="presParOf" srcId="{CA0CA6CB-9F4C-4B03-AE16-476D6B0E33EB}" destId="{A4F2FA71-B634-41BC-AD1B-662AF2690493}" srcOrd="1" destOrd="0" presId="urn:microsoft.com/office/officeart/2018/5/layout/IconLeafLabelList"/>
    <dgm:cxn modelId="{897E3B98-90E9-4D53-8650-CC160081FD0A}" type="presParOf" srcId="{CA0CA6CB-9F4C-4B03-AE16-476D6B0E33EB}" destId="{A72E830F-DDE7-4154-B324-B0EC1B2B747A}" srcOrd="2" destOrd="0" presId="urn:microsoft.com/office/officeart/2018/5/layout/IconLeafLabelList"/>
    <dgm:cxn modelId="{1515B623-4147-4C7B-AC87-0B739109D661}" type="presParOf" srcId="{CA0CA6CB-9F4C-4B03-AE16-476D6B0E33EB}" destId="{80F24B21-8C52-4990-B51B-9C90D17CA0AD}" srcOrd="3" destOrd="0" presId="urn:microsoft.com/office/officeart/2018/5/layout/IconLeafLabelList"/>
    <dgm:cxn modelId="{7B1E4D18-8858-4E39-A6CB-C78EFFA69990}" type="presParOf" srcId="{BFD2FABA-CA5D-418A-A94E-09E0A77933B7}" destId="{AE30572A-918B-4DD7-888C-9B0801219AD9}" srcOrd="1" destOrd="0" presId="urn:microsoft.com/office/officeart/2018/5/layout/IconLeafLabelList"/>
    <dgm:cxn modelId="{ABC43B60-F577-49C3-B51B-EAD3983637A8}" type="presParOf" srcId="{BFD2FABA-CA5D-418A-A94E-09E0A77933B7}" destId="{DFFEA4C8-AEFA-4D5F-90EF-D501747830D4}" srcOrd="2" destOrd="0" presId="urn:microsoft.com/office/officeart/2018/5/layout/IconLeafLabelList"/>
    <dgm:cxn modelId="{E27B295D-73D5-4E04-A125-568EBDE9C658}" type="presParOf" srcId="{DFFEA4C8-AEFA-4D5F-90EF-D501747830D4}" destId="{6FD04223-10A0-48DA-BF8E-3599B9746C65}" srcOrd="0" destOrd="0" presId="urn:microsoft.com/office/officeart/2018/5/layout/IconLeafLabelList"/>
    <dgm:cxn modelId="{6935B784-FC3C-4890-A83B-654D2EBF4422}" type="presParOf" srcId="{DFFEA4C8-AEFA-4D5F-90EF-D501747830D4}" destId="{95B6116C-6551-4E21-A768-EFA9CD5598A5}" srcOrd="1" destOrd="0" presId="urn:microsoft.com/office/officeart/2018/5/layout/IconLeafLabelList"/>
    <dgm:cxn modelId="{6D2B401D-C603-4ED3-9EBD-55F470131E7D}" type="presParOf" srcId="{DFFEA4C8-AEFA-4D5F-90EF-D501747830D4}" destId="{E8371156-FDB8-4170-846D-727B6F416E5C}" srcOrd="2" destOrd="0" presId="urn:microsoft.com/office/officeart/2018/5/layout/IconLeafLabelList"/>
    <dgm:cxn modelId="{C83F20B3-CD2D-42C0-8079-5E712FB94DF5}" type="presParOf" srcId="{DFFEA4C8-AEFA-4D5F-90EF-D501747830D4}" destId="{5D37C9C5-153B-49E9-A6A8-34CE6BFA7B6B}" srcOrd="3" destOrd="0" presId="urn:microsoft.com/office/officeart/2018/5/layout/IconLeafLabelList"/>
    <dgm:cxn modelId="{AE29984C-3D50-4220-8104-0355459BF7AC}" type="presParOf" srcId="{BFD2FABA-CA5D-418A-A94E-09E0A77933B7}" destId="{D28EC71E-DE34-4683-9B84-EA1CD58DA497}" srcOrd="3" destOrd="0" presId="urn:microsoft.com/office/officeart/2018/5/layout/IconLeafLabelList"/>
    <dgm:cxn modelId="{7BB8C106-BDA3-4975-AC05-6D71E8FF7906}" type="presParOf" srcId="{BFD2FABA-CA5D-418A-A94E-09E0A77933B7}" destId="{3DB2E894-24EA-488B-997A-9C08EDCF976B}" srcOrd="4" destOrd="0" presId="urn:microsoft.com/office/officeart/2018/5/layout/IconLeafLabelList"/>
    <dgm:cxn modelId="{C9DD6485-4F03-4D80-93F3-72B03B9C079E}" type="presParOf" srcId="{3DB2E894-24EA-488B-997A-9C08EDCF976B}" destId="{8A3D9485-57C8-41B4-8D0C-CD6AE6995C3C}" srcOrd="0" destOrd="0" presId="urn:microsoft.com/office/officeart/2018/5/layout/IconLeafLabelList"/>
    <dgm:cxn modelId="{03ED1DE7-E248-470F-92B0-A81A2F8C5E82}" type="presParOf" srcId="{3DB2E894-24EA-488B-997A-9C08EDCF976B}" destId="{C026A704-AB3F-45B2-93C7-72628CB39B7D}" srcOrd="1" destOrd="0" presId="urn:microsoft.com/office/officeart/2018/5/layout/IconLeafLabelList"/>
    <dgm:cxn modelId="{27A26E53-81D3-4B78-8476-7A9F2795D108}" type="presParOf" srcId="{3DB2E894-24EA-488B-997A-9C08EDCF976B}" destId="{DC4FCA01-9C7E-4C3F-AD8D-C82F96412ECD}" srcOrd="2" destOrd="0" presId="urn:microsoft.com/office/officeart/2018/5/layout/IconLeafLabelList"/>
    <dgm:cxn modelId="{46F227F8-2890-43BA-B6FD-C0604C0B0916}" type="presParOf" srcId="{3DB2E894-24EA-488B-997A-9C08EDCF976B}" destId="{12F3608C-8A11-418A-8376-854F496A4A06}" srcOrd="3" destOrd="0" presId="urn:microsoft.com/office/officeart/2018/5/layout/IconLeafLabelList"/>
    <dgm:cxn modelId="{43EEC6D1-CD80-4FB6-A9E4-E869131C2582}" type="presParOf" srcId="{BFD2FABA-CA5D-418A-A94E-09E0A77933B7}" destId="{142D01D9-0F55-4B4A-95D2-CCD89F196581}" srcOrd="5" destOrd="0" presId="urn:microsoft.com/office/officeart/2018/5/layout/IconLeafLabelList"/>
    <dgm:cxn modelId="{6C94C275-A433-46F3-895D-2D874D5794D1}" type="presParOf" srcId="{BFD2FABA-CA5D-418A-A94E-09E0A77933B7}" destId="{D60D40E9-81AA-4584-BD32-B89C3C47AE00}" srcOrd="6" destOrd="0" presId="urn:microsoft.com/office/officeart/2018/5/layout/IconLeafLabelList"/>
    <dgm:cxn modelId="{BE1EE179-81F8-4C3D-8957-CAA32E5A45C6}" type="presParOf" srcId="{D60D40E9-81AA-4584-BD32-B89C3C47AE00}" destId="{94C2D872-D431-4FE2-8923-831CD826EDFA}" srcOrd="0" destOrd="0" presId="urn:microsoft.com/office/officeart/2018/5/layout/IconLeafLabelList"/>
    <dgm:cxn modelId="{96017904-A223-4FE6-998C-FBCAACD1884D}" type="presParOf" srcId="{D60D40E9-81AA-4584-BD32-B89C3C47AE00}" destId="{D0346630-8D77-4C67-918E-80CC1E1C210D}" srcOrd="1" destOrd="0" presId="urn:microsoft.com/office/officeart/2018/5/layout/IconLeafLabelList"/>
    <dgm:cxn modelId="{A9D5C02D-3860-49FC-9000-1F85A8F46A57}" type="presParOf" srcId="{D60D40E9-81AA-4584-BD32-B89C3C47AE00}" destId="{B0673BDA-A044-4B6E-B1E0-D7EED02F3914}" srcOrd="2" destOrd="0" presId="urn:microsoft.com/office/officeart/2018/5/layout/IconLeafLabelList"/>
    <dgm:cxn modelId="{B493AC11-67C5-4274-984B-C2A5B6C5C4B9}" type="presParOf" srcId="{D60D40E9-81AA-4584-BD32-B89C3C47AE00}" destId="{BAA285C0-BAB7-43C5-BE74-89447693BE2D}" srcOrd="3" destOrd="0" presId="urn:microsoft.com/office/officeart/2018/5/layout/IconLeafLabelList"/>
    <dgm:cxn modelId="{38323F7E-5EEF-4FBD-9C3D-50632DFE0FA2}" type="presParOf" srcId="{BFD2FABA-CA5D-418A-A94E-09E0A77933B7}" destId="{1190CF3C-97E9-4EDE-9591-030087CDB31C}" srcOrd="7" destOrd="0" presId="urn:microsoft.com/office/officeart/2018/5/layout/IconLeafLabelList"/>
    <dgm:cxn modelId="{95922335-CDB4-4758-9889-328C347E287D}" type="presParOf" srcId="{BFD2FABA-CA5D-418A-A94E-09E0A77933B7}" destId="{7BD5DF85-19C1-4D39-B570-80305ECEE7A0}" srcOrd="8" destOrd="0" presId="urn:microsoft.com/office/officeart/2018/5/layout/IconLeafLabelList"/>
    <dgm:cxn modelId="{A442B6D8-73E0-4CF3-8A7D-0F422D4D1E78}" type="presParOf" srcId="{7BD5DF85-19C1-4D39-B570-80305ECEE7A0}" destId="{D28A1964-8A68-4FCD-940E-239392430151}" srcOrd="0" destOrd="0" presId="urn:microsoft.com/office/officeart/2018/5/layout/IconLeafLabelList"/>
    <dgm:cxn modelId="{417F6005-57BA-43BD-A5B4-F2926CAAC5DF}" type="presParOf" srcId="{7BD5DF85-19C1-4D39-B570-80305ECEE7A0}" destId="{57ED719A-0D33-43AA-9D28-1AF1DE728733}" srcOrd="1" destOrd="0" presId="urn:microsoft.com/office/officeart/2018/5/layout/IconLeafLabelList"/>
    <dgm:cxn modelId="{1B8BEFAB-23F5-4F86-8E94-B22DBAC01C2E}" type="presParOf" srcId="{7BD5DF85-19C1-4D39-B570-80305ECEE7A0}" destId="{B1CE814A-1FB4-4DF5-875E-3E6BF21021E0}" srcOrd="2" destOrd="0" presId="urn:microsoft.com/office/officeart/2018/5/layout/IconLeafLabelList"/>
    <dgm:cxn modelId="{0A052A8B-E5F8-4675-8B92-E1E466EF7088}" type="presParOf" srcId="{7BD5DF85-19C1-4D39-B570-80305ECEE7A0}" destId="{5BD7BB71-FA4E-4DAF-A5B9-2DBFB1C0098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39E51-B683-4976-9344-359C0B964B4C}">
      <dsp:nvSpPr>
        <dsp:cNvPr id="0" name=""/>
        <dsp:cNvSpPr/>
      </dsp:nvSpPr>
      <dsp:spPr>
        <a:xfrm>
          <a:off x="467820" y="36734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F2FA71-B634-41BC-AD1B-662AF2690493}">
      <dsp:nvSpPr>
        <dsp:cNvPr id="0" name=""/>
        <dsp:cNvSpPr/>
      </dsp:nvSpPr>
      <dsp:spPr>
        <a:xfrm>
          <a:off x="701820" y="601343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24B21-8C52-4990-B51B-9C90D17CA0AD}">
      <dsp:nvSpPr>
        <dsp:cNvPr id="0" name=""/>
        <dsp:cNvSpPr/>
      </dsp:nvSpPr>
      <dsp:spPr>
        <a:xfrm>
          <a:off x="116820" y="180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Webserver</a:t>
          </a:r>
        </a:p>
      </dsp:txBody>
      <dsp:txXfrm>
        <a:off x="116820" y="1807344"/>
        <a:ext cx="1800000" cy="720000"/>
      </dsp:txXfrm>
    </dsp:sp>
    <dsp:sp modelId="{6FD04223-10A0-48DA-BF8E-3599B9746C65}">
      <dsp:nvSpPr>
        <dsp:cNvPr id="0" name=""/>
        <dsp:cNvSpPr/>
      </dsp:nvSpPr>
      <dsp:spPr>
        <a:xfrm>
          <a:off x="2582820" y="36734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B6116C-6551-4E21-A768-EFA9CD5598A5}">
      <dsp:nvSpPr>
        <dsp:cNvPr id="0" name=""/>
        <dsp:cNvSpPr/>
      </dsp:nvSpPr>
      <dsp:spPr>
        <a:xfrm>
          <a:off x="2816820" y="60134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7C9C5-153B-49E9-A6A8-34CE6BFA7B6B}">
      <dsp:nvSpPr>
        <dsp:cNvPr id="0" name=""/>
        <dsp:cNvSpPr/>
      </dsp:nvSpPr>
      <dsp:spPr>
        <a:xfrm>
          <a:off x="2231820" y="180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Request machine</a:t>
          </a:r>
        </a:p>
      </dsp:txBody>
      <dsp:txXfrm>
        <a:off x="2231820" y="1807344"/>
        <a:ext cx="1800000" cy="720000"/>
      </dsp:txXfrm>
    </dsp:sp>
    <dsp:sp modelId="{8A3D9485-57C8-41B4-8D0C-CD6AE6995C3C}">
      <dsp:nvSpPr>
        <dsp:cNvPr id="0" name=""/>
        <dsp:cNvSpPr/>
      </dsp:nvSpPr>
      <dsp:spPr>
        <a:xfrm>
          <a:off x="4697820" y="36734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6A704-AB3F-45B2-93C7-72628CB39B7D}">
      <dsp:nvSpPr>
        <dsp:cNvPr id="0" name=""/>
        <dsp:cNvSpPr/>
      </dsp:nvSpPr>
      <dsp:spPr>
        <a:xfrm>
          <a:off x="4931820" y="60134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3608C-8A11-418A-8376-854F496A4A06}">
      <dsp:nvSpPr>
        <dsp:cNvPr id="0" name=""/>
        <dsp:cNvSpPr/>
      </dsp:nvSpPr>
      <dsp:spPr>
        <a:xfrm>
          <a:off x="4346820" y="180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Bot</a:t>
          </a:r>
        </a:p>
      </dsp:txBody>
      <dsp:txXfrm>
        <a:off x="4346820" y="1807344"/>
        <a:ext cx="1800000" cy="720000"/>
      </dsp:txXfrm>
    </dsp:sp>
    <dsp:sp modelId="{94C2D872-D431-4FE2-8923-831CD826EDFA}">
      <dsp:nvSpPr>
        <dsp:cNvPr id="0" name=""/>
        <dsp:cNvSpPr/>
      </dsp:nvSpPr>
      <dsp:spPr>
        <a:xfrm>
          <a:off x="1525320" y="297734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346630-8D77-4C67-918E-80CC1E1C210D}">
      <dsp:nvSpPr>
        <dsp:cNvPr id="0" name=""/>
        <dsp:cNvSpPr/>
      </dsp:nvSpPr>
      <dsp:spPr>
        <a:xfrm>
          <a:off x="1759320" y="321134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285C0-BAB7-43C5-BE74-89447693BE2D}">
      <dsp:nvSpPr>
        <dsp:cNvPr id="0" name=""/>
        <dsp:cNvSpPr/>
      </dsp:nvSpPr>
      <dsp:spPr>
        <a:xfrm>
          <a:off x="1174320" y="441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Webpage</a:t>
          </a:r>
        </a:p>
      </dsp:txBody>
      <dsp:txXfrm>
        <a:off x="1174320" y="4417344"/>
        <a:ext cx="1800000" cy="720000"/>
      </dsp:txXfrm>
    </dsp:sp>
    <dsp:sp modelId="{D28A1964-8A68-4FCD-940E-239392430151}">
      <dsp:nvSpPr>
        <dsp:cNvPr id="0" name=""/>
        <dsp:cNvSpPr/>
      </dsp:nvSpPr>
      <dsp:spPr>
        <a:xfrm>
          <a:off x="3640320" y="297734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ED719A-0D33-43AA-9D28-1AF1DE728733}">
      <dsp:nvSpPr>
        <dsp:cNvPr id="0" name=""/>
        <dsp:cNvSpPr/>
      </dsp:nvSpPr>
      <dsp:spPr>
        <a:xfrm>
          <a:off x="3874320" y="321134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7BB71-FA4E-4DAF-A5B9-2DBFB1C00983}">
      <dsp:nvSpPr>
        <dsp:cNvPr id="0" name=""/>
        <dsp:cNvSpPr/>
      </dsp:nvSpPr>
      <dsp:spPr>
        <a:xfrm>
          <a:off x="3289320" y="441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Graph</a:t>
          </a:r>
        </a:p>
      </dsp:txBody>
      <dsp:txXfrm>
        <a:off x="3289320" y="4417344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393A2D7C-8946-4477-B728-E965586E4053}" type="datetimeFigureOut">
              <a:rPr lang="en-CH" smtClean="0"/>
              <a:t>07/01/2021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59241644-66C6-4D91-96DF-61FD632CADD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71173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enomous_snak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Snake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[15s - 00:00-00:15]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1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89193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#main.py</a:t>
            </a:r>
          </a:p>
          <a:p>
            <a:r>
              <a:rPr lang="en-US" dirty="0"/>
              <a:t>import requests</a:t>
            </a:r>
          </a:p>
          <a:p>
            <a:r>
              <a:rPr lang="en-US" dirty="0" err="1"/>
              <a:t>base_url</a:t>
            </a:r>
            <a:r>
              <a:rPr lang="en-US" dirty="0"/>
              <a:t> = "http://0.0.0.0"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range(65536):</a:t>
            </a:r>
          </a:p>
          <a:p>
            <a:r>
              <a:rPr lang="en-US" dirty="0"/>
              <a:t>    </a:t>
            </a:r>
            <a:r>
              <a:rPr lang="en-US" dirty="0" err="1"/>
              <a:t>test_url</a:t>
            </a:r>
            <a:r>
              <a:rPr lang="en-US" dirty="0"/>
              <a:t> = f'{</a:t>
            </a:r>
            <a:r>
              <a:rPr lang="en-US" dirty="0" err="1"/>
              <a:t>base_url</a:t>
            </a:r>
            <a:r>
              <a:rPr lang="en-US" dirty="0"/>
              <a:t>}:{</a:t>
            </a:r>
            <a:r>
              <a:rPr lang="en-US" dirty="0" err="1"/>
              <a:t>i</a:t>
            </a:r>
            <a:r>
              <a:rPr lang="en-US" dirty="0"/>
              <a:t>}'</a:t>
            </a:r>
          </a:p>
          <a:p>
            <a:r>
              <a:rPr lang="en-US" dirty="0"/>
              <a:t>    try:</a:t>
            </a:r>
          </a:p>
          <a:p>
            <a:r>
              <a:rPr lang="en-US" dirty="0"/>
              <a:t>        r = </a:t>
            </a:r>
            <a:r>
              <a:rPr lang="en-US" dirty="0" err="1"/>
              <a:t>requests.get</a:t>
            </a:r>
            <a:r>
              <a:rPr lang="en-US" dirty="0"/>
              <a:t>(</a:t>
            </a:r>
            <a:r>
              <a:rPr lang="en-US" dirty="0" err="1"/>
              <a:t>test_url</a:t>
            </a:r>
            <a:r>
              <a:rPr lang="en-US" dirty="0"/>
              <a:t>)</a:t>
            </a:r>
          </a:p>
          <a:p>
            <a:r>
              <a:rPr lang="en-US" dirty="0"/>
              <a:t>	if (</a:t>
            </a:r>
            <a:r>
              <a:rPr lang="en-US" dirty="0" err="1"/>
              <a:t>r.status_code</a:t>
            </a:r>
            <a:r>
              <a:rPr lang="en-US" dirty="0"/>
              <a:t> != 404):</a:t>
            </a:r>
          </a:p>
          <a:p>
            <a:r>
              <a:rPr lang="en-US" dirty="0"/>
              <a:t>	    print("Port {</a:t>
            </a:r>
            <a:r>
              <a:rPr lang="en-US" dirty="0" err="1"/>
              <a:t>i</a:t>
            </a:r>
            <a:r>
              <a:rPr lang="en-US" dirty="0"/>
              <a:t>} contains a web facing service")</a:t>
            </a:r>
          </a:p>
          <a:p>
            <a:r>
              <a:rPr lang="en-US" dirty="0"/>
              <a:t>    except:</a:t>
            </a:r>
          </a:p>
          <a:p>
            <a:r>
              <a:rPr lang="en-US" dirty="0"/>
              <a:t>        pass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18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64070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#main.py</a:t>
            </a:r>
          </a:p>
          <a:p>
            <a:r>
              <a:rPr lang="fr-CH" dirty="0"/>
              <a:t>import discord, os</a:t>
            </a:r>
          </a:p>
          <a:p>
            <a:r>
              <a:rPr lang="fr-CH" dirty="0" err="1"/>
              <a:t>from</a:t>
            </a:r>
            <a:r>
              <a:rPr lang="fr-CH" dirty="0"/>
              <a:t> </a:t>
            </a:r>
            <a:r>
              <a:rPr lang="fr-CH" dirty="0" err="1"/>
              <a:t>discord.utils</a:t>
            </a:r>
            <a:r>
              <a:rPr lang="fr-CH" dirty="0"/>
              <a:t> import </a:t>
            </a:r>
            <a:r>
              <a:rPr lang="fr-CH" dirty="0" err="1"/>
              <a:t>get</a:t>
            </a:r>
            <a:endParaRPr lang="fr-CH" dirty="0"/>
          </a:p>
          <a:p>
            <a:endParaRPr lang="fr-CH" dirty="0"/>
          </a:p>
          <a:p>
            <a:r>
              <a:rPr lang="fr-CH" dirty="0" err="1"/>
              <a:t>from</a:t>
            </a:r>
            <a:r>
              <a:rPr lang="fr-CH" dirty="0"/>
              <a:t> </a:t>
            </a:r>
            <a:r>
              <a:rPr lang="fr-CH" dirty="0" err="1"/>
              <a:t>dotenv</a:t>
            </a:r>
            <a:r>
              <a:rPr lang="fr-CH" dirty="0"/>
              <a:t> import </a:t>
            </a:r>
            <a:r>
              <a:rPr lang="fr-CH" dirty="0" err="1"/>
              <a:t>load_dotenv</a:t>
            </a:r>
            <a:endParaRPr lang="fr-CH" dirty="0"/>
          </a:p>
          <a:p>
            <a:r>
              <a:rPr lang="fr-CH" dirty="0" err="1"/>
              <a:t>from</a:t>
            </a:r>
            <a:r>
              <a:rPr lang="fr-CH" dirty="0"/>
              <a:t> </a:t>
            </a:r>
            <a:r>
              <a:rPr lang="fr-CH" dirty="0" err="1"/>
              <a:t>discord.ext</a:t>
            </a:r>
            <a:r>
              <a:rPr lang="fr-CH" dirty="0"/>
              <a:t> import </a:t>
            </a:r>
            <a:r>
              <a:rPr lang="fr-CH" dirty="0" err="1"/>
              <a:t>commands</a:t>
            </a:r>
            <a:endParaRPr lang="fr-CH" dirty="0"/>
          </a:p>
          <a:p>
            <a:endParaRPr lang="fr-CH" dirty="0"/>
          </a:p>
          <a:p>
            <a:r>
              <a:rPr lang="fr-CH" dirty="0" err="1"/>
              <a:t>load_dotenv</a:t>
            </a:r>
            <a:r>
              <a:rPr lang="fr-CH" dirty="0"/>
              <a:t>()</a:t>
            </a:r>
          </a:p>
          <a:p>
            <a:r>
              <a:rPr lang="fr-CH" dirty="0"/>
              <a:t>TOKEN = </a:t>
            </a:r>
            <a:r>
              <a:rPr lang="fr-CH" dirty="0" err="1"/>
              <a:t>os.getenv</a:t>
            </a:r>
            <a:r>
              <a:rPr lang="fr-CH" dirty="0"/>
              <a:t>('DISCORD_TOKEN2')</a:t>
            </a:r>
          </a:p>
          <a:p>
            <a:r>
              <a:rPr lang="fr-CH" dirty="0"/>
              <a:t>OWNER_ID = </a:t>
            </a:r>
            <a:r>
              <a:rPr lang="fr-CH" dirty="0" err="1"/>
              <a:t>int</a:t>
            </a:r>
            <a:r>
              <a:rPr lang="fr-CH" dirty="0"/>
              <a:t>(</a:t>
            </a:r>
            <a:r>
              <a:rPr lang="fr-CH" dirty="0" err="1"/>
              <a:t>os.getenv</a:t>
            </a:r>
            <a:r>
              <a:rPr lang="fr-CH" dirty="0"/>
              <a:t>('OWNER_ID'))</a:t>
            </a:r>
          </a:p>
          <a:p>
            <a:endParaRPr lang="fr-CH" dirty="0"/>
          </a:p>
          <a:p>
            <a:r>
              <a:rPr lang="fr-CH" dirty="0"/>
              <a:t>client = </a:t>
            </a:r>
            <a:r>
              <a:rPr lang="fr-CH" dirty="0" err="1"/>
              <a:t>discord.Client</a:t>
            </a:r>
            <a:r>
              <a:rPr lang="fr-CH" dirty="0"/>
              <a:t>()</a:t>
            </a:r>
          </a:p>
          <a:p>
            <a:endParaRPr lang="fr-CH" dirty="0"/>
          </a:p>
          <a:p>
            <a:r>
              <a:rPr lang="fr-CH" dirty="0" err="1"/>
              <a:t>def</a:t>
            </a:r>
            <a:r>
              <a:rPr lang="fr-CH" dirty="0"/>
              <a:t> </a:t>
            </a:r>
            <a:r>
              <a:rPr lang="fr-CH" dirty="0" err="1"/>
              <a:t>get_prefix</a:t>
            </a:r>
            <a:r>
              <a:rPr lang="fr-CH" dirty="0"/>
              <a:t>(client, message):</a:t>
            </a:r>
          </a:p>
          <a:p>
            <a:r>
              <a:rPr lang="fr-CH" dirty="0"/>
              <a:t>    </a:t>
            </a:r>
            <a:r>
              <a:rPr lang="fr-CH" dirty="0" err="1"/>
              <a:t>prefixes</a:t>
            </a:r>
            <a:r>
              <a:rPr lang="fr-CH" dirty="0"/>
              <a:t> = ['&gt;']</a:t>
            </a:r>
          </a:p>
          <a:p>
            <a:r>
              <a:rPr lang="fr-CH" dirty="0"/>
              <a:t>    return </a:t>
            </a:r>
            <a:r>
              <a:rPr lang="fr-CH" dirty="0" err="1"/>
              <a:t>commands.when_mentioned_or</a:t>
            </a:r>
            <a:r>
              <a:rPr lang="fr-CH" dirty="0"/>
              <a:t>(*</a:t>
            </a:r>
            <a:r>
              <a:rPr lang="fr-CH" dirty="0" err="1"/>
              <a:t>prefixes</a:t>
            </a:r>
            <a:r>
              <a:rPr lang="fr-CH" dirty="0"/>
              <a:t>)(client, message)</a:t>
            </a:r>
          </a:p>
          <a:p>
            <a:endParaRPr lang="fr-CH" dirty="0"/>
          </a:p>
          <a:p>
            <a:r>
              <a:rPr lang="fr-CH" dirty="0"/>
              <a:t>bot = </a:t>
            </a:r>
            <a:r>
              <a:rPr lang="fr-CH" dirty="0" err="1"/>
              <a:t>commands.Bot</a:t>
            </a:r>
            <a:r>
              <a:rPr lang="fr-CH" dirty="0"/>
              <a:t>(</a:t>
            </a:r>
          </a:p>
          <a:p>
            <a:r>
              <a:rPr lang="fr-CH" dirty="0"/>
              <a:t>    </a:t>
            </a:r>
            <a:r>
              <a:rPr lang="fr-CH" dirty="0" err="1"/>
              <a:t>command_prefix</a:t>
            </a:r>
            <a:r>
              <a:rPr lang="fr-CH" dirty="0"/>
              <a:t>=</a:t>
            </a:r>
            <a:r>
              <a:rPr lang="fr-CH" dirty="0" err="1"/>
              <a:t>get_prefix</a:t>
            </a:r>
            <a:r>
              <a:rPr lang="fr-CH" dirty="0"/>
              <a:t>,</a:t>
            </a:r>
          </a:p>
          <a:p>
            <a:r>
              <a:rPr lang="fr-CH" dirty="0"/>
              <a:t>    description='A bot',</a:t>
            </a:r>
          </a:p>
          <a:p>
            <a:r>
              <a:rPr lang="fr-CH" dirty="0"/>
              <a:t>    </a:t>
            </a:r>
            <a:r>
              <a:rPr lang="fr-CH" dirty="0" err="1"/>
              <a:t>owner_id</a:t>
            </a:r>
            <a:r>
              <a:rPr lang="fr-CH" dirty="0"/>
              <a:t>=OWNER_ID,</a:t>
            </a:r>
          </a:p>
          <a:p>
            <a:r>
              <a:rPr lang="fr-CH" dirty="0"/>
              <a:t>    </a:t>
            </a:r>
            <a:r>
              <a:rPr lang="fr-CH" dirty="0" err="1"/>
              <a:t>case_insensitive</a:t>
            </a:r>
            <a:r>
              <a:rPr lang="fr-CH" dirty="0"/>
              <a:t>=False</a:t>
            </a:r>
          </a:p>
          <a:p>
            <a:r>
              <a:rPr lang="fr-CH" dirty="0"/>
              <a:t>)</a:t>
            </a:r>
          </a:p>
          <a:p>
            <a:endParaRPr lang="fr-CH" dirty="0"/>
          </a:p>
          <a:p>
            <a:r>
              <a:rPr lang="fr-CH" dirty="0"/>
              <a:t>@bot.event</a:t>
            </a:r>
          </a:p>
          <a:p>
            <a:r>
              <a:rPr lang="fr-CH" dirty="0" err="1"/>
              <a:t>async</a:t>
            </a:r>
            <a:r>
              <a:rPr lang="fr-CH" dirty="0"/>
              <a:t> </a:t>
            </a:r>
            <a:r>
              <a:rPr lang="fr-CH" dirty="0" err="1"/>
              <a:t>def</a:t>
            </a:r>
            <a:r>
              <a:rPr lang="fr-CH" dirty="0"/>
              <a:t> </a:t>
            </a:r>
            <a:r>
              <a:rPr lang="fr-CH" dirty="0" err="1"/>
              <a:t>on_ready</a:t>
            </a:r>
            <a:r>
              <a:rPr lang="fr-CH" dirty="0"/>
              <a:t>():</a:t>
            </a:r>
          </a:p>
          <a:p>
            <a:r>
              <a:rPr lang="fr-CH" dirty="0"/>
              <a:t>    </a:t>
            </a:r>
            <a:r>
              <a:rPr lang="fr-CH" dirty="0" err="1"/>
              <a:t>print</a:t>
            </a:r>
            <a:r>
              <a:rPr lang="fr-CH" dirty="0"/>
              <a:t>(</a:t>
            </a:r>
            <a:r>
              <a:rPr lang="fr-CH" dirty="0" err="1"/>
              <a:t>f'Logged</a:t>
            </a:r>
            <a:r>
              <a:rPr lang="fr-CH" dirty="0"/>
              <a:t> in as {bot.user.name} - {bot.user.id}')</a:t>
            </a:r>
          </a:p>
          <a:p>
            <a:r>
              <a:rPr lang="fr-CH" dirty="0"/>
              <a:t>    return</a:t>
            </a:r>
          </a:p>
          <a:p>
            <a:endParaRPr lang="fr-CH" dirty="0"/>
          </a:p>
          <a:p>
            <a:r>
              <a:rPr lang="fr-CH" dirty="0" err="1"/>
              <a:t>bot.run</a:t>
            </a:r>
            <a:r>
              <a:rPr lang="fr-CH" dirty="0"/>
              <a:t>(TOKEN, bot=</a:t>
            </a:r>
            <a:r>
              <a:rPr lang="fr-CH" dirty="0" err="1"/>
              <a:t>True</a:t>
            </a:r>
            <a:r>
              <a:rPr lang="fr-CH" dirty="0"/>
              <a:t>, </a:t>
            </a:r>
            <a:r>
              <a:rPr lang="fr-CH" dirty="0" err="1"/>
              <a:t>reconnect</a:t>
            </a:r>
            <a:r>
              <a:rPr lang="fr-CH" dirty="0"/>
              <a:t>=</a:t>
            </a:r>
            <a:r>
              <a:rPr lang="fr-CH" dirty="0" err="1"/>
              <a:t>True</a:t>
            </a:r>
            <a:r>
              <a:rPr lang="fr-CH" dirty="0"/>
              <a:t>)</a:t>
            </a:r>
          </a:p>
          <a:p>
            <a:endParaRPr lang="fr-CH" dirty="0"/>
          </a:p>
          <a:p>
            <a:r>
              <a:rPr lang="fr-CH" dirty="0" err="1"/>
              <a:t>client.run</a:t>
            </a:r>
            <a:r>
              <a:rPr lang="fr-CH" dirty="0"/>
              <a:t>(TOKEN)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19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51626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#main.py</a:t>
            </a:r>
          </a:p>
          <a:p>
            <a:r>
              <a:rPr lang="en-US" dirty="0"/>
              <a:t>from flask import Flask</a:t>
            </a:r>
          </a:p>
          <a:p>
            <a:r>
              <a:rPr lang="en-US" dirty="0"/>
              <a:t>app = Flask('Test')</a:t>
            </a:r>
          </a:p>
          <a:p>
            <a:endParaRPr lang="en-US" dirty="0"/>
          </a:p>
          <a:p>
            <a:r>
              <a:rPr lang="en-US" dirty="0"/>
              <a:t>@app.route('/')</a:t>
            </a:r>
          </a:p>
          <a:p>
            <a:r>
              <a:rPr lang="en-US" dirty="0"/>
              <a:t>def </a:t>
            </a:r>
            <a:r>
              <a:rPr lang="en-US" dirty="0" err="1"/>
              <a:t>hello_world</a:t>
            </a:r>
            <a:r>
              <a:rPr lang="en-US" dirty="0"/>
              <a:t>():</a:t>
            </a:r>
          </a:p>
          <a:p>
            <a:r>
              <a:rPr lang="en-US" dirty="0"/>
              <a:t>    return 'Hello, World!'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21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81170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#main.py</a:t>
            </a:r>
          </a:p>
          <a:p>
            <a:r>
              <a:rPr lang="fr-CH" dirty="0"/>
              <a:t>import </a:t>
            </a:r>
            <a:r>
              <a:rPr lang="fr-CH" dirty="0" err="1"/>
              <a:t>networkx</a:t>
            </a:r>
            <a:r>
              <a:rPr lang="fr-CH" dirty="0"/>
              <a:t> as </a:t>
            </a:r>
            <a:r>
              <a:rPr lang="fr-CH" dirty="0" err="1"/>
              <a:t>nx</a:t>
            </a:r>
            <a:endParaRPr lang="fr-CH" dirty="0"/>
          </a:p>
          <a:p>
            <a:r>
              <a:rPr lang="fr-CH" dirty="0"/>
              <a:t>import </a:t>
            </a:r>
            <a:r>
              <a:rPr lang="fr-CH" dirty="0" err="1"/>
              <a:t>matplotlib.pyplot</a:t>
            </a:r>
            <a:r>
              <a:rPr lang="fr-CH" dirty="0"/>
              <a:t> as </a:t>
            </a:r>
            <a:r>
              <a:rPr lang="fr-CH" dirty="0" err="1"/>
              <a:t>plt</a:t>
            </a:r>
            <a:endParaRPr lang="fr-CH" dirty="0"/>
          </a:p>
          <a:p>
            <a:endParaRPr lang="fr-CH" dirty="0"/>
          </a:p>
          <a:p>
            <a:r>
              <a:rPr lang="fr-CH" dirty="0"/>
              <a:t>G=</a:t>
            </a:r>
            <a:r>
              <a:rPr lang="fr-CH" dirty="0" err="1"/>
              <a:t>nx.Graph</a:t>
            </a:r>
            <a:r>
              <a:rPr lang="fr-CH" dirty="0"/>
              <a:t>()</a:t>
            </a:r>
          </a:p>
          <a:p>
            <a:r>
              <a:rPr lang="fr-CH" dirty="0" err="1"/>
              <a:t>G.add_node</a:t>
            </a:r>
            <a:r>
              <a:rPr lang="fr-CH" dirty="0"/>
              <a:t>("a")</a:t>
            </a:r>
          </a:p>
          <a:p>
            <a:r>
              <a:rPr lang="fr-CH" dirty="0" err="1"/>
              <a:t>G.add_nodes_from</a:t>
            </a:r>
            <a:r>
              <a:rPr lang="fr-CH" dirty="0"/>
              <a:t>(["</a:t>
            </a:r>
            <a:r>
              <a:rPr lang="fr-CH" dirty="0" err="1"/>
              <a:t>b","c</a:t>
            </a:r>
            <a:r>
              <a:rPr lang="fr-CH" dirty="0"/>
              <a:t>"])</a:t>
            </a:r>
          </a:p>
          <a:p>
            <a:endParaRPr lang="fr-CH" dirty="0"/>
          </a:p>
          <a:p>
            <a:r>
              <a:rPr lang="fr-CH" dirty="0" err="1"/>
              <a:t>G.add_edge</a:t>
            </a:r>
            <a:r>
              <a:rPr lang="fr-CH" dirty="0"/>
              <a:t>(1,2)</a:t>
            </a:r>
          </a:p>
          <a:p>
            <a:r>
              <a:rPr lang="fr-CH" dirty="0" err="1"/>
              <a:t>edge</a:t>
            </a:r>
            <a:r>
              <a:rPr lang="fr-CH" dirty="0"/>
              <a:t> = ("d", "e")</a:t>
            </a:r>
          </a:p>
          <a:p>
            <a:r>
              <a:rPr lang="fr-CH" dirty="0" err="1"/>
              <a:t>G.add_edge</a:t>
            </a:r>
            <a:r>
              <a:rPr lang="fr-CH" dirty="0"/>
              <a:t>(*</a:t>
            </a:r>
            <a:r>
              <a:rPr lang="fr-CH" dirty="0" err="1"/>
              <a:t>edge</a:t>
            </a:r>
            <a:r>
              <a:rPr lang="fr-CH" dirty="0"/>
              <a:t>)</a:t>
            </a:r>
          </a:p>
          <a:p>
            <a:r>
              <a:rPr lang="fr-CH" dirty="0" err="1"/>
              <a:t>edge</a:t>
            </a:r>
            <a:r>
              <a:rPr lang="fr-CH" dirty="0"/>
              <a:t> = ("a", "b")</a:t>
            </a:r>
          </a:p>
          <a:p>
            <a:r>
              <a:rPr lang="fr-CH" dirty="0" err="1"/>
              <a:t>G.add_edge</a:t>
            </a:r>
            <a:r>
              <a:rPr lang="fr-CH" dirty="0"/>
              <a:t>(*</a:t>
            </a:r>
            <a:r>
              <a:rPr lang="fr-CH" dirty="0" err="1"/>
              <a:t>edge</a:t>
            </a:r>
            <a:r>
              <a:rPr lang="fr-CH" dirty="0"/>
              <a:t>)</a:t>
            </a:r>
          </a:p>
          <a:p>
            <a:endParaRPr lang="fr-CH" dirty="0"/>
          </a:p>
          <a:p>
            <a:r>
              <a:rPr lang="fr-CH" dirty="0" err="1"/>
              <a:t>print</a:t>
            </a:r>
            <a:r>
              <a:rPr lang="fr-CH" dirty="0"/>
              <a:t>("</a:t>
            </a:r>
            <a:r>
              <a:rPr lang="fr-CH" dirty="0" err="1"/>
              <a:t>Nodes</a:t>
            </a:r>
            <a:r>
              <a:rPr lang="fr-CH" dirty="0"/>
              <a:t> of graph: ")</a:t>
            </a:r>
          </a:p>
          <a:p>
            <a:r>
              <a:rPr lang="fr-CH" dirty="0" err="1"/>
              <a:t>print</a:t>
            </a:r>
            <a:r>
              <a:rPr lang="fr-CH" dirty="0"/>
              <a:t>(</a:t>
            </a:r>
            <a:r>
              <a:rPr lang="fr-CH" dirty="0" err="1"/>
              <a:t>G.nodes</a:t>
            </a:r>
            <a:r>
              <a:rPr lang="fr-CH" dirty="0"/>
              <a:t>())</a:t>
            </a:r>
          </a:p>
          <a:p>
            <a:r>
              <a:rPr lang="fr-CH" dirty="0" err="1"/>
              <a:t>print</a:t>
            </a:r>
            <a:r>
              <a:rPr lang="fr-CH" dirty="0"/>
              <a:t>("</a:t>
            </a:r>
            <a:r>
              <a:rPr lang="fr-CH" dirty="0" err="1"/>
              <a:t>Edges</a:t>
            </a:r>
            <a:r>
              <a:rPr lang="fr-CH" dirty="0"/>
              <a:t> of graph: ")</a:t>
            </a:r>
          </a:p>
          <a:p>
            <a:r>
              <a:rPr lang="fr-CH" dirty="0" err="1"/>
              <a:t>print</a:t>
            </a:r>
            <a:r>
              <a:rPr lang="fr-CH" dirty="0"/>
              <a:t>(</a:t>
            </a:r>
            <a:r>
              <a:rPr lang="fr-CH" dirty="0" err="1"/>
              <a:t>G.edges</a:t>
            </a:r>
            <a:r>
              <a:rPr lang="fr-CH" dirty="0"/>
              <a:t>())</a:t>
            </a:r>
          </a:p>
          <a:p>
            <a:endParaRPr lang="fr-CH" dirty="0"/>
          </a:p>
          <a:p>
            <a:r>
              <a:rPr lang="fr-CH" dirty="0" err="1"/>
              <a:t>G.add_edges_from</a:t>
            </a:r>
            <a:r>
              <a:rPr lang="fr-CH" dirty="0"/>
              <a:t>([("</a:t>
            </a:r>
            <a:r>
              <a:rPr lang="fr-CH" dirty="0" err="1"/>
              <a:t>a","c</a:t>
            </a:r>
            <a:r>
              <a:rPr lang="fr-CH" dirty="0"/>
              <a:t>"),("</a:t>
            </a:r>
            <a:r>
              <a:rPr lang="fr-CH" dirty="0" err="1"/>
              <a:t>c","d</a:t>
            </a:r>
            <a:r>
              <a:rPr lang="fr-CH" dirty="0"/>
              <a:t>"), ("a",1), (1,"d"), ("a",2)])</a:t>
            </a:r>
          </a:p>
          <a:p>
            <a:endParaRPr lang="fr-CH" dirty="0"/>
          </a:p>
          <a:p>
            <a:r>
              <a:rPr lang="fr-CH" dirty="0" err="1"/>
              <a:t>nx.draw</a:t>
            </a:r>
            <a:r>
              <a:rPr lang="fr-CH" dirty="0"/>
              <a:t>(G)</a:t>
            </a:r>
          </a:p>
          <a:p>
            <a:r>
              <a:rPr lang="fr-CH" dirty="0" err="1"/>
              <a:t>plt.savefig</a:t>
            </a:r>
            <a:r>
              <a:rPr lang="fr-CH" dirty="0"/>
              <a:t>("simple_path.png")</a:t>
            </a:r>
          </a:p>
          <a:p>
            <a:r>
              <a:rPr lang="fr-CH" dirty="0" err="1"/>
              <a:t>plt.show</a:t>
            </a:r>
            <a:r>
              <a:rPr lang="fr-CH" dirty="0"/>
              <a:t>()</a:t>
            </a:r>
            <a:endParaRPr lang="en-CH" dirty="0"/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23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59094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24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62222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Pythons are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Venomous snake"/>
              </a:rPr>
              <a:t>nonvenomous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Snake"/>
              </a:rPr>
              <a:t>snakes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found in Africa, Asia, and Australia. They are some of the largest snakes in the world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09140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39069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79577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42217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7383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8064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16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4784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python3 -m </a:t>
            </a:r>
            <a:r>
              <a:rPr lang="en-US" dirty="0" err="1"/>
              <a:t>http.server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17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019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07/01/2021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0056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07/01/2021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408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07/01/2021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7874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07/01/2021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967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07/01/2021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0926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07/01/2021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606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07/01/2021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2821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07/01/2021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808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07/01/2021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040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07/01/2021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2005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07/01/2021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5006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44D4-4086-4D2A-86A2-E238CD64373D}" type="datetimeFigureOut">
              <a:rPr lang="en-CH" smtClean="0"/>
              <a:t>07/01/2021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36517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poetry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1987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62AC28-7E51-4CB8-B600-AA7262A38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58567"/>
            <a:ext cx="9144000" cy="1504950"/>
          </a:xfrm>
        </p:spPr>
        <p:txBody>
          <a:bodyPr anchor="ctr">
            <a:normAutofit/>
          </a:bodyPr>
          <a:lstStyle/>
          <a:p>
            <a:r>
              <a:rPr lang="en-US" sz="3200" dirty="0"/>
              <a:t>Setup, dependency management, environments</a:t>
            </a:r>
            <a:br>
              <a:rPr lang="en-US" sz="3200" dirty="0"/>
            </a:br>
            <a:r>
              <a:rPr lang="en-US" sz="3200" dirty="0"/>
              <a:t>and </a:t>
            </a:r>
            <a:r>
              <a:rPr lang="en-US" sz="3200" dirty="0" err="1"/>
              <a:t>fuuuun</a:t>
            </a:r>
            <a:r>
              <a:rPr lang="en-US" sz="3200" dirty="0"/>
              <a:t> !</a:t>
            </a:r>
            <a:endParaRPr lang="en-CH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DECF5B-0B20-47A6-88E2-343D9D07D27F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AC60A1-6F2D-4037-9D1E-259566F72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828" y="1637277"/>
            <a:ext cx="9492343" cy="1909763"/>
          </a:xfrm>
        </p:spPr>
        <p:txBody>
          <a:bodyPr>
            <a:normAutofit/>
          </a:bodyPr>
          <a:lstStyle/>
          <a:p>
            <a:r>
              <a:rPr lang="en-US" dirty="0"/>
              <a:t>Python !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09003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75841FC-89CF-435A-8D96-756ED7ED2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468" y="1620391"/>
            <a:ext cx="10345064" cy="3617217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0FF8033-902E-4A09-A54C-4CEC9C1D842C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66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4009D-5B80-419F-A332-A3F4521C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poetry</a:t>
            </a:r>
            <a:endParaRPr lang="en-CH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FFEB38-CE02-409C-B053-A0E834E12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Clean and simple function</a:t>
            </a:r>
          </a:p>
          <a:p>
            <a:endParaRPr lang="en-US" sz="2400" dirty="0"/>
          </a:p>
          <a:p>
            <a:r>
              <a:rPr lang="en-US" sz="2400" dirty="0"/>
              <a:t>Integrates YAML</a:t>
            </a:r>
          </a:p>
          <a:p>
            <a:endParaRPr lang="en-US" sz="2400" dirty="0"/>
          </a:p>
          <a:p>
            <a:r>
              <a:rPr lang="en-US" sz="2400" dirty="0"/>
              <a:t>Available via pip or </a:t>
            </a:r>
            <a:r>
              <a:rPr lang="en-US" sz="2400" dirty="0">
                <a:hlinkClick r:id="rId3"/>
              </a:rPr>
              <a:t>directly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E69E9B-5A1C-4A6B-9AE0-8F8EE3DD67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57" r="14717" b="-2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80D03A-24A6-4776-8648-8AD6BF3457B0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93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F211BB-01C4-4E89-ABC4-F9E897C6A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306" y="544909"/>
            <a:ext cx="10033387" cy="57681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80173D-C5C5-4CB8-AC7E-0F34B1878040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94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6D8C90-681B-4A78-AF67-91B03443B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743105"/>
            <a:ext cx="11391900" cy="5371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2F27AA-1A20-4038-AB28-2D136837679D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14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DB631D-CE97-42BC-81EF-52001CFB0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93" y="963740"/>
            <a:ext cx="10686613" cy="49305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78990F-803E-4DB5-96C9-DE69AF95C1AC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05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E5956B-0001-4EC2-BFBE-CB92A7C7A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41" y="1029612"/>
            <a:ext cx="11386517" cy="47987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814B89-6735-4DC2-8252-DAA7D97E4FC5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10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844D7-FE89-49E7-9F20-23122F975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 dirty="0"/>
              <a:t>Fun things !</a:t>
            </a:r>
            <a:endParaRPr lang="en-CH" sz="5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66236C-6303-4350-AD50-2E08BAB25A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771097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094356F-7DDA-4B83-ACB9-80C01F055F1A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6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5339E51-B683-4976-9344-359C0B964B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55339E51-B683-4976-9344-359C0B964B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4F2FA71-B634-41BC-AD1B-662AF26904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A4F2FA71-B634-41BC-AD1B-662AF26904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F24B21-8C52-4990-B51B-9C90D17CA0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80F24B21-8C52-4990-B51B-9C90D17CA0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5B6116C-6551-4E21-A768-EFA9CD5598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95B6116C-6551-4E21-A768-EFA9CD5598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FD04223-10A0-48DA-BF8E-3599B9746C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6FD04223-10A0-48DA-BF8E-3599B9746C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D37C9C5-153B-49E9-A6A8-34CE6BFA7B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5D37C9C5-153B-49E9-A6A8-34CE6BFA7B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026A704-AB3F-45B2-93C7-72628CB39B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C026A704-AB3F-45B2-93C7-72628CB39B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A3D9485-57C8-41B4-8D0C-CD6AE6995C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8A3D9485-57C8-41B4-8D0C-CD6AE6995C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2F3608C-8A11-418A-8376-854F496A4A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graphicEl>
                                              <a:dgm id="{12F3608C-8A11-418A-8376-854F496A4A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4C2D872-D431-4FE2-8923-831CD826ED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graphicEl>
                                              <a:dgm id="{94C2D872-D431-4FE2-8923-831CD826ED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346630-8D77-4C67-918E-80CC1E1C21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graphicEl>
                                              <a:dgm id="{D0346630-8D77-4C67-918E-80CC1E1C21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AA285C0-BAB7-43C5-BE74-89447693B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graphicEl>
                                              <a:dgm id="{BAA285C0-BAB7-43C5-BE74-89447693BE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ED719A-0D33-43AA-9D28-1AF1DE7287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graphicEl>
                                              <a:dgm id="{57ED719A-0D33-43AA-9D28-1AF1DE7287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28A1964-8A68-4FCD-940E-2393924301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graphicEl>
                                              <a:dgm id="{D28A1964-8A68-4FCD-940E-2393924301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D7BB71-FA4E-4DAF-A5B9-2DBFB1C009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graphicEl>
                                              <a:dgm id="{5BD7BB71-FA4E-4DAF-A5B9-2DBFB1C009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0EB3-8712-4844-AA8E-373DED06C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Webserver</a:t>
            </a:r>
            <a:endParaRPr lang="en-CH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77FE337-0BC8-403D-B773-9630BBC3A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71454" y="1690688"/>
            <a:ext cx="7449091" cy="1325563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38863B0-99B6-4596-972A-4B7FFFBEA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761" y="3946624"/>
            <a:ext cx="4590476" cy="15809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A1C6B22-4C40-4DF2-A299-E5D342B2C797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68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3A70-BB3C-48BE-9556-72360F73B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Machine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5CF0D-1ECE-4399-A81E-3A9DF2556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71" y="2089238"/>
            <a:ext cx="8601058" cy="37717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4BF8B5-575D-45DE-9CC9-4CE2BD8E88EF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72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4540-75A7-4818-9E7A-CD91340FA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Discord Bot</a:t>
            </a:r>
            <a:endParaRPr lang="en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CB6634-9EAD-4CE2-B0FA-221261D68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7303" y="1421418"/>
            <a:ext cx="7077394" cy="476824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FBC321-FC11-4FDD-A84C-6BA5390551B4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34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90B72-5FA4-48CC-99EC-66E589F9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6600" dirty="0"/>
              <a:t>Python</a:t>
            </a:r>
            <a:endParaRPr lang="en-CH" sz="6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6BACF60-DB9B-4FFA-B700-C528BFD07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2988232" cy="356026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High-level</a:t>
            </a:r>
          </a:p>
          <a:p>
            <a:endParaRPr lang="en-US" sz="2400" dirty="0"/>
          </a:p>
          <a:p>
            <a:r>
              <a:rPr lang="en-US" sz="2400" dirty="0"/>
              <a:t>Interpreted</a:t>
            </a:r>
          </a:p>
          <a:p>
            <a:endParaRPr lang="en-US" sz="2400" dirty="0"/>
          </a:p>
          <a:p>
            <a:r>
              <a:rPr lang="en-US" sz="2400" dirty="0"/>
              <a:t>Dynamically typed</a:t>
            </a:r>
          </a:p>
          <a:p>
            <a:endParaRPr lang="en-US" sz="2400" dirty="0"/>
          </a:p>
          <a:p>
            <a:r>
              <a:rPr lang="en-US" sz="2400" dirty="0"/>
              <a:t>Cross-OS</a:t>
            </a:r>
            <a:endParaRPr lang="en-CH" sz="2400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7D64F200-C458-42DD-9EFE-C0A2964DD3B3}"/>
              </a:ext>
            </a:extLst>
          </p:cNvPr>
          <p:cNvSpPr/>
          <p:nvPr/>
        </p:nvSpPr>
        <p:spPr>
          <a:xfrm>
            <a:off x="7713785" y="1852863"/>
            <a:ext cx="633046" cy="3236495"/>
          </a:xfrm>
          <a:prstGeom prst="rightBrace">
            <a:avLst>
              <a:gd name="adj1" fmla="val 8333"/>
              <a:gd name="adj2" fmla="val 50495"/>
            </a:avLst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CB4BD3-9052-4347-A7E7-2B4B41F648C8}"/>
              </a:ext>
            </a:extLst>
          </p:cNvPr>
          <p:cNvSpPr txBox="1"/>
          <p:nvPr/>
        </p:nvSpPr>
        <p:spPr>
          <a:xfrm>
            <a:off x="8576720" y="3055611"/>
            <a:ext cx="2893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Programming language</a:t>
            </a:r>
            <a:endParaRPr lang="en-CH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773DE-CC4E-4A67-BE87-FF4A77C6533E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0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 uiExpand="1" build="p"/>
      <p:bldP spid="7" grpId="0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63BA958-77D7-4333-9468-9A73620DC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355" y="1651498"/>
            <a:ext cx="9789290" cy="355500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5612D1-9F3F-4814-BFA3-8E6C9A466FA1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30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5C44-21DB-4A42-801E-B54F5B29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FB555-E8C3-41A5-874B-D7474ED24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  <a:p>
            <a:endParaRPr lang="en-CH" dirty="0"/>
          </a:p>
          <a:p>
            <a:endParaRPr lang="en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988D3F-7197-454B-B3E4-84D1FBDE9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117" y="1457969"/>
            <a:ext cx="9965766" cy="1593240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57DFDBF-348D-4A22-9567-8BF047016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100" y="3186146"/>
            <a:ext cx="9965766" cy="33892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9D4A2F-C351-45D2-98D5-7FDC1A21C46D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45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D6F5FA5-E776-4EDD-9FC1-1AE0033EE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602" y="1033462"/>
            <a:ext cx="9642795" cy="479107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DBC41F-5082-4419-87DC-323D0A039C16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96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43E10-B136-4773-B193-9C41E1ED9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  <a:endParaRPr lang="en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FF1750-D2F3-4465-9874-900621B01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2110" y="1825625"/>
            <a:ext cx="792777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CDB3D2-E8DE-4C21-97D1-D541552411BA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40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C4D255-0AC2-4AB6-9057-5CC5F7188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24806" y="705670"/>
            <a:ext cx="5942387" cy="54466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BC0B76-EB00-4940-969E-8FE6D560CC53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1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70C0F-0754-4CD8-B122-1C06FD428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Python</a:t>
            </a:r>
            <a:endParaRPr lang="en-CH" sz="4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97F3-7B3B-44A1-BE1F-FBA93927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Latest version: 3.9</a:t>
            </a:r>
          </a:p>
          <a:p>
            <a:endParaRPr lang="en-US" sz="2000" dirty="0"/>
          </a:p>
          <a:p>
            <a:r>
              <a:rPr lang="en-US" sz="2000" dirty="0"/>
              <a:t>Download: </a:t>
            </a:r>
            <a:r>
              <a:rPr lang="en-US" sz="2000" dirty="0">
                <a:hlinkClick r:id="rId2"/>
              </a:rPr>
              <a:t>https://www.python.org/downloads/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Comes with a shitty IDE (IDLE)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CC6F4E-34D3-4110-BD02-71D96F6C24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1883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F529A8-430F-49CC-B1D7-DD22AB3E9081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66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BB925-01B8-411C-88E1-786A1752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Setup</a:t>
            </a:r>
            <a:endParaRPr lang="en-CH" sz="48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C84A1-2A56-4C14-9552-D25D144EA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Download</a:t>
            </a:r>
          </a:p>
          <a:p>
            <a:endParaRPr lang="en-US" sz="2000" dirty="0"/>
          </a:p>
          <a:p>
            <a:r>
              <a:rPr lang="en-US" sz="2000" dirty="0"/>
              <a:t>Execute</a:t>
            </a:r>
          </a:p>
          <a:p>
            <a:endParaRPr lang="en-US" sz="2000" dirty="0"/>
          </a:p>
          <a:p>
            <a:r>
              <a:rPr lang="en-US" sz="2000" dirty="0"/>
              <a:t>Add to the PATH environment</a:t>
            </a:r>
          </a:p>
          <a:p>
            <a:endParaRPr lang="en-US" sz="2000" dirty="0"/>
          </a:p>
          <a:p>
            <a:r>
              <a:rPr lang="en-US" sz="2000" dirty="0"/>
              <a:t>Run !</a:t>
            </a:r>
          </a:p>
        </p:txBody>
      </p:sp>
      <p:pic>
        <p:nvPicPr>
          <p:cNvPr id="3074" name="Picture 2" descr="3. Using Python on Windows — Python 3.9.1 documentation">
            <a:extLst>
              <a:ext uri="{FF2B5EF4-FFF2-40B4-BE49-F238E27FC236}">
                <a16:creationId xmlns:a16="http://schemas.microsoft.com/office/drawing/2014/main" id="{FC296618-0E6E-4E5A-B4BD-E7DAA872EC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" r="2436"/>
          <a:stretch/>
        </p:blipFill>
        <p:spPr bwMode="auto">
          <a:xfrm>
            <a:off x="5691681" y="2479952"/>
            <a:ext cx="5566762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691098-DAC2-48C8-9619-D845DB8E08A1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50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40858-BF1C-4179-82D1-AC13C555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pip: Package Installer for Python</a:t>
            </a:r>
            <a:endParaRPr lang="en-CH" sz="48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A819A-AC59-4FBE-83D1-102983EAD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Installs base code extensions</a:t>
            </a:r>
          </a:p>
          <a:p>
            <a:endParaRPr lang="en-US" sz="2400" dirty="0"/>
          </a:p>
          <a:p>
            <a:r>
              <a:rPr lang="en-US" sz="2400" dirty="0"/>
              <a:t>Keeps the base download small</a:t>
            </a:r>
          </a:p>
          <a:p>
            <a:endParaRPr lang="en-US" sz="2400" dirty="0"/>
          </a:p>
          <a:p>
            <a:r>
              <a:rPr lang="en-US" sz="2400" dirty="0"/>
              <a:t>Packages for: databases, webservers, science, graphics, </a:t>
            </a:r>
            <a:r>
              <a:rPr lang="en-US" sz="2400" dirty="0" err="1"/>
              <a:t>etc</a:t>
            </a:r>
            <a:r>
              <a:rPr lang="en-US" sz="2400" dirty="0"/>
              <a:t>…</a:t>
            </a:r>
          </a:p>
        </p:txBody>
      </p:sp>
      <p:pic>
        <p:nvPicPr>
          <p:cNvPr id="2050" name="Picture 2" descr="How to Install Pip on Windows | ActiveState">
            <a:extLst>
              <a:ext uri="{FF2B5EF4-FFF2-40B4-BE49-F238E27FC236}">
                <a16:creationId xmlns:a16="http://schemas.microsoft.com/office/drawing/2014/main" id="{BFE91C17-8320-427E-9BF7-E8FB6D000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0" r="10572" b="1"/>
          <a:stretch/>
        </p:blipFill>
        <p:spPr bwMode="auto">
          <a:xfrm>
            <a:off x="5651993" y="2820528"/>
            <a:ext cx="5403934" cy="341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FB0629-9BB8-4C36-A8AB-A3891FBA9498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9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BB32D-9C3A-4505-8553-DDAB89E3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en-US" sz="3800" dirty="0"/>
              <a:t>Environments</a:t>
            </a:r>
            <a:endParaRPr lang="en-CH" sz="38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C1305-B6E4-4D07-B682-5B6755481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Making the primary installation redundant</a:t>
            </a:r>
          </a:p>
          <a:p>
            <a:endParaRPr lang="en-US" sz="2400" dirty="0"/>
          </a:p>
          <a:p>
            <a:r>
              <a:rPr lang="en-US" sz="2400" dirty="0"/>
              <a:t>Keeps requirements simple</a:t>
            </a:r>
          </a:p>
          <a:p>
            <a:endParaRPr lang="en-US" sz="2400" dirty="0"/>
          </a:p>
          <a:p>
            <a:r>
              <a:rPr lang="en-US" sz="2400" dirty="0"/>
              <a:t>Avoids cross-contamination</a:t>
            </a:r>
          </a:p>
        </p:txBody>
      </p:sp>
      <p:pic>
        <p:nvPicPr>
          <p:cNvPr id="1026" name="Picture 2" descr="Why you should use pyenv + Pipenv for your Python projects | by Daniel van  Flymen | HackerNoon.com | Medium">
            <a:extLst>
              <a:ext uri="{FF2B5EF4-FFF2-40B4-BE49-F238E27FC236}">
                <a16:creationId xmlns:a16="http://schemas.microsoft.com/office/drawing/2014/main" id="{976F90A4-7506-4B7A-A992-892D1858B7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54"/>
          <a:stretch/>
        </p:blipFill>
        <p:spPr bwMode="auto">
          <a:xfrm>
            <a:off x="6538366" y="1383738"/>
            <a:ext cx="4929098" cy="486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E18F8E-ECFB-457B-8A18-7EA27D574082}"/>
              </a:ext>
            </a:extLst>
          </p:cNvPr>
          <p:cNvSpPr txBox="1"/>
          <p:nvPr/>
        </p:nvSpPr>
        <p:spPr>
          <a:xfrm>
            <a:off x="9719129" y="6218936"/>
            <a:ext cx="176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Source: </a:t>
            </a:r>
            <a:r>
              <a:rPr lang="en-US" dirty="0">
                <a:hlinkClick r:id="rId3"/>
              </a:rPr>
              <a:t>XKCD</a:t>
            </a:r>
            <a:endParaRPr lang="en-C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FBF70C-746F-443D-9841-7C629844C62E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80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2489E-B62B-4DB0-B541-E0272F0B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 err="1"/>
              <a:t>venv</a:t>
            </a:r>
            <a:endParaRPr lang="en-CH" sz="48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0B921-96FE-4F5B-9940-4A15DFACF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OG environment manager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Complicated usage</a:t>
            </a:r>
          </a:p>
          <a:p>
            <a:endParaRPr lang="en-US" sz="2400" dirty="0"/>
          </a:p>
          <a:p>
            <a:r>
              <a:rPr lang="en-US" sz="2400" dirty="0"/>
              <a:t>Replaced by </a:t>
            </a:r>
            <a:r>
              <a:rPr lang="en-US" sz="2400" dirty="0" err="1"/>
              <a:t>pipenv</a:t>
            </a:r>
            <a:endParaRPr lang="en-CH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C4E6D-7FE5-42EE-93E1-B530CE3030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" r="-502" b="1"/>
          <a:stretch/>
        </p:blipFill>
        <p:spPr>
          <a:xfrm>
            <a:off x="5412665" y="2599509"/>
            <a:ext cx="5812946" cy="3328086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5B25E2-DFFE-4B48-B6F5-72D18CA760D5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57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D5DCB-662E-41A6-ACE1-495FC44E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 err="1"/>
              <a:t>pipenv</a:t>
            </a:r>
            <a:endParaRPr lang="en-CH" sz="4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89E03-D68F-4772-B6BF-20403C3F3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Upgrade on </a:t>
            </a:r>
            <a:r>
              <a:rPr lang="en-US" sz="2000" dirty="0" err="1"/>
              <a:t>venv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Makes functions more accessible</a:t>
            </a:r>
          </a:p>
        </p:txBody>
      </p:sp>
      <p:pic>
        <p:nvPicPr>
          <p:cNvPr id="5" name="Picture 2" descr="Pipenv Virtual Environments for Python | Post | Coding For Entrepreneurs">
            <a:extLst>
              <a:ext uri="{FF2B5EF4-FFF2-40B4-BE49-F238E27FC236}">
                <a16:creationId xmlns:a16="http://schemas.microsoft.com/office/drawing/2014/main" id="{42D286B1-DBCA-4512-8E32-623884A38B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3" r="14089" b="1"/>
          <a:stretch/>
        </p:blipFill>
        <p:spPr bwMode="auto">
          <a:xfrm>
            <a:off x="5911532" y="2484255"/>
            <a:ext cx="5150277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B023D3-05E2-447D-861E-9D121BF92D03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30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2D6E9F5-8604-41EC-9260-366B30EC0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8077" y="715962"/>
            <a:ext cx="10555845" cy="5426075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752196-D18C-4D53-87B2-11D86B946C43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48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685</Words>
  <Application>Microsoft Office PowerPoint</Application>
  <PresentationFormat>Widescreen</PresentationFormat>
  <Paragraphs>181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Python !</vt:lpstr>
      <vt:lpstr>Python</vt:lpstr>
      <vt:lpstr>Python</vt:lpstr>
      <vt:lpstr>Setup</vt:lpstr>
      <vt:lpstr>pip: Package Installer for Python</vt:lpstr>
      <vt:lpstr>Environments</vt:lpstr>
      <vt:lpstr>venv</vt:lpstr>
      <vt:lpstr>pipenv</vt:lpstr>
      <vt:lpstr>PowerPoint Presentation</vt:lpstr>
      <vt:lpstr>PowerPoint Presentation</vt:lpstr>
      <vt:lpstr>poetry</vt:lpstr>
      <vt:lpstr>PowerPoint Presentation</vt:lpstr>
      <vt:lpstr>PowerPoint Presentation</vt:lpstr>
      <vt:lpstr>PowerPoint Presentation</vt:lpstr>
      <vt:lpstr>PowerPoint Presentation</vt:lpstr>
      <vt:lpstr>Fun things !</vt:lpstr>
      <vt:lpstr>Webserver</vt:lpstr>
      <vt:lpstr>Request Machine</vt:lpstr>
      <vt:lpstr>Discord Bot</vt:lpstr>
      <vt:lpstr>PowerPoint Presentation</vt:lpstr>
      <vt:lpstr>Website</vt:lpstr>
      <vt:lpstr>PowerPoint Presentation</vt:lpstr>
      <vt:lpstr>Graphs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!</dc:title>
  <dc:creator>Nicolas Richard Walter Boeckh</dc:creator>
  <cp:lastModifiedBy>Nicolas Richard Walter Boeckh</cp:lastModifiedBy>
  <cp:revision>23</cp:revision>
  <dcterms:created xsi:type="dcterms:W3CDTF">2021-01-08T00:04:16Z</dcterms:created>
  <dcterms:modified xsi:type="dcterms:W3CDTF">2021-01-08T18:58:04Z</dcterms:modified>
</cp:coreProperties>
</file>