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58" r:id="rId6"/>
    <p:sldId id="259" r:id="rId7"/>
    <p:sldId id="260" r:id="rId8"/>
    <p:sldId id="261" r:id="rId9"/>
    <p:sldId id="262" r:id="rId10"/>
    <p:sldId id="263" r:id="rId11"/>
    <p:sldId id="264" r:id="rId12"/>
    <p:sldId id="265"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kiosk/>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625"/>
    <a:srgbClr val="0068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71" autoAdjust="0"/>
    <p:restoredTop sz="97989" autoAdjust="0"/>
  </p:normalViewPr>
  <p:slideViewPr>
    <p:cSldViewPr>
      <p:cViewPr>
        <p:scale>
          <a:sx n="50" d="100"/>
          <a:sy n="50" d="100"/>
        </p:scale>
        <p:origin x="-516" y="-82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27D128-D2CD-40F5-8774-C7940A0F4248}"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63A1B-17CA-4D92-9C82-653675E1D4F4}" type="slidenum">
              <a:rPr lang="en-US" smtClean="0"/>
              <a:t>‹#›</a:t>
            </a:fld>
            <a:endParaRPr lang="en-US"/>
          </a:p>
        </p:txBody>
      </p:sp>
    </p:spTree>
    <p:extLst>
      <p:ext uri="{BB962C8B-B14F-4D97-AF65-F5344CB8AC3E}">
        <p14:creationId xmlns:p14="http://schemas.microsoft.com/office/powerpoint/2010/main" val="3240515383"/>
      </p:ext>
    </p:extLst>
  </p:cSld>
  <p:clrMapOvr>
    <a:masterClrMapping/>
  </p:clrMapOvr>
  <mc:AlternateContent xmlns:mc="http://schemas.openxmlformats.org/markup-compatibility/2006" xmlns:p14="http://schemas.microsoft.com/office/powerpoint/2010/main">
    <mc:Choice Requires="p14">
      <p:transition spd="med" advClick="0">
        <p14:flash/>
      </p:transition>
    </mc:Choice>
    <mc:Fallback xmlns="">
      <p:transition spd="med"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27D128-D2CD-40F5-8774-C7940A0F4248}"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63A1B-17CA-4D92-9C82-653675E1D4F4}" type="slidenum">
              <a:rPr lang="en-US" smtClean="0"/>
              <a:t>‹#›</a:t>
            </a:fld>
            <a:endParaRPr lang="en-US"/>
          </a:p>
        </p:txBody>
      </p:sp>
    </p:spTree>
    <p:extLst>
      <p:ext uri="{BB962C8B-B14F-4D97-AF65-F5344CB8AC3E}">
        <p14:creationId xmlns:p14="http://schemas.microsoft.com/office/powerpoint/2010/main" val="3292315698"/>
      </p:ext>
    </p:extLst>
  </p:cSld>
  <p:clrMapOvr>
    <a:masterClrMapping/>
  </p:clrMapOvr>
  <mc:AlternateContent xmlns:mc="http://schemas.openxmlformats.org/markup-compatibility/2006" xmlns:p14="http://schemas.microsoft.com/office/powerpoint/2010/main">
    <mc:Choice Requires="p14">
      <p:transition spd="med" advClick="0">
        <p14:flash/>
      </p:transition>
    </mc:Choice>
    <mc:Fallback xmlns="">
      <p:transition spd="med"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27D128-D2CD-40F5-8774-C7940A0F4248}"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63A1B-17CA-4D92-9C82-653675E1D4F4}" type="slidenum">
              <a:rPr lang="en-US" smtClean="0"/>
              <a:t>‹#›</a:t>
            </a:fld>
            <a:endParaRPr lang="en-US"/>
          </a:p>
        </p:txBody>
      </p:sp>
    </p:spTree>
    <p:extLst>
      <p:ext uri="{BB962C8B-B14F-4D97-AF65-F5344CB8AC3E}">
        <p14:creationId xmlns:p14="http://schemas.microsoft.com/office/powerpoint/2010/main" val="1185246391"/>
      </p:ext>
    </p:extLst>
  </p:cSld>
  <p:clrMapOvr>
    <a:masterClrMapping/>
  </p:clrMapOvr>
  <mc:AlternateContent xmlns:mc="http://schemas.openxmlformats.org/markup-compatibility/2006" xmlns:p14="http://schemas.microsoft.com/office/powerpoint/2010/main">
    <mc:Choice Requires="p14">
      <p:transition spd="med" advClick="0">
        <p14:flash/>
      </p:transition>
    </mc:Choice>
    <mc:Fallback xmlns="">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27D128-D2CD-40F5-8774-C7940A0F4248}"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63A1B-17CA-4D92-9C82-653675E1D4F4}" type="slidenum">
              <a:rPr lang="en-US" smtClean="0"/>
              <a:t>‹#›</a:t>
            </a:fld>
            <a:endParaRPr lang="en-US"/>
          </a:p>
        </p:txBody>
      </p:sp>
    </p:spTree>
    <p:extLst>
      <p:ext uri="{BB962C8B-B14F-4D97-AF65-F5344CB8AC3E}">
        <p14:creationId xmlns:p14="http://schemas.microsoft.com/office/powerpoint/2010/main" val="961694761"/>
      </p:ext>
    </p:extLst>
  </p:cSld>
  <p:clrMapOvr>
    <a:masterClrMapping/>
  </p:clrMapOvr>
  <mc:AlternateContent xmlns:mc="http://schemas.openxmlformats.org/markup-compatibility/2006" xmlns:p14="http://schemas.microsoft.com/office/powerpoint/2010/main">
    <mc:Choice Requires="p14">
      <p:transition spd="med" advClick="0">
        <p14:flash/>
      </p:transition>
    </mc:Choice>
    <mc:Fallback xmlns="">
      <p:transition spd="med"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27D128-D2CD-40F5-8774-C7940A0F4248}"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63A1B-17CA-4D92-9C82-653675E1D4F4}" type="slidenum">
              <a:rPr lang="en-US" smtClean="0"/>
              <a:t>‹#›</a:t>
            </a:fld>
            <a:endParaRPr lang="en-US"/>
          </a:p>
        </p:txBody>
      </p:sp>
    </p:spTree>
    <p:extLst>
      <p:ext uri="{BB962C8B-B14F-4D97-AF65-F5344CB8AC3E}">
        <p14:creationId xmlns:p14="http://schemas.microsoft.com/office/powerpoint/2010/main" val="831167811"/>
      </p:ext>
    </p:extLst>
  </p:cSld>
  <p:clrMapOvr>
    <a:masterClrMapping/>
  </p:clrMapOvr>
  <mc:AlternateContent xmlns:mc="http://schemas.openxmlformats.org/markup-compatibility/2006" xmlns:p14="http://schemas.microsoft.com/office/powerpoint/2010/main">
    <mc:Choice Requires="p14">
      <p:transition spd="med" advClick="0">
        <p14:flash/>
      </p:transition>
    </mc:Choice>
    <mc:Fallback xmlns="">
      <p:transition spd="med"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27D128-D2CD-40F5-8774-C7940A0F4248}"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63A1B-17CA-4D92-9C82-653675E1D4F4}" type="slidenum">
              <a:rPr lang="en-US" smtClean="0"/>
              <a:t>‹#›</a:t>
            </a:fld>
            <a:endParaRPr lang="en-US"/>
          </a:p>
        </p:txBody>
      </p:sp>
    </p:spTree>
    <p:extLst>
      <p:ext uri="{BB962C8B-B14F-4D97-AF65-F5344CB8AC3E}">
        <p14:creationId xmlns:p14="http://schemas.microsoft.com/office/powerpoint/2010/main" val="532833108"/>
      </p:ext>
    </p:extLst>
  </p:cSld>
  <p:clrMapOvr>
    <a:masterClrMapping/>
  </p:clrMapOvr>
  <mc:AlternateContent xmlns:mc="http://schemas.openxmlformats.org/markup-compatibility/2006" xmlns:p14="http://schemas.microsoft.com/office/powerpoint/2010/main">
    <mc:Choice Requires="p14">
      <p:transition spd="med" advClick="0">
        <p14:flash/>
      </p:transition>
    </mc:Choice>
    <mc:Fallback xmlns="">
      <p:transition spd="med"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27D128-D2CD-40F5-8774-C7940A0F4248}" type="datetimeFigureOut">
              <a:rPr lang="en-US" smtClean="0"/>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163A1B-17CA-4D92-9C82-653675E1D4F4}" type="slidenum">
              <a:rPr lang="en-US" smtClean="0"/>
              <a:t>‹#›</a:t>
            </a:fld>
            <a:endParaRPr lang="en-US"/>
          </a:p>
        </p:txBody>
      </p:sp>
    </p:spTree>
    <p:extLst>
      <p:ext uri="{BB962C8B-B14F-4D97-AF65-F5344CB8AC3E}">
        <p14:creationId xmlns:p14="http://schemas.microsoft.com/office/powerpoint/2010/main" val="3400493606"/>
      </p:ext>
    </p:extLst>
  </p:cSld>
  <p:clrMapOvr>
    <a:masterClrMapping/>
  </p:clrMapOvr>
  <mc:AlternateContent xmlns:mc="http://schemas.openxmlformats.org/markup-compatibility/2006" xmlns:p14="http://schemas.microsoft.com/office/powerpoint/2010/main">
    <mc:Choice Requires="p14">
      <p:transition spd="med" advClick="0">
        <p14:flash/>
      </p:transition>
    </mc:Choice>
    <mc:Fallback xmlns="">
      <p:transition spd="med"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27D128-D2CD-40F5-8774-C7940A0F4248}" type="datetimeFigureOut">
              <a:rPr lang="en-US" smtClean="0"/>
              <a:t>12/15/2015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163A1B-17CA-4D92-9C82-653675E1D4F4}" type="slidenum">
              <a:rPr lang="en-US" smtClean="0"/>
              <a:t>‹#›</a:t>
            </a:fld>
            <a:endParaRPr lang="en-US"/>
          </a:p>
        </p:txBody>
      </p:sp>
    </p:spTree>
    <p:extLst>
      <p:ext uri="{BB962C8B-B14F-4D97-AF65-F5344CB8AC3E}">
        <p14:creationId xmlns:p14="http://schemas.microsoft.com/office/powerpoint/2010/main" val="1443627984"/>
      </p:ext>
    </p:extLst>
  </p:cSld>
  <p:clrMapOvr>
    <a:masterClrMapping/>
  </p:clrMapOvr>
  <mc:AlternateContent xmlns:mc="http://schemas.openxmlformats.org/markup-compatibility/2006" xmlns:p14="http://schemas.microsoft.com/office/powerpoint/2010/main">
    <mc:Choice Requires="p14">
      <p:transition spd="med" advClick="0">
        <p14:flash/>
      </p:transition>
    </mc:Choice>
    <mc:Fallback xmlns="">
      <p:transition spd="med"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7D128-D2CD-40F5-8774-C7940A0F4248}" type="datetimeFigureOut">
              <a:rPr lang="en-US" smtClean="0"/>
              <a:t>12/15/2015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163A1B-17CA-4D92-9C82-653675E1D4F4}" type="slidenum">
              <a:rPr lang="en-US" smtClean="0"/>
              <a:t>‹#›</a:t>
            </a:fld>
            <a:endParaRPr lang="en-US"/>
          </a:p>
        </p:txBody>
      </p:sp>
    </p:spTree>
    <p:extLst>
      <p:ext uri="{BB962C8B-B14F-4D97-AF65-F5344CB8AC3E}">
        <p14:creationId xmlns:p14="http://schemas.microsoft.com/office/powerpoint/2010/main" val="4252782971"/>
      </p:ext>
    </p:extLst>
  </p:cSld>
  <p:clrMapOvr>
    <a:masterClrMapping/>
  </p:clrMapOvr>
  <mc:AlternateContent xmlns:mc="http://schemas.openxmlformats.org/markup-compatibility/2006" xmlns:p14="http://schemas.microsoft.com/office/powerpoint/2010/main">
    <mc:Choice Requires="p14">
      <p:transition spd="med" advClick="0">
        <p14:flash/>
      </p:transition>
    </mc:Choice>
    <mc:Fallback xmlns="">
      <p:transition spd="med"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27D128-D2CD-40F5-8774-C7940A0F4248}"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63A1B-17CA-4D92-9C82-653675E1D4F4}" type="slidenum">
              <a:rPr lang="en-US" smtClean="0"/>
              <a:t>‹#›</a:t>
            </a:fld>
            <a:endParaRPr lang="en-US"/>
          </a:p>
        </p:txBody>
      </p:sp>
    </p:spTree>
    <p:extLst>
      <p:ext uri="{BB962C8B-B14F-4D97-AF65-F5344CB8AC3E}">
        <p14:creationId xmlns:p14="http://schemas.microsoft.com/office/powerpoint/2010/main" val="3836590591"/>
      </p:ext>
    </p:extLst>
  </p:cSld>
  <p:clrMapOvr>
    <a:masterClrMapping/>
  </p:clrMapOvr>
  <mc:AlternateContent xmlns:mc="http://schemas.openxmlformats.org/markup-compatibility/2006" xmlns:p14="http://schemas.microsoft.com/office/powerpoint/2010/main">
    <mc:Choice Requires="p14">
      <p:transition spd="med" advClick="0">
        <p14:flash/>
      </p:transition>
    </mc:Choice>
    <mc:Fallback xmlns="">
      <p:transition spd="med"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27D128-D2CD-40F5-8774-C7940A0F4248}"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63A1B-17CA-4D92-9C82-653675E1D4F4}" type="slidenum">
              <a:rPr lang="en-US" smtClean="0"/>
              <a:t>‹#›</a:t>
            </a:fld>
            <a:endParaRPr lang="en-US"/>
          </a:p>
        </p:txBody>
      </p:sp>
    </p:spTree>
    <p:extLst>
      <p:ext uri="{BB962C8B-B14F-4D97-AF65-F5344CB8AC3E}">
        <p14:creationId xmlns:p14="http://schemas.microsoft.com/office/powerpoint/2010/main" val="1131544719"/>
      </p:ext>
    </p:extLst>
  </p:cSld>
  <p:clrMapOvr>
    <a:masterClrMapping/>
  </p:clrMapOvr>
  <mc:AlternateContent xmlns:mc="http://schemas.openxmlformats.org/markup-compatibility/2006" xmlns:p14="http://schemas.microsoft.com/office/powerpoint/2010/main">
    <mc:Choice Requires="p14">
      <p:transition spd="med" advClick="0">
        <p14:flash/>
      </p:transition>
    </mc:Choice>
    <mc:Fallback xmlns="">
      <p:transition spd="med"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7D128-D2CD-40F5-8774-C7940A0F4248}" type="datetimeFigureOut">
              <a:rPr lang="en-US" smtClean="0"/>
              <a:t>12/15/2015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163A1B-17CA-4D92-9C82-653675E1D4F4}" type="slidenum">
              <a:rPr lang="en-US" smtClean="0"/>
              <a:t>‹#›</a:t>
            </a:fld>
            <a:endParaRPr lang="en-US"/>
          </a:p>
        </p:txBody>
      </p:sp>
    </p:spTree>
    <p:extLst>
      <p:ext uri="{BB962C8B-B14F-4D97-AF65-F5344CB8AC3E}">
        <p14:creationId xmlns:p14="http://schemas.microsoft.com/office/powerpoint/2010/main" val="52356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advClick="0">
        <p14:flash/>
      </p:transition>
    </mc:Choice>
    <mc:Fallback xmlns="">
      <p:transition spd="med" advClick="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914" y="-145144"/>
            <a:ext cx="9448800" cy="7155543"/>
          </a:xfrm>
          <a:prstGeom prst="rect">
            <a:avLst/>
          </a:prstGeom>
          <a:gradFill>
            <a:gsLst>
              <a:gs pos="48000">
                <a:srgbClr val="006811"/>
              </a:gs>
              <a:gs pos="22000">
                <a:schemeClr val="accent6"/>
              </a:gs>
              <a:gs pos="78000">
                <a:schemeClr val="tx2">
                  <a:lumMod val="50000"/>
                </a:schemeClr>
              </a:gs>
            </a:gsLst>
            <a:lin ang="27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C:\Users\atomi_000\Desktop\loadLogo.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914401" y="-304800"/>
            <a:ext cx="7391400" cy="7391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43214" y="-1795790"/>
            <a:ext cx="11201400" cy="8991600"/>
          </a:xfrm>
          <a:prstGeom prst="rect">
            <a:avLst/>
          </a:prstGeom>
          <a:gradFill flip="none" rotWithShape="1">
            <a:gsLst>
              <a:gs pos="100000">
                <a:schemeClr val="tx1">
                  <a:alpha val="82000"/>
                </a:schemeClr>
              </a:gs>
              <a:gs pos="0">
                <a:schemeClr val="bg1">
                  <a:alpha val="37000"/>
                </a:schemeClr>
              </a:gs>
              <a:gs pos="58000">
                <a:schemeClr val="tx1">
                  <a:alpha val="68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1990" y="152400"/>
            <a:ext cx="4280018" cy="769441"/>
          </a:xfrm>
          <a:prstGeom prst="rect">
            <a:avLst/>
          </a:prstGeom>
          <a:noFill/>
        </p:spPr>
        <p:txBody>
          <a:bodyPr wrap="none" lIns="91440" tIns="45720" rIns="91440" bIns="45720">
            <a:spAutoFit/>
          </a:bodyPr>
          <a:lstStyle/>
          <a:p>
            <a:pPr algn="ctr"/>
            <a:r>
              <a:rPr lang="en-US" sz="440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rPr>
              <a:t>VaqPack Project</a:t>
            </a:r>
          </a:p>
        </p:txBody>
      </p:sp>
      <p:sp>
        <p:nvSpPr>
          <p:cNvPr id="8" name="Rectangle 7"/>
          <p:cNvSpPr/>
          <p:nvPr/>
        </p:nvSpPr>
        <p:spPr>
          <a:xfrm>
            <a:off x="3448968" y="1030069"/>
            <a:ext cx="2246064" cy="646331"/>
          </a:xfrm>
          <a:prstGeom prst="rect">
            <a:avLst/>
          </a:prstGeom>
          <a:noFill/>
        </p:spPr>
        <p:txBody>
          <a:bodyPr wrap="none" lIns="91440" tIns="45720" rIns="91440" bIns="45720">
            <a:spAutoFit/>
          </a:bodyPr>
          <a:lstStyle/>
          <a:p>
            <a:pPr algn="ctr"/>
            <a:r>
              <a:rPr lang="en-US" sz="360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rPr>
              <a:t>Team - 02</a:t>
            </a:r>
          </a:p>
        </p:txBody>
      </p:sp>
      <p:sp>
        <p:nvSpPr>
          <p:cNvPr id="9" name="Rectangle 8"/>
          <p:cNvSpPr/>
          <p:nvPr/>
        </p:nvSpPr>
        <p:spPr>
          <a:xfrm>
            <a:off x="1524884" y="1838980"/>
            <a:ext cx="6094232" cy="523220"/>
          </a:xfrm>
          <a:prstGeom prst="rect">
            <a:avLst/>
          </a:prstGeom>
          <a:noFill/>
        </p:spPr>
        <p:txBody>
          <a:bodyPr wrap="none" lIns="91440" tIns="45720" rIns="91440" bIns="45720">
            <a:spAutoFit/>
          </a:bodyPr>
          <a:lstStyle/>
          <a:p>
            <a:pPr algn="ctr"/>
            <a:r>
              <a:rPr lang="en-US" sz="2800" smtClean="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rPr>
              <a:t>William DeWald ( Project Manager )</a:t>
            </a:r>
            <a:endParaRPr lang="en-US" sz="280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endParaRPr>
          </a:p>
        </p:txBody>
      </p:sp>
      <p:sp>
        <p:nvSpPr>
          <p:cNvPr id="10" name="Rectangle 9"/>
          <p:cNvSpPr/>
          <p:nvPr/>
        </p:nvSpPr>
        <p:spPr>
          <a:xfrm>
            <a:off x="3204563" y="2438400"/>
            <a:ext cx="2827184" cy="523220"/>
          </a:xfrm>
          <a:prstGeom prst="rect">
            <a:avLst/>
          </a:prstGeom>
          <a:noFill/>
        </p:spPr>
        <p:txBody>
          <a:bodyPr wrap="none" lIns="91440" tIns="45720" rIns="91440" bIns="45720">
            <a:spAutoFit/>
          </a:bodyPr>
          <a:lstStyle/>
          <a:p>
            <a:pPr algn="ctr"/>
            <a:r>
              <a:rPr lang="en-US" sz="2800" smtClean="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rPr>
              <a:t>Fernando Bazan</a:t>
            </a:r>
            <a:endParaRPr lang="en-US" sz="280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endParaRPr>
          </a:p>
        </p:txBody>
      </p:sp>
      <p:sp>
        <p:nvSpPr>
          <p:cNvPr id="12" name="Rectangle 11"/>
          <p:cNvSpPr/>
          <p:nvPr/>
        </p:nvSpPr>
        <p:spPr>
          <a:xfrm>
            <a:off x="3663404" y="3581400"/>
            <a:ext cx="1909497" cy="523220"/>
          </a:xfrm>
          <a:prstGeom prst="rect">
            <a:avLst/>
          </a:prstGeom>
          <a:noFill/>
        </p:spPr>
        <p:txBody>
          <a:bodyPr wrap="none" lIns="91440" tIns="45720" rIns="91440" bIns="45720">
            <a:spAutoFit/>
          </a:bodyPr>
          <a:lstStyle/>
          <a:p>
            <a:pPr algn="ctr"/>
            <a:r>
              <a:rPr lang="en-US" sz="2800" smtClean="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rPr>
              <a:t>Erik Lopez</a:t>
            </a:r>
            <a:endParaRPr lang="en-US" sz="280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endParaRPr>
          </a:p>
        </p:txBody>
      </p:sp>
      <p:sp>
        <p:nvSpPr>
          <p:cNvPr id="13" name="Rectangle 12"/>
          <p:cNvSpPr/>
          <p:nvPr/>
        </p:nvSpPr>
        <p:spPr>
          <a:xfrm>
            <a:off x="3334723" y="4191000"/>
            <a:ext cx="2566857" cy="523220"/>
          </a:xfrm>
          <a:prstGeom prst="rect">
            <a:avLst/>
          </a:prstGeom>
          <a:noFill/>
        </p:spPr>
        <p:txBody>
          <a:bodyPr wrap="none" lIns="91440" tIns="45720" rIns="91440" bIns="45720">
            <a:spAutoFit/>
          </a:bodyPr>
          <a:lstStyle/>
          <a:p>
            <a:pPr algn="ctr"/>
            <a:r>
              <a:rPr lang="en-US" sz="2800" smtClean="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rPr>
              <a:t>Raul Saavedra</a:t>
            </a:r>
            <a:endParaRPr lang="en-US" sz="280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endParaRPr>
          </a:p>
        </p:txBody>
      </p:sp>
      <p:sp>
        <p:nvSpPr>
          <p:cNvPr id="14" name="Rectangle 13"/>
          <p:cNvSpPr/>
          <p:nvPr/>
        </p:nvSpPr>
        <p:spPr>
          <a:xfrm>
            <a:off x="3214097" y="2971800"/>
            <a:ext cx="2715807" cy="523220"/>
          </a:xfrm>
          <a:prstGeom prst="rect">
            <a:avLst/>
          </a:prstGeom>
          <a:noFill/>
        </p:spPr>
        <p:txBody>
          <a:bodyPr wrap="none" lIns="91440" tIns="45720" rIns="91440" bIns="45720">
            <a:spAutoFit/>
          </a:bodyPr>
          <a:lstStyle/>
          <a:p>
            <a:pPr algn="ctr"/>
            <a:r>
              <a:rPr lang="en-US" sz="2800" smtClean="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rPr>
              <a:t>Nathanael Carr</a:t>
            </a:r>
            <a:endParaRPr lang="en-US" sz="280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endParaRPr>
          </a:p>
        </p:txBody>
      </p:sp>
      <p:sp>
        <p:nvSpPr>
          <p:cNvPr id="15" name="Rectangle 14"/>
          <p:cNvSpPr/>
          <p:nvPr/>
        </p:nvSpPr>
        <p:spPr>
          <a:xfrm>
            <a:off x="2163377" y="5105400"/>
            <a:ext cx="4817246" cy="1631216"/>
          </a:xfrm>
          <a:prstGeom prst="rect">
            <a:avLst/>
          </a:prstGeom>
          <a:noFill/>
        </p:spPr>
        <p:txBody>
          <a:bodyPr wrap="square" lIns="91440" tIns="45720" rIns="91440" bIns="45720">
            <a:spAutoFit/>
          </a:bodyPr>
          <a:lstStyle/>
          <a:p>
            <a:pPr algn="ctr"/>
            <a:r>
              <a:rPr lang="en-US" sz="200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Adobe Caslon Pro" pitchFamily="18" charset="0"/>
                <a:cs typeface="Arial" panose="020B0604020202020204" pitchFamily="34" charset="0"/>
              </a:rPr>
              <a:t>Prepared </a:t>
            </a:r>
            <a:r>
              <a:rPr lang="en-US" sz="2000" smtClean="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Adobe Caslon Pro" pitchFamily="18" charset="0"/>
                <a:cs typeface="Arial" panose="020B0604020202020204" pitchFamily="34" charset="0"/>
              </a:rPr>
              <a:t> for</a:t>
            </a:r>
            <a:endParaRPr lang="en-US" sz="200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Adobe Caslon Pro" pitchFamily="18" charset="0"/>
              <a:cs typeface="Arial" panose="020B0604020202020204" pitchFamily="34" charset="0"/>
            </a:endParaRPr>
          </a:p>
          <a:p>
            <a:pPr algn="ctr"/>
            <a:r>
              <a:rPr lang="en-US" sz="200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Adobe Caslon Pro" pitchFamily="18" charset="0"/>
                <a:cs typeface="Arial" panose="020B0604020202020204" pitchFamily="34" charset="0"/>
              </a:rPr>
              <a:t>Software Engineering</a:t>
            </a:r>
          </a:p>
          <a:p>
            <a:pPr algn="ctr"/>
            <a:r>
              <a:rPr lang="en-US" sz="2000" smtClean="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Adobe Caslon Pro" pitchFamily="18" charset="0"/>
                <a:cs typeface="Arial" panose="020B0604020202020204" pitchFamily="34" charset="0"/>
              </a:rPr>
              <a:t>University of  Texas  Rio </a:t>
            </a:r>
            <a:r>
              <a:rPr lang="en-US" sz="200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Adobe Caslon Pro" pitchFamily="18" charset="0"/>
                <a:cs typeface="Arial" panose="020B0604020202020204" pitchFamily="34" charset="0"/>
              </a:rPr>
              <a:t>Grande Valley</a:t>
            </a:r>
          </a:p>
          <a:p>
            <a:pPr algn="ctr"/>
            <a:r>
              <a:rPr lang="en-US" sz="200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Adobe Caslon Pro" pitchFamily="18" charset="0"/>
                <a:cs typeface="Arial" panose="020B0604020202020204" pitchFamily="34" charset="0"/>
              </a:rPr>
              <a:t>Instructor: </a:t>
            </a:r>
            <a:r>
              <a:rPr lang="en-US" sz="2000" smtClean="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Adobe Caslon Pro" pitchFamily="18" charset="0"/>
                <a:cs typeface="Arial" panose="020B0604020202020204" pitchFamily="34" charset="0"/>
              </a:rPr>
              <a:t> MK </a:t>
            </a:r>
            <a:r>
              <a:rPr lang="en-US" sz="200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Adobe Caslon Pro" pitchFamily="18" charset="0"/>
                <a:cs typeface="Arial" panose="020B0604020202020204" pitchFamily="34" charset="0"/>
              </a:rPr>
              <a:t>Quweider, Ph.D.</a:t>
            </a:r>
          </a:p>
          <a:p>
            <a:pPr algn="ctr"/>
            <a:r>
              <a:rPr lang="en-US" sz="200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Adobe Caslon Pro" pitchFamily="18" charset="0"/>
                <a:cs typeface="Arial" panose="020B0604020202020204" pitchFamily="34" charset="0"/>
              </a:rPr>
              <a:t>Fall </a:t>
            </a:r>
            <a:r>
              <a:rPr lang="en-US" sz="2000" smtClean="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Adobe Caslon Pro" pitchFamily="18" charset="0"/>
                <a:cs typeface="Arial" panose="020B0604020202020204" pitchFamily="34" charset="0"/>
              </a:rPr>
              <a:t> 2015</a:t>
            </a:r>
            <a:endParaRPr lang="en-US" sz="200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Adobe Caslon Pro" pitchFamily="18" charset="0"/>
              <a:cs typeface="Arial" panose="020B0604020202020204" pitchFamily="34" charset="0"/>
            </a:endParaRPr>
          </a:p>
        </p:txBody>
      </p:sp>
      <p:sp>
        <p:nvSpPr>
          <p:cNvPr id="16" name="Pentagon 15">
            <a:hlinkClick r:id="" action="ppaction://hlinkshowjump?jump=nextslide"/>
          </p:cNvPr>
          <p:cNvSpPr/>
          <p:nvPr/>
        </p:nvSpPr>
        <p:spPr>
          <a:xfrm>
            <a:off x="8610600" y="6400800"/>
            <a:ext cx="457200" cy="370332"/>
          </a:xfrm>
          <a:prstGeom prst="homePlate">
            <a:avLst/>
          </a:prstGeom>
          <a:gradFill>
            <a:gsLst>
              <a:gs pos="51000">
                <a:srgbClr val="FFC625"/>
              </a:gs>
              <a:gs pos="46000">
                <a:schemeClr val="accent6">
                  <a:lumMod val="40000"/>
                  <a:lumOff val="60000"/>
                </a:schemeClr>
              </a:gs>
              <a:gs pos="0">
                <a:schemeClr val="accent6">
                  <a:lumMod val="75000"/>
                </a:schemeClr>
              </a:gs>
              <a:gs pos="100000">
                <a:schemeClr val="accent6">
                  <a:lumMod val="50000"/>
                </a:schemeClr>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y 16">
            <a:hlinkClick r:id="" action="ppaction://hlinkshowjump?jump=endshow"/>
          </p:cNvPr>
          <p:cNvSpPr/>
          <p:nvPr/>
        </p:nvSpPr>
        <p:spPr>
          <a:xfrm>
            <a:off x="0" y="6400800"/>
            <a:ext cx="533400" cy="457200"/>
          </a:xfrm>
          <a:prstGeom prst="mathMultiply">
            <a:avLst/>
          </a:prstGeom>
          <a:gradFill>
            <a:gsLst>
              <a:gs pos="51000">
                <a:srgbClr val="4C3238"/>
              </a:gs>
              <a:gs pos="46000">
                <a:srgbClr val="905E62"/>
              </a:gs>
              <a:gs pos="0">
                <a:schemeClr val="accent2">
                  <a:lumMod val="50000"/>
                </a:schemeClr>
              </a:gs>
              <a:gs pos="100000">
                <a:schemeClr val="tx1"/>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9272612"/>
      </p:ext>
    </p:extLst>
  </p:cSld>
  <p:clrMapOvr>
    <a:masterClrMapping/>
  </p:clrMapOvr>
  <mc:AlternateContent xmlns:mc="http://schemas.openxmlformats.org/markup-compatibility/2006" xmlns:p14="http://schemas.microsoft.com/office/powerpoint/2010/main">
    <mc:Choice Requires="p14">
      <p:transition spd="med" advClick="0">
        <p14:flash/>
      </p:transition>
    </mc:Choice>
    <mc:Fallback xmlns="">
      <p:transition spd="med" advClick="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1027"/>
                                            </p:tgtEl>
                                          </p:cBhvr>
                                        </p:animEffect>
                                        <p:set>
                                          <p:cBhvr>
                                            <p:cTn id="7" dur="1" fill="hold">
                                              <p:stCondLst>
                                                <p:cond delay="999"/>
                                              </p:stCondLst>
                                            </p:cTn>
                                            <p:tgtEl>
                                              <p:spTgt spid="1027"/>
                                            </p:tgtEl>
                                            <p:attrNameLst>
                                              <p:attrName>style.visibility</p:attrName>
                                            </p:attrNameLst>
                                          </p:cBhvr>
                                          <p:to>
                                            <p:strVal val="hidden"/>
                                          </p:to>
                                        </p:set>
                                      </p:childTnLst>
                                    </p:cTn>
                                  </p:par>
                                  <p:par>
                                    <p:cTn id="8" presetID="1" presetClass="path" presetSubtype="0" repeatCount="indefinite" fill="hold" grpId="0" nodeType="withEffect">
                                      <p:stCondLst>
                                        <p:cond delay="0"/>
                                      </p:stCondLst>
                                      <p:childTnLst>
                                        <p:animMotion origin="layout" path="M -4.44444E-6 -4.07407E-6 C 0.05678 -0.00648 0.10712 0.04213 0.11146 0.10903 C 0.11563 0.17662 0.07205 0.23681 0.01528 0.24306 C -0.04253 0.24954 -0.09201 0.19977 -0.09618 0.13218 C -0.10052 0.06528 -0.05781 0.00649 -4.44444E-6 -4.07407E-6 Z " pathEditMode="relative" rAng="-288050" ptsTypes="fffff">
                                          <p:cBhvr>
                                            <p:cTn id="9" dur="20000" fill="hold"/>
                                            <p:tgtEl>
                                              <p:spTgt spid="5"/>
                                            </p:tgtEl>
                                            <p:attrNameLst>
                                              <p:attrName>ppt_x</p:attrName>
                                              <p:attrName>ppt_y</p:attrName>
                                            </p:attrNameLst>
                                          </p:cBhvr>
                                          <p:rCtr x="764" y="12153"/>
                                        </p:animMotion>
                                      </p:childTnLst>
                                    </p:cTn>
                                  </p:par>
                                  <p:par>
                                    <p:cTn id="10" presetID="10" presetClass="entr" presetSubtype="0"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10" presetClass="entr" presetSubtype="0" fill="hold" grpId="0" nodeType="withEffect">
                                      <p:stCondLst>
                                        <p:cond delay="14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childTnLst>
                                    </p:cTn>
                                  </p:par>
                                  <p:par>
                                    <p:cTn id="16" presetID="10" presetClass="entr" presetSubtype="0" fill="hold" grpId="0" nodeType="withEffect">
                                      <p:stCondLst>
                                        <p:cond delay="160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childTnLst>
                                    </p:cTn>
                                  </p:par>
                                  <p:par>
                                    <p:cTn id="19" presetID="10" presetClass="entr" presetSubtype="0" fill="hold" grpId="0" nodeType="withEffect">
                                      <p:stCondLst>
                                        <p:cond delay="180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childTnLst>
                                    </p:cTn>
                                  </p:par>
                                  <p:par>
                                    <p:cTn id="22" presetID="10" presetClass="entr" presetSubtype="0" fill="hold" grpId="0" nodeType="withEffect">
                                      <p:stCondLst>
                                        <p:cond delay="20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childTnLst>
                                    </p:cTn>
                                  </p:par>
                                  <p:par>
                                    <p:cTn id="25" presetID="10" presetClass="entr" presetSubtype="0" fill="hold" grpId="0" nodeType="withEffect">
                                      <p:stCondLst>
                                        <p:cond delay="220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childTnLst>
                                    </p:cTn>
                                  </p:par>
                                  <p:par>
                                    <p:cTn id="28" presetID="10" presetClass="entr" presetSubtype="0" fill="hold" grpId="0" nodeType="withEffect">
                                      <p:stCondLst>
                                        <p:cond delay="240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childTnLst>
                                    </p:cTn>
                                  </p:par>
                                  <p:par>
                                    <p:cTn id="31" presetID="10" presetClass="entr" presetSubtype="0" fill="hold" grpId="0" nodeType="withEffect">
                                      <p:stCondLst>
                                        <p:cond delay="300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childTnLst>
                                    </p:cTn>
                                  </p:par>
                                  <p:par>
                                    <p:cTn id="34" presetID="2" presetClass="entr" presetSubtype="8" fill="hold" grpId="0" nodeType="withEffect" p14:presetBounceEnd="40000">
                                      <p:stCondLst>
                                        <p:cond delay="3600"/>
                                      </p:stCondLst>
                                      <p:childTnLst>
                                        <p:set>
                                          <p:cBhvr>
                                            <p:cTn id="35" dur="1" fill="hold">
                                              <p:stCondLst>
                                                <p:cond delay="0"/>
                                              </p:stCondLst>
                                            </p:cTn>
                                            <p:tgtEl>
                                              <p:spTgt spid="16"/>
                                            </p:tgtEl>
                                            <p:attrNameLst>
                                              <p:attrName>style.visibility</p:attrName>
                                            </p:attrNameLst>
                                          </p:cBhvr>
                                          <p:to>
                                            <p:strVal val="visible"/>
                                          </p:to>
                                        </p:set>
                                        <p:anim calcmode="lin" valueType="num" p14:bounceEnd="40000">
                                          <p:cBhvr additive="base">
                                            <p:cTn id="36" dur="500" fill="hold"/>
                                            <p:tgtEl>
                                              <p:spTgt spid="16"/>
                                            </p:tgtEl>
                                            <p:attrNameLst>
                                              <p:attrName>ppt_x</p:attrName>
                                            </p:attrNameLst>
                                          </p:cBhvr>
                                          <p:tavLst>
                                            <p:tav tm="0">
                                              <p:val>
                                                <p:strVal val="0-#ppt_w/2"/>
                                              </p:val>
                                            </p:tav>
                                            <p:tav tm="100000">
                                              <p:val>
                                                <p:strVal val="#ppt_x"/>
                                              </p:val>
                                            </p:tav>
                                          </p:tavLst>
                                        </p:anim>
                                        <p:anim calcmode="lin" valueType="num" p14:bounceEnd="40000">
                                          <p:cBhvr additive="base">
                                            <p:cTn id="37" dur="500" fill="hold"/>
                                            <p:tgtEl>
                                              <p:spTgt spid="16"/>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14:presetBounceEnd="40000">
                                      <p:stCondLst>
                                        <p:cond delay="1400"/>
                                      </p:stCondLst>
                                      <p:childTnLst>
                                        <p:set>
                                          <p:cBhvr>
                                            <p:cTn id="39" dur="1" fill="hold">
                                              <p:stCondLst>
                                                <p:cond delay="0"/>
                                              </p:stCondLst>
                                            </p:cTn>
                                            <p:tgtEl>
                                              <p:spTgt spid="17"/>
                                            </p:tgtEl>
                                            <p:attrNameLst>
                                              <p:attrName>style.visibility</p:attrName>
                                            </p:attrNameLst>
                                          </p:cBhvr>
                                          <p:to>
                                            <p:strVal val="visible"/>
                                          </p:to>
                                        </p:set>
                                        <p:anim calcmode="lin" valueType="num" p14:bounceEnd="40000">
                                          <p:cBhvr additive="base">
                                            <p:cTn id="40" dur="500" fill="hold"/>
                                            <p:tgtEl>
                                              <p:spTgt spid="17"/>
                                            </p:tgtEl>
                                            <p:attrNameLst>
                                              <p:attrName>ppt_x</p:attrName>
                                            </p:attrNameLst>
                                          </p:cBhvr>
                                          <p:tavLst>
                                            <p:tav tm="0">
                                              <p:val>
                                                <p:strVal val="0-#ppt_w/2"/>
                                              </p:val>
                                            </p:tav>
                                            <p:tav tm="100000">
                                              <p:val>
                                                <p:strVal val="#ppt_x"/>
                                              </p:val>
                                            </p:tav>
                                          </p:tavLst>
                                        </p:anim>
                                        <p:anim calcmode="lin" valueType="num" p14:bounceEnd="40000">
                                          <p:cBhvr additive="base">
                                            <p:cTn id="41"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P spid="9" grpId="0"/>
          <p:bldP spid="10" grpId="0"/>
          <p:bldP spid="12" grpId="0"/>
          <p:bldP spid="13" grpId="0"/>
          <p:bldP spid="14" grpId="0"/>
          <p:bldP spid="15" grpId="0" bldLvl="5"/>
          <p:bldP spid="16" grpId="0" animBg="1"/>
          <p:bldP spid="1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1027"/>
                                            </p:tgtEl>
                                          </p:cBhvr>
                                        </p:animEffect>
                                        <p:set>
                                          <p:cBhvr>
                                            <p:cTn id="7" dur="1" fill="hold">
                                              <p:stCondLst>
                                                <p:cond delay="999"/>
                                              </p:stCondLst>
                                            </p:cTn>
                                            <p:tgtEl>
                                              <p:spTgt spid="1027"/>
                                            </p:tgtEl>
                                            <p:attrNameLst>
                                              <p:attrName>style.visibility</p:attrName>
                                            </p:attrNameLst>
                                          </p:cBhvr>
                                          <p:to>
                                            <p:strVal val="hidden"/>
                                          </p:to>
                                        </p:set>
                                      </p:childTnLst>
                                    </p:cTn>
                                  </p:par>
                                  <p:par>
                                    <p:cTn id="8" presetID="1" presetClass="path" presetSubtype="0" repeatCount="indefinite" fill="hold" grpId="0" nodeType="withEffect">
                                      <p:stCondLst>
                                        <p:cond delay="0"/>
                                      </p:stCondLst>
                                      <p:childTnLst>
                                        <p:animMotion origin="layout" path="M -4.44444E-6 -4.07407E-6 C 0.05678 -0.00648 0.10712 0.04213 0.11146 0.10903 C 0.11563 0.17662 0.07205 0.23681 0.01528 0.24306 C -0.04253 0.24954 -0.09201 0.19977 -0.09618 0.13218 C -0.10052 0.06528 -0.05781 0.00649 -4.44444E-6 -4.07407E-6 Z " pathEditMode="relative" rAng="-288050" ptsTypes="fffff">
                                          <p:cBhvr>
                                            <p:cTn id="9" dur="20000" fill="hold"/>
                                            <p:tgtEl>
                                              <p:spTgt spid="5"/>
                                            </p:tgtEl>
                                            <p:attrNameLst>
                                              <p:attrName>ppt_x</p:attrName>
                                              <p:attrName>ppt_y</p:attrName>
                                            </p:attrNameLst>
                                          </p:cBhvr>
                                          <p:rCtr x="764" y="12153"/>
                                        </p:animMotion>
                                      </p:childTnLst>
                                    </p:cTn>
                                  </p:par>
                                  <p:par>
                                    <p:cTn id="10" presetID="10" presetClass="entr" presetSubtype="0"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10" presetClass="entr" presetSubtype="0" fill="hold" grpId="0" nodeType="withEffect">
                                      <p:stCondLst>
                                        <p:cond delay="14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childTnLst>
                                    </p:cTn>
                                  </p:par>
                                  <p:par>
                                    <p:cTn id="16" presetID="10" presetClass="entr" presetSubtype="0" fill="hold" grpId="0" nodeType="withEffect">
                                      <p:stCondLst>
                                        <p:cond delay="160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childTnLst>
                                    </p:cTn>
                                  </p:par>
                                  <p:par>
                                    <p:cTn id="19" presetID="10" presetClass="entr" presetSubtype="0" fill="hold" grpId="0" nodeType="withEffect">
                                      <p:stCondLst>
                                        <p:cond delay="180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childTnLst>
                                    </p:cTn>
                                  </p:par>
                                  <p:par>
                                    <p:cTn id="22" presetID="10" presetClass="entr" presetSubtype="0" fill="hold" grpId="0" nodeType="withEffect">
                                      <p:stCondLst>
                                        <p:cond delay="20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childTnLst>
                                    </p:cTn>
                                  </p:par>
                                  <p:par>
                                    <p:cTn id="25" presetID="10" presetClass="entr" presetSubtype="0" fill="hold" grpId="0" nodeType="withEffect">
                                      <p:stCondLst>
                                        <p:cond delay="220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childTnLst>
                                    </p:cTn>
                                  </p:par>
                                  <p:par>
                                    <p:cTn id="28" presetID="10" presetClass="entr" presetSubtype="0" fill="hold" grpId="0" nodeType="withEffect">
                                      <p:stCondLst>
                                        <p:cond delay="240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childTnLst>
                                    </p:cTn>
                                  </p:par>
                                  <p:par>
                                    <p:cTn id="31" presetID="10" presetClass="entr" presetSubtype="0" fill="hold" grpId="0" nodeType="withEffect">
                                      <p:stCondLst>
                                        <p:cond delay="300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childTnLst>
                                    </p:cTn>
                                  </p:par>
                                  <p:par>
                                    <p:cTn id="34" presetID="2" presetClass="entr" presetSubtype="8" fill="hold" grpId="0" nodeType="withEffect">
                                      <p:stCondLst>
                                        <p:cond delay="360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14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0-#ppt_w/2"/>
                                              </p:val>
                                            </p:tav>
                                            <p:tav tm="100000">
                                              <p:val>
                                                <p:strVal val="#ppt_x"/>
                                              </p:val>
                                            </p:tav>
                                          </p:tavLst>
                                        </p:anim>
                                        <p:anim calcmode="lin" valueType="num">
                                          <p:cBhvr additive="base">
                                            <p:cTn id="41"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P spid="9" grpId="0"/>
          <p:bldP spid="10" grpId="0"/>
          <p:bldP spid="12" grpId="0"/>
          <p:bldP spid="13" grpId="0"/>
          <p:bldP spid="14" grpId="0"/>
          <p:bldP spid="15" grpId="0" bldLvl="5"/>
          <p:bldP spid="16" grpId="0" animBg="1"/>
          <p:bldP spid="17"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914" y="-145144"/>
            <a:ext cx="9448800" cy="7155543"/>
          </a:xfrm>
          <a:prstGeom prst="rect">
            <a:avLst/>
          </a:prstGeom>
          <a:gradFill flip="none" rotWithShape="1">
            <a:gsLst>
              <a:gs pos="48000">
                <a:srgbClr val="006811"/>
              </a:gs>
              <a:gs pos="22000">
                <a:schemeClr val="accent6"/>
              </a:gs>
              <a:gs pos="78000">
                <a:schemeClr val="tx2">
                  <a:lumMod val="5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3" descr="C:\Users\atomi_000\Desktop\loadLogo.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914401" y="-304800"/>
            <a:ext cx="7391400" cy="73914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043214" y="-1795790"/>
            <a:ext cx="11201400" cy="8991600"/>
          </a:xfrm>
          <a:prstGeom prst="rect">
            <a:avLst/>
          </a:prstGeom>
          <a:gradFill flip="none" rotWithShape="1">
            <a:gsLst>
              <a:gs pos="100000">
                <a:schemeClr val="bg1">
                  <a:lumMod val="50000"/>
                  <a:alpha val="61000"/>
                </a:schemeClr>
              </a:gs>
              <a:gs pos="0">
                <a:schemeClr val="bg1"/>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607079" y="685800"/>
            <a:ext cx="6230701" cy="60579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306247" y="76200"/>
            <a:ext cx="6531533" cy="584775"/>
          </a:xfrm>
          <a:prstGeom prst="rect">
            <a:avLst/>
          </a:prstGeom>
          <a:noFill/>
        </p:spPr>
        <p:txBody>
          <a:bodyPr wrap="none" lIns="91440" tIns="45720" rIns="91440" bIns="45720">
            <a:spAutoFit/>
          </a:bodyPr>
          <a:lstStyle/>
          <a:p>
            <a:pPr algn="ctr"/>
            <a:r>
              <a:rPr lang="en-US" sz="3200" smtClean="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rPr>
              <a:t>Inside the </a:t>
            </a:r>
            <a:r>
              <a:rPr lang="en-US" sz="3200" smtClean="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rPr>
              <a:t>vaqpack::data </a:t>
            </a:r>
            <a:r>
              <a:rPr lang="en-US" sz="3200" smtClean="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rPr>
              <a:t>Package</a:t>
            </a:r>
            <a:endParaRPr lang="en-US" sz="320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endParaRPr>
          </a:p>
        </p:txBody>
      </p:sp>
      <p:sp>
        <p:nvSpPr>
          <p:cNvPr id="17" name="Pentagon 16">
            <a:hlinkClick r:id="" action="ppaction://hlinkshowjump?jump=nextslide"/>
          </p:cNvPr>
          <p:cNvSpPr/>
          <p:nvPr/>
        </p:nvSpPr>
        <p:spPr>
          <a:xfrm>
            <a:off x="8610600" y="6400800"/>
            <a:ext cx="457200" cy="370332"/>
          </a:xfrm>
          <a:prstGeom prst="homePlate">
            <a:avLst/>
          </a:prstGeom>
          <a:gradFill>
            <a:gsLst>
              <a:gs pos="51000">
                <a:srgbClr val="FFC625"/>
              </a:gs>
              <a:gs pos="46000">
                <a:schemeClr val="accent6">
                  <a:lumMod val="40000"/>
                  <a:lumOff val="60000"/>
                </a:schemeClr>
              </a:gs>
              <a:gs pos="0">
                <a:schemeClr val="accent6">
                  <a:lumMod val="75000"/>
                </a:schemeClr>
              </a:gs>
              <a:gs pos="100000">
                <a:schemeClr val="accent6">
                  <a:lumMod val="50000"/>
                </a:schemeClr>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entagon 17">
            <a:hlinkClick r:id="" action="ppaction://hlinkshowjump?jump=previousslide"/>
          </p:cNvPr>
          <p:cNvSpPr/>
          <p:nvPr/>
        </p:nvSpPr>
        <p:spPr>
          <a:xfrm rot="10800000">
            <a:off x="7772400" y="6400800"/>
            <a:ext cx="457200" cy="370332"/>
          </a:xfrm>
          <a:prstGeom prst="homePlate">
            <a:avLst/>
          </a:prstGeom>
          <a:gradFill>
            <a:gsLst>
              <a:gs pos="51000">
                <a:srgbClr val="FFC625"/>
              </a:gs>
              <a:gs pos="46000">
                <a:schemeClr val="accent6">
                  <a:lumMod val="40000"/>
                  <a:lumOff val="60000"/>
                </a:schemeClr>
              </a:gs>
              <a:gs pos="0">
                <a:schemeClr val="accent6">
                  <a:lumMod val="75000"/>
                </a:schemeClr>
              </a:gs>
              <a:gs pos="100000">
                <a:schemeClr val="accent6">
                  <a:lumMod val="50000"/>
                </a:schemeClr>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y 18">
            <a:hlinkClick r:id="" action="ppaction://hlinkshowjump?jump=endshow"/>
          </p:cNvPr>
          <p:cNvSpPr/>
          <p:nvPr/>
        </p:nvSpPr>
        <p:spPr>
          <a:xfrm>
            <a:off x="0" y="6400800"/>
            <a:ext cx="533400" cy="457200"/>
          </a:xfrm>
          <a:prstGeom prst="mathMultiply">
            <a:avLst/>
          </a:prstGeom>
          <a:gradFill>
            <a:gsLst>
              <a:gs pos="51000">
                <a:srgbClr val="4C3238"/>
              </a:gs>
              <a:gs pos="46000">
                <a:srgbClr val="905E62"/>
              </a:gs>
              <a:gs pos="0">
                <a:schemeClr val="accent2">
                  <a:lumMod val="50000"/>
                </a:schemeClr>
              </a:gs>
              <a:gs pos="100000">
                <a:schemeClr val="tx1"/>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583381"/>
      </p:ext>
    </p:extLst>
  </p:cSld>
  <p:clrMapOvr>
    <a:masterClrMapping/>
  </p:clrMapOvr>
  <mc:AlternateContent xmlns:mc="http://schemas.openxmlformats.org/markup-compatibility/2006" xmlns:p14="http://schemas.microsoft.com/office/powerpoint/2010/main">
    <mc:Choice Requires="p14">
      <p:transition spd="med" advClick="0">
        <p14:flash/>
      </p:transition>
    </mc:Choice>
    <mc:Fallback xmlns="">
      <p:transition spd="med" advClick="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 presetClass="path" presetSubtype="0" repeatCount="indefinite" fill="hold" grpId="0" nodeType="withEffect">
                                      <p:stCondLst>
                                        <p:cond delay="0"/>
                                      </p:stCondLst>
                                      <p:childTnLst>
                                        <p:animMotion origin="layout" path="M -4.44444E-6 -4.07407E-6 C 0.05678 -0.00648 0.10712 0.04213 0.11146 0.10903 C 0.11563 0.17662 0.07205 0.23681 0.01528 0.24306 C -0.04253 0.24954 -0.09201 0.19977 -0.09618 0.13218 C -0.10052 0.06528 -0.05781 0.00649 -4.44444E-6 -4.07407E-6 Z " pathEditMode="relative" rAng="-288050" ptsTypes="fffff">
                                          <p:cBhvr>
                                            <p:cTn id="9" dur="10000" fill="hold"/>
                                            <p:tgtEl>
                                              <p:spTgt spid="16"/>
                                            </p:tgtEl>
                                            <p:attrNameLst>
                                              <p:attrName>ppt_x</p:attrName>
                                              <p:attrName>ppt_y</p:attrName>
                                            </p:attrNameLst>
                                          </p:cBhvr>
                                          <p:rCtr x="764" y="12153"/>
                                        </p:animMotion>
                                      </p:childTnLst>
                                    </p:cTn>
                                  </p:par>
                                  <p:par>
                                    <p:cTn id="10" presetID="10" presetClass="entr" presetSubtype="0" fill="hold" grpId="0" nodeType="withEffect">
                                      <p:stCondLst>
                                        <p:cond delay="5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par>
                                    <p:cTn id="13" presetID="2" presetClass="entr" presetSubtype="8" fill="hold" grpId="0" nodeType="withEffect" p14:presetBounceEnd="40000">
                                      <p:stCondLst>
                                        <p:cond delay="2000"/>
                                      </p:stCondLst>
                                      <p:childTnLst>
                                        <p:set>
                                          <p:cBhvr>
                                            <p:cTn id="14" dur="1" fill="hold">
                                              <p:stCondLst>
                                                <p:cond delay="0"/>
                                              </p:stCondLst>
                                            </p:cTn>
                                            <p:tgtEl>
                                              <p:spTgt spid="17"/>
                                            </p:tgtEl>
                                            <p:attrNameLst>
                                              <p:attrName>style.visibility</p:attrName>
                                            </p:attrNameLst>
                                          </p:cBhvr>
                                          <p:to>
                                            <p:strVal val="visible"/>
                                          </p:to>
                                        </p:set>
                                        <p:anim calcmode="lin" valueType="num" p14:bounceEnd="40000">
                                          <p:cBhvr additive="base">
                                            <p:cTn id="15" dur="500" fill="hold"/>
                                            <p:tgtEl>
                                              <p:spTgt spid="17"/>
                                            </p:tgtEl>
                                            <p:attrNameLst>
                                              <p:attrName>ppt_x</p:attrName>
                                            </p:attrNameLst>
                                          </p:cBhvr>
                                          <p:tavLst>
                                            <p:tav tm="0">
                                              <p:val>
                                                <p:strVal val="0-#ppt_w/2"/>
                                              </p:val>
                                            </p:tav>
                                            <p:tav tm="100000">
                                              <p:val>
                                                <p:strVal val="#ppt_x"/>
                                              </p:val>
                                            </p:tav>
                                          </p:tavLst>
                                        </p:anim>
                                        <p:anim calcmode="lin" valueType="num" p14:bounceEnd="40000">
                                          <p:cBhvr additive="base">
                                            <p:cTn id="16" dur="50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14:presetBounceEnd="40000">
                                      <p:stCondLst>
                                        <p:cond delay="2500"/>
                                      </p:stCondLst>
                                      <p:childTnLst>
                                        <p:set>
                                          <p:cBhvr>
                                            <p:cTn id="18" dur="1" fill="hold">
                                              <p:stCondLst>
                                                <p:cond delay="0"/>
                                              </p:stCondLst>
                                            </p:cTn>
                                            <p:tgtEl>
                                              <p:spTgt spid="18"/>
                                            </p:tgtEl>
                                            <p:attrNameLst>
                                              <p:attrName>style.visibility</p:attrName>
                                            </p:attrNameLst>
                                          </p:cBhvr>
                                          <p:to>
                                            <p:strVal val="visible"/>
                                          </p:to>
                                        </p:set>
                                        <p:anim calcmode="lin" valueType="num" p14:bounceEnd="40000">
                                          <p:cBhvr additive="base">
                                            <p:cTn id="19" dur="500" fill="hold"/>
                                            <p:tgtEl>
                                              <p:spTgt spid="18"/>
                                            </p:tgtEl>
                                            <p:attrNameLst>
                                              <p:attrName>ppt_x</p:attrName>
                                            </p:attrNameLst>
                                          </p:cBhvr>
                                          <p:tavLst>
                                            <p:tav tm="0">
                                              <p:val>
                                                <p:strVal val="0-#ppt_w/2"/>
                                              </p:val>
                                            </p:tav>
                                            <p:tav tm="100000">
                                              <p:val>
                                                <p:strVal val="#ppt_x"/>
                                              </p:val>
                                            </p:tav>
                                          </p:tavLst>
                                        </p:anim>
                                        <p:anim calcmode="lin" valueType="num" p14:bounceEnd="40000">
                                          <p:cBhvr additive="base">
                                            <p:cTn id="20" dur="500" fill="hold"/>
                                            <p:tgtEl>
                                              <p:spTgt spid="1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40000">
                                      <p:stCondLst>
                                        <p:cond delay="600"/>
                                      </p:stCondLst>
                                      <p:childTnLst>
                                        <p:set>
                                          <p:cBhvr>
                                            <p:cTn id="22" dur="1" fill="hold">
                                              <p:stCondLst>
                                                <p:cond delay="0"/>
                                              </p:stCondLst>
                                            </p:cTn>
                                            <p:tgtEl>
                                              <p:spTgt spid="19"/>
                                            </p:tgtEl>
                                            <p:attrNameLst>
                                              <p:attrName>style.visibility</p:attrName>
                                            </p:attrNameLst>
                                          </p:cBhvr>
                                          <p:to>
                                            <p:strVal val="visible"/>
                                          </p:to>
                                        </p:set>
                                        <p:anim calcmode="lin" valueType="num" p14:bounceEnd="40000">
                                          <p:cBhvr additive="base">
                                            <p:cTn id="23" dur="500" fill="hold"/>
                                            <p:tgtEl>
                                              <p:spTgt spid="19"/>
                                            </p:tgtEl>
                                            <p:attrNameLst>
                                              <p:attrName>ppt_x</p:attrName>
                                            </p:attrNameLst>
                                          </p:cBhvr>
                                          <p:tavLst>
                                            <p:tav tm="0">
                                              <p:val>
                                                <p:strVal val="0-#ppt_w/2"/>
                                              </p:val>
                                            </p:tav>
                                            <p:tav tm="100000">
                                              <p:val>
                                                <p:strVal val="#ppt_x"/>
                                              </p:val>
                                            </p:tav>
                                          </p:tavLst>
                                        </p:anim>
                                        <p:anim calcmode="lin" valueType="num" p14:bounceEnd="40000">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p:bldP spid="17" grpId="0" animBg="1"/>
          <p:bldP spid="18" grpId="0" animBg="1"/>
          <p:bldP spid="1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 presetClass="path" presetSubtype="0" repeatCount="indefinite" fill="hold" grpId="0" nodeType="withEffect">
                                      <p:stCondLst>
                                        <p:cond delay="0"/>
                                      </p:stCondLst>
                                      <p:childTnLst>
                                        <p:animMotion origin="layout" path="M -4.44444E-6 -4.07407E-6 C 0.05678 -0.00648 0.10712 0.04213 0.11146 0.10903 C 0.11563 0.17662 0.07205 0.23681 0.01528 0.24306 C -0.04253 0.24954 -0.09201 0.19977 -0.09618 0.13218 C -0.10052 0.06528 -0.05781 0.00649 -4.44444E-6 -4.07407E-6 Z " pathEditMode="relative" rAng="-288050" ptsTypes="fffff">
                                          <p:cBhvr>
                                            <p:cTn id="9" dur="10000" fill="hold"/>
                                            <p:tgtEl>
                                              <p:spTgt spid="16"/>
                                            </p:tgtEl>
                                            <p:attrNameLst>
                                              <p:attrName>ppt_x</p:attrName>
                                              <p:attrName>ppt_y</p:attrName>
                                            </p:attrNameLst>
                                          </p:cBhvr>
                                          <p:rCtr x="764" y="12153"/>
                                        </p:animMotion>
                                      </p:childTnLst>
                                    </p:cTn>
                                  </p:par>
                                  <p:par>
                                    <p:cTn id="10" presetID="10" presetClass="entr" presetSubtype="0" fill="hold" grpId="0" nodeType="withEffect">
                                      <p:stCondLst>
                                        <p:cond delay="5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par>
                                    <p:cTn id="13" presetID="2" presetClass="entr" presetSubtype="8" fill="hold" grpId="0" nodeType="withEffect">
                                      <p:stCondLst>
                                        <p:cond delay="20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0-#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250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6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p:bldP spid="17" grpId="0" animBg="1"/>
          <p:bldP spid="18" grpId="0" animBg="1"/>
          <p:bldP spid="19"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914" y="-145144"/>
            <a:ext cx="9448800" cy="7155543"/>
          </a:xfrm>
          <a:prstGeom prst="rect">
            <a:avLst/>
          </a:prstGeom>
          <a:gradFill flip="none" rotWithShape="1">
            <a:gsLst>
              <a:gs pos="48000">
                <a:srgbClr val="006811"/>
              </a:gs>
              <a:gs pos="22000">
                <a:schemeClr val="accent6"/>
              </a:gs>
              <a:gs pos="78000">
                <a:schemeClr val="tx2">
                  <a:lumMod val="5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3" descr="C:\Users\atomi_000\Desktop\loadLogo.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914401" y="-304800"/>
            <a:ext cx="7391400" cy="73914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043214" y="-1795790"/>
            <a:ext cx="11201400" cy="8991600"/>
          </a:xfrm>
          <a:prstGeom prst="rect">
            <a:avLst/>
          </a:prstGeom>
          <a:gradFill flip="none" rotWithShape="1">
            <a:gsLst>
              <a:gs pos="100000">
                <a:schemeClr val="tx1">
                  <a:alpha val="41000"/>
                </a:schemeClr>
              </a:gs>
              <a:gs pos="64000">
                <a:schemeClr val="tx1">
                  <a:alpha val="78000"/>
                </a:schemeClr>
              </a:gs>
              <a:gs pos="0">
                <a:schemeClr val="tx1">
                  <a:alpha val="84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4401" y="716414"/>
            <a:ext cx="7391400" cy="54324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820613" y="76200"/>
            <a:ext cx="5502789" cy="584775"/>
          </a:xfrm>
          <a:prstGeom prst="rect">
            <a:avLst/>
          </a:prstGeom>
          <a:noFill/>
        </p:spPr>
        <p:txBody>
          <a:bodyPr wrap="none" lIns="91440" tIns="45720" rIns="91440" bIns="45720">
            <a:spAutoFit/>
          </a:bodyPr>
          <a:lstStyle/>
          <a:p>
            <a:pPr algn="ctr"/>
            <a:r>
              <a:rPr lang="en-US" sz="3200" smtClean="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rPr>
              <a:t>VaqPack Database Structure</a:t>
            </a:r>
            <a:endParaRPr lang="en-US" sz="320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endParaRPr>
          </a:p>
        </p:txBody>
      </p:sp>
      <p:sp>
        <p:nvSpPr>
          <p:cNvPr id="17" name="Pentagon 16">
            <a:hlinkClick r:id="" action="ppaction://hlinkshowjump?jump=nextslide"/>
          </p:cNvPr>
          <p:cNvSpPr/>
          <p:nvPr/>
        </p:nvSpPr>
        <p:spPr>
          <a:xfrm>
            <a:off x="8610600" y="6400800"/>
            <a:ext cx="457200" cy="370332"/>
          </a:xfrm>
          <a:prstGeom prst="homePlate">
            <a:avLst/>
          </a:prstGeom>
          <a:gradFill>
            <a:gsLst>
              <a:gs pos="51000">
                <a:srgbClr val="FFC625"/>
              </a:gs>
              <a:gs pos="46000">
                <a:schemeClr val="accent6">
                  <a:lumMod val="40000"/>
                  <a:lumOff val="60000"/>
                </a:schemeClr>
              </a:gs>
              <a:gs pos="0">
                <a:schemeClr val="accent6">
                  <a:lumMod val="75000"/>
                </a:schemeClr>
              </a:gs>
              <a:gs pos="100000">
                <a:schemeClr val="accent6">
                  <a:lumMod val="50000"/>
                </a:schemeClr>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entagon 17">
            <a:hlinkClick r:id="" action="ppaction://hlinkshowjump?jump=previousslide"/>
          </p:cNvPr>
          <p:cNvSpPr/>
          <p:nvPr/>
        </p:nvSpPr>
        <p:spPr>
          <a:xfrm rot="10800000">
            <a:off x="7772400" y="6400800"/>
            <a:ext cx="457200" cy="370332"/>
          </a:xfrm>
          <a:prstGeom prst="homePlate">
            <a:avLst/>
          </a:prstGeom>
          <a:gradFill>
            <a:gsLst>
              <a:gs pos="51000">
                <a:srgbClr val="FFC625"/>
              </a:gs>
              <a:gs pos="46000">
                <a:schemeClr val="accent6">
                  <a:lumMod val="40000"/>
                  <a:lumOff val="60000"/>
                </a:schemeClr>
              </a:gs>
              <a:gs pos="0">
                <a:schemeClr val="accent6">
                  <a:lumMod val="75000"/>
                </a:schemeClr>
              </a:gs>
              <a:gs pos="100000">
                <a:schemeClr val="accent6">
                  <a:lumMod val="50000"/>
                </a:schemeClr>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y 18">
            <a:hlinkClick r:id="" action="ppaction://hlinkshowjump?jump=endshow"/>
          </p:cNvPr>
          <p:cNvSpPr/>
          <p:nvPr/>
        </p:nvSpPr>
        <p:spPr>
          <a:xfrm>
            <a:off x="0" y="6400800"/>
            <a:ext cx="533400" cy="457200"/>
          </a:xfrm>
          <a:prstGeom prst="mathMultiply">
            <a:avLst/>
          </a:prstGeom>
          <a:gradFill>
            <a:gsLst>
              <a:gs pos="51000">
                <a:srgbClr val="4C3238"/>
              </a:gs>
              <a:gs pos="46000">
                <a:srgbClr val="905E62"/>
              </a:gs>
              <a:gs pos="0">
                <a:schemeClr val="accent2">
                  <a:lumMod val="50000"/>
                </a:schemeClr>
              </a:gs>
              <a:gs pos="100000">
                <a:schemeClr val="tx1"/>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4859699"/>
      </p:ext>
    </p:extLst>
  </p:cSld>
  <p:clrMapOvr>
    <a:masterClrMapping/>
  </p:clrMapOvr>
  <mc:AlternateContent xmlns:mc="http://schemas.openxmlformats.org/markup-compatibility/2006" xmlns:p14="http://schemas.microsoft.com/office/powerpoint/2010/main">
    <mc:Choice Requires="p14">
      <p:transition spd="med" advClick="0">
        <p14:flash/>
      </p:transition>
    </mc:Choice>
    <mc:Fallback xmlns="">
      <p:transition spd="med" advClick="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 presetClass="path" presetSubtype="0" repeatCount="indefinite" fill="hold" grpId="0" nodeType="withEffect">
                                      <p:stCondLst>
                                        <p:cond delay="0"/>
                                      </p:stCondLst>
                                      <p:childTnLst>
                                        <p:animMotion origin="layout" path="M -4.44444E-6 -4.07407E-6 C 0.05678 -0.00648 0.10712 0.04213 0.11146 0.10903 C 0.11563 0.17662 0.07205 0.23681 0.01528 0.24306 C -0.04253 0.24954 -0.09201 0.19977 -0.09618 0.13218 C -0.10052 0.06528 -0.05781 0.00649 -4.44444E-6 -4.07407E-6 Z " pathEditMode="relative" rAng="-288050" ptsTypes="fffff">
                                          <p:cBhvr>
                                            <p:cTn id="9" dur="10000" fill="hold"/>
                                            <p:tgtEl>
                                              <p:spTgt spid="16"/>
                                            </p:tgtEl>
                                            <p:attrNameLst>
                                              <p:attrName>ppt_x</p:attrName>
                                              <p:attrName>ppt_y</p:attrName>
                                            </p:attrNameLst>
                                          </p:cBhvr>
                                          <p:rCtr x="764" y="12153"/>
                                        </p:animMotion>
                                      </p:childTnLst>
                                    </p:cTn>
                                  </p:par>
                                  <p:par>
                                    <p:cTn id="10" presetID="10" presetClass="entr" presetSubtype="0" fill="hold" grpId="0" nodeType="withEffect">
                                      <p:stCondLst>
                                        <p:cond delay="5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par>
                                    <p:cTn id="13" presetID="53" presetClass="entr" presetSubtype="16" fill="hold" nodeType="withEffect">
                                      <p:stCondLst>
                                        <p:cond delay="1000"/>
                                      </p:stCondLst>
                                      <p:childTnLst>
                                        <p:set>
                                          <p:cBhvr>
                                            <p:cTn id="14" dur="1" fill="hold">
                                              <p:stCondLst>
                                                <p:cond delay="0"/>
                                              </p:stCondLst>
                                            </p:cTn>
                                            <p:tgtEl>
                                              <p:spTgt spid="2050"/>
                                            </p:tgtEl>
                                            <p:attrNameLst>
                                              <p:attrName>style.visibility</p:attrName>
                                            </p:attrNameLst>
                                          </p:cBhvr>
                                          <p:to>
                                            <p:strVal val="visible"/>
                                          </p:to>
                                        </p:set>
                                        <p:anim calcmode="lin" valueType="num">
                                          <p:cBhvr>
                                            <p:cTn id="15" dur="1000" fill="hold"/>
                                            <p:tgtEl>
                                              <p:spTgt spid="2050"/>
                                            </p:tgtEl>
                                            <p:attrNameLst>
                                              <p:attrName>ppt_w</p:attrName>
                                            </p:attrNameLst>
                                          </p:cBhvr>
                                          <p:tavLst>
                                            <p:tav tm="0">
                                              <p:val>
                                                <p:fltVal val="0"/>
                                              </p:val>
                                            </p:tav>
                                            <p:tav tm="100000">
                                              <p:val>
                                                <p:strVal val="#ppt_w"/>
                                              </p:val>
                                            </p:tav>
                                          </p:tavLst>
                                        </p:anim>
                                        <p:anim calcmode="lin" valueType="num">
                                          <p:cBhvr>
                                            <p:cTn id="16" dur="1000" fill="hold"/>
                                            <p:tgtEl>
                                              <p:spTgt spid="2050"/>
                                            </p:tgtEl>
                                            <p:attrNameLst>
                                              <p:attrName>ppt_h</p:attrName>
                                            </p:attrNameLst>
                                          </p:cBhvr>
                                          <p:tavLst>
                                            <p:tav tm="0">
                                              <p:val>
                                                <p:fltVal val="0"/>
                                              </p:val>
                                            </p:tav>
                                            <p:tav tm="100000">
                                              <p:val>
                                                <p:strVal val="#ppt_h"/>
                                              </p:val>
                                            </p:tav>
                                          </p:tavLst>
                                        </p:anim>
                                        <p:animEffect transition="in" filter="fade">
                                          <p:cBhvr>
                                            <p:cTn id="17" dur="1000"/>
                                            <p:tgtEl>
                                              <p:spTgt spid="2050"/>
                                            </p:tgtEl>
                                          </p:cBhvr>
                                        </p:animEffect>
                                      </p:childTnLst>
                                    </p:cTn>
                                  </p:par>
                                  <p:par>
                                    <p:cTn id="18" presetID="2" presetClass="entr" presetSubtype="8" fill="hold" grpId="0" nodeType="withEffect" p14:presetBounceEnd="40000">
                                      <p:stCondLst>
                                        <p:cond delay="1600"/>
                                      </p:stCondLst>
                                      <p:childTnLst>
                                        <p:set>
                                          <p:cBhvr>
                                            <p:cTn id="19" dur="1" fill="hold">
                                              <p:stCondLst>
                                                <p:cond delay="0"/>
                                              </p:stCondLst>
                                            </p:cTn>
                                            <p:tgtEl>
                                              <p:spTgt spid="17"/>
                                            </p:tgtEl>
                                            <p:attrNameLst>
                                              <p:attrName>style.visibility</p:attrName>
                                            </p:attrNameLst>
                                          </p:cBhvr>
                                          <p:to>
                                            <p:strVal val="visible"/>
                                          </p:to>
                                        </p:set>
                                        <p:anim calcmode="lin" valueType="num" p14:bounceEnd="40000">
                                          <p:cBhvr additive="base">
                                            <p:cTn id="20" dur="500" fill="hold"/>
                                            <p:tgtEl>
                                              <p:spTgt spid="17"/>
                                            </p:tgtEl>
                                            <p:attrNameLst>
                                              <p:attrName>ppt_x</p:attrName>
                                            </p:attrNameLst>
                                          </p:cBhvr>
                                          <p:tavLst>
                                            <p:tav tm="0">
                                              <p:val>
                                                <p:strVal val="0-#ppt_w/2"/>
                                              </p:val>
                                            </p:tav>
                                            <p:tav tm="100000">
                                              <p:val>
                                                <p:strVal val="#ppt_x"/>
                                              </p:val>
                                            </p:tav>
                                          </p:tavLst>
                                        </p:anim>
                                        <p:anim calcmode="lin" valueType="num" p14:bounceEnd="40000">
                                          <p:cBhvr additive="base">
                                            <p:cTn id="21" dur="500" fill="hold"/>
                                            <p:tgtEl>
                                              <p:spTgt spid="17"/>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40000">
                                      <p:stCondLst>
                                        <p:cond delay="2100"/>
                                      </p:stCondLst>
                                      <p:childTnLst>
                                        <p:set>
                                          <p:cBhvr>
                                            <p:cTn id="23" dur="1" fill="hold">
                                              <p:stCondLst>
                                                <p:cond delay="0"/>
                                              </p:stCondLst>
                                            </p:cTn>
                                            <p:tgtEl>
                                              <p:spTgt spid="18"/>
                                            </p:tgtEl>
                                            <p:attrNameLst>
                                              <p:attrName>style.visibility</p:attrName>
                                            </p:attrNameLst>
                                          </p:cBhvr>
                                          <p:to>
                                            <p:strVal val="visible"/>
                                          </p:to>
                                        </p:set>
                                        <p:anim calcmode="lin" valueType="num" p14:bounceEnd="40000">
                                          <p:cBhvr additive="base">
                                            <p:cTn id="24" dur="500" fill="hold"/>
                                            <p:tgtEl>
                                              <p:spTgt spid="18"/>
                                            </p:tgtEl>
                                            <p:attrNameLst>
                                              <p:attrName>ppt_x</p:attrName>
                                            </p:attrNameLst>
                                          </p:cBhvr>
                                          <p:tavLst>
                                            <p:tav tm="0">
                                              <p:val>
                                                <p:strVal val="0-#ppt_w/2"/>
                                              </p:val>
                                            </p:tav>
                                            <p:tav tm="100000">
                                              <p:val>
                                                <p:strVal val="#ppt_x"/>
                                              </p:val>
                                            </p:tav>
                                          </p:tavLst>
                                        </p:anim>
                                        <p:anim calcmode="lin" valueType="num" p14:bounceEnd="40000">
                                          <p:cBhvr additive="base">
                                            <p:cTn id="25" dur="500" fill="hold"/>
                                            <p:tgtEl>
                                              <p:spTgt spid="1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40000">
                                      <p:stCondLst>
                                        <p:cond delay="1000"/>
                                      </p:stCondLst>
                                      <p:childTnLst>
                                        <p:set>
                                          <p:cBhvr>
                                            <p:cTn id="27" dur="1" fill="hold">
                                              <p:stCondLst>
                                                <p:cond delay="0"/>
                                              </p:stCondLst>
                                            </p:cTn>
                                            <p:tgtEl>
                                              <p:spTgt spid="19"/>
                                            </p:tgtEl>
                                            <p:attrNameLst>
                                              <p:attrName>style.visibility</p:attrName>
                                            </p:attrNameLst>
                                          </p:cBhvr>
                                          <p:to>
                                            <p:strVal val="visible"/>
                                          </p:to>
                                        </p:set>
                                        <p:anim calcmode="lin" valueType="num" p14:bounceEnd="40000">
                                          <p:cBhvr additive="base">
                                            <p:cTn id="28" dur="500" fill="hold"/>
                                            <p:tgtEl>
                                              <p:spTgt spid="19"/>
                                            </p:tgtEl>
                                            <p:attrNameLst>
                                              <p:attrName>ppt_x</p:attrName>
                                            </p:attrNameLst>
                                          </p:cBhvr>
                                          <p:tavLst>
                                            <p:tav tm="0">
                                              <p:val>
                                                <p:strVal val="0-#ppt_w/2"/>
                                              </p:val>
                                            </p:tav>
                                            <p:tav tm="100000">
                                              <p:val>
                                                <p:strVal val="#ppt_x"/>
                                              </p:val>
                                            </p:tav>
                                          </p:tavLst>
                                        </p:anim>
                                        <p:anim calcmode="lin" valueType="num" p14:bounceEnd="40000">
                                          <p:cBhvr additive="base">
                                            <p:cTn id="29"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p:bldP spid="17" grpId="0" animBg="1"/>
          <p:bldP spid="18" grpId="0" animBg="1"/>
          <p:bldP spid="1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 presetClass="path" presetSubtype="0" repeatCount="indefinite" fill="hold" grpId="0" nodeType="withEffect">
                                      <p:stCondLst>
                                        <p:cond delay="0"/>
                                      </p:stCondLst>
                                      <p:childTnLst>
                                        <p:animMotion origin="layout" path="M -4.44444E-6 -4.07407E-6 C 0.05678 -0.00648 0.10712 0.04213 0.11146 0.10903 C 0.11563 0.17662 0.07205 0.23681 0.01528 0.24306 C -0.04253 0.24954 -0.09201 0.19977 -0.09618 0.13218 C -0.10052 0.06528 -0.05781 0.00649 -4.44444E-6 -4.07407E-6 Z " pathEditMode="relative" rAng="-288050" ptsTypes="fffff">
                                          <p:cBhvr>
                                            <p:cTn id="9" dur="10000" fill="hold"/>
                                            <p:tgtEl>
                                              <p:spTgt spid="16"/>
                                            </p:tgtEl>
                                            <p:attrNameLst>
                                              <p:attrName>ppt_x</p:attrName>
                                              <p:attrName>ppt_y</p:attrName>
                                            </p:attrNameLst>
                                          </p:cBhvr>
                                          <p:rCtr x="764" y="12153"/>
                                        </p:animMotion>
                                      </p:childTnLst>
                                    </p:cTn>
                                  </p:par>
                                  <p:par>
                                    <p:cTn id="10" presetID="10" presetClass="entr" presetSubtype="0" fill="hold" grpId="0" nodeType="withEffect">
                                      <p:stCondLst>
                                        <p:cond delay="5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par>
                                    <p:cTn id="13" presetID="53" presetClass="entr" presetSubtype="16" fill="hold" nodeType="withEffect">
                                      <p:stCondLst>
                                        <p:cond delay="1000"/>
                                      </p:stCondLst>
                                      <p:childTnLst>
                                        <p:set>
                                          <p:cBhvr>
                                            <p:cTn id="14" dur="1" fill="hold">
                                              <p:stCondLst>
                                                <p:cond delay="0"/>
                                              </p:stCondLst>
                                            </p:cTn>
                                            <p:tgtEl>
                                              <p:spTgt spid="2050"/>
                                            </p:tgtEl>
                                            <p:attrNameLst>
                                              <p:attrName>style.visibility</p:attrName>
                                            </p:attrNameLst>
                                          </p:cBhvr>
                                          <p:to>
                                            <p:strVal val="visible"/>
                                          </p:to>
                                        </p:set>
                                        <p:anim calcmode="lin" valueType="num">
                                          <p:cBhvr>
                                            <p:cTn id="15" dur="1000" fill="hold"/>
                                            <p:tgtEl>
                                              <p:spTgt spid="2050"/>
                                            </p:tgtEl>
                                            <p:attrNameLst>
                                              <p:attrName>ppt_w</p:attrName>
                                            </p:attrNameLst>
                                          </p:cBhvr>
                                          <p:tavLst>
                                            <p:tav tm="0">
                                              <p:val>
                                                <p:fltVal val="0"/>
                                              </p:val>
                                            </p:tav>
                                            <p:tav tm="100000">
                                              <p:val>
                                                <p:strVal val="#ppt_w"/>
                                              </p:val>
                                            </p:tav>
                                          </p:tavLst>
                                        </p:anim>
                                        <p:anim calcmode="lin" valueType="num">
                                          <p:cBhvr>
                                            <p:cTn id="16" dur="1000" fill="hold"/>
                                            <p:tgtEl>
                                              <p:spTgt spid="2050"/>
                                            </p:tgtEl>
                                            <p:attrNameLst>
                                              <p:attrName>ppt_h</p:attrName>
                                            </p:attrNameLst>
                                          </p:cBhvr>
                                          <p:tavLst>
                                            <p:tav tm="0">
                                              <p:val>
                                                <p:fltVal val="0"/>
                                              </p:val>
                                            </p:tav>
                                            <p:tav tm="100000">
                                              <p:val>
                                                <p:strVal val="#ppt_h"/>
                                              </p:val>
                                            </p:tav>
                                          </p:tavLst>
                                        </p:anim>
                                        <p:animEffect transition="in" filter="fade">
                                          <p:cBhvr>
                                            <p:cTn id="17" dur="1000"/>
                                            <p:tgtEl>
                                              <p:spTgt spid="2050"/>
                                            </p:tgtEl>
                                          </p:cBhvr>
                                        </p:animEffect>
                                      </p:childTnLst>
                                    </p:cTn>
                                  </p:par>
                                  <p:par>
                                    <p:cTn id="18" presetID="2" presetClass="entr" presetSubtype="8" fill="hold" grpId="0" nodeType="withEffect">
                                      <p:stCondLst>
                                        <p:cond delay="160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0-#ppt_w/2"/>
                                              </p:val>
                                            </p:tav>
                                            <p:tav tm="100000">
                                              <p:val>
                                                <p:strVal val="#ppt_x"/>
                                              </p:val>
                                            </p:tav>
                                          </p:tavLst>
                                        </p:anim>
                                        <p:anim calcmode="lin" valueType="num">
                                          <p:cBhvr additive="base">
                                            <p:cTn id="21" dur="500" fill="hold"/>
                                            <p:tgtEl>
                                              <p:spTgt spid="17"/>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210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fill="hold"/>
                                            <p:tgtEl>
                                              <p:spTgt spid="18"/>
                                            </p:tgtEl>
                                            <p:attrNameLst>
                                              <p:attrName>ppt_x</p:attrName>
                                            </p:attrNameLst>
                                          </p:cBhvr>
                                          <p:tavLst>
                                            <p:tav tm="0">
                                              <p:val>
                                                <p:strVal val="0-#ppt_w/2"/>
                                              </p:val>
                                            </p:tav>
                                            <p:tav tm="100000">
                                              <p:val>
                                                <p:strVal val="#ppt_x"/>
                                              </p:val>
                                            </p:tav>
                                          </p:tavLst>
                                        </p:anim>
                                        <p:anim calcmode="lin" valueType="num">
                                          <p:cBhvr additive="base">
                                            <p:cTn id="25" dur="500" fill="hold"/>
                                            <p:tgtEl>
                                              <p:spTgt spid="1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100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0-#ppt_w/2"/>
                                              </p:val>
                                            </p:tav>
                                            <p:tav tm="100000">
                                              <p:val>
                                                <p:strVal val="#ppt_x"/>
                                              </p:val>
                                            </p:tav>
                                          </p:tavLst>
                                        </p:anim>
                                        <p:anim calcmode="lin" valueType="num">
                                          <p:cBhvr additive="base">
                                            <p:cTn id="29"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11"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914" y="-145144"/>
            <a:ext cx="9448800" cy="7155543"/>
          </a:xfrm>
          <a:prstGeom prst="rect">
            <a:avLst/>
          </a:prstGeom>
          <a:gradFill flip="none" rotWithShape="1">
            <a:gsLst>
              <a:gs pos="48000">
                <a:srgbClr val="006811"/>
              </a:gs>
              <a:gs pos="22000">
                <a:schemeClr val="accent6"/>
              </a:gs>
              <a:gs pos="78000">
                <a:schemeClr val="tx2">
                  <a:lumMod val="5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3" descr="C:\Users\atomi_000\Desktop\loadLogo.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914401" y="-304800"/>
            <a:ext cx="7391400" cy="73914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043214" y="-1795790"/>
            <a:ext cx="11201400" cy="8991600"/>
          </a:xfrm>
          <a:prstGeom prst="rect">
            <a:avLst/>
          </a:prstGeom>
          <a:gradFill flip="none" rotWithShape="1">
            <a:gsLst>
              <a:gs pos="100000">
                <a:schemeClr val="tx1">
                  <a:alpha val="41000"/>
                </a:schemeClr>
              </a:gs>
              <a:gs pos="64000">
                <a:schemeClr val="tx1">
                  <a:alpha val="78000"/>
                </a:schemeClr>
              </a:gs>
              <a:gs pos="0">
                <a:schemeClr val="tx1">
                  <a:alpha val="84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4401" y="808680"/>
            <a:ext cx="7391400" cy="524789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2037823" y="76200"/>
            <a:ext cx="5068375" cy="584775"/>
          </a:xfrm>
          <a:prstGeom prst="rect">
            <a:avLst/>
          </a:prstGeom>
          <a:noFill/>
        </p:spPr>
        <p:txBody>
          <a:bodyPr wrap="none" lIns="91440" tIns="45720" rIns="91440" bIns="45720">
            <a:spAutoFit/>
          </a:bodyPr>
          <a:lstStyle/>
          <a:p>
            <a:pPr algn="ctr"/>
            <a:r>
              <a:rPr lang="en-US" sz="3200" smtClean="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rPr>
              <a:t>VaqPack GUI Introduction</a:t>
            </a:r>
            <a:endParaRPr lang="en-US" sz="320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endParaRPr>
          </a:p>
        </p:txBody>
      </p:sp>
      <p:sp>
        <p:nvSpPr>
          <p:cNvPr id="17" name="Pentagon 16">
            <a:hlinkClick r:id="" action="ppaction://hlinkshowjump?jump=nextslide"/>
          </p:cNvPr>
          <p:cNvSpPr/>
          <p:nvPr/>
        </p:nvSpPr>
        <p:spPr>
          <a:xfrm>
            <a:off x="8610600" y="6400800"/>
            <a:ext cx="457200" cy="370332"/>
          </a:xfrm>
          <a:prstGeom prst="homePlate">
            <a:avLst/>
          </a:prstGeom>
          <a:gradFill>
            <a:gsLst>
              <a:gs pos="51000">
                <a:srgbClr val="FFC625"/>
              </a:gs>
              <a:gs pos="46000">
                <a:schemeClr val="accent6">
                  <a:lumMod val="40000"/>
                  <a:lumOff val="60000"/>
                </a:schemeClr>
              </a:gs>
              <a:gs pos="0">
                <a:schemeClr val="accent6">
                  <a:lumMod val="75000"/>
                </a:schemeClr>
              </a:gs>
              <a:gs pos="100000">
                <a:schemeClr val="accent6">
                  <a:lumMod val="50000"/>
                </a:schemeClr>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entagon 17">
            <a:hlinkClick r:id="" action="ppaction://hlinkshowjump?jump=previousslide"/>
          </p:cNvPr>
          <p:cNvSpPr/>
          <p:nvPr/>
        </p:nvSpPr>
        <p:spPr>
          <a:xfrm rot="10800000">
            <a:off x="7772400" y="6400800"/>
            <a:ext cx="457200" cy="370332"/>
          </a:xfrm>
          <a:prstGeom prst="homePlate">
            <a:avLst/>
          </a:prstGeom>
          <a:gradFill>
            <a:gsLst>
              <a:gs pos="51000">
                <a:srgbClr val="FFC625"/>
              </a:gs>
              <a:gs pos="46000">
                <a:schemeClr val="accent6">
                  <a:lumMod val="40000"/>
                  <a:lumOff val="60000"/>
                </a:schemeClr>
              </a:gs>
              <a:gs pos="0">
                <a:schemeClr val="accent6">
                  <a:lumMod val="75000"/>
                </a:schemeClr>
              </a:gs>
              <a:gs pos="100000">
                <a:schemeClr val="accent6">
                  <a:lumMod val="50000"/>
                </a:schemeClr>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y 18">
            <a:hlinkClick r:id="" action="ppaction://hlinkshowjump?jump=endshow"/>
          </p:cNvPr>
          <p:cNvSpPr/>
          <p:nvPr/>
        </p:nvSpPr>
        <p:spPr>
          <a:xfrm>
            <a:off x="0" y="6400800"/>
            <a:ext cx="533400" cy="457200"/>
          </a:xfrm>
          <a:prstGeom prst="mathMultiply">
            <a:avLst/>
          </a:prstGeom>
          <a:gradFill>
            <a:gsLst>
              <a:gs pos="51000">
                <a:srgbClr val="4C3238"/>
              </a:gs>
              <a:gs pos="46000">
                <a:srgbClr val="905E62"/>
              </a:gs>
              <a:gs pos="0">
                <a:schemeClr val="accent2">
                  <a:lumMod val="50000"/>
                </a:schemeClr>
              </a:gs>
              <a:gs pos="100000">
                <a:schemeClr val="tx1"/>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6216921"/>
      </p:ext>
    </p:extLst>
  </p:cSld>
  <p:clrMapOvr>
    <a:masterClrMapping/>
  </p:clrMapOvr>
  <mc:AlternateContent xmlns:mc="http://schemas.openxmlformats.org/markup-compatibility/2006" xmlns:p14="http://schemas.microsoft.com/office/powerpoint/2010/main">
    <mc:Choice Requires="p14">
      <p:transition spd="med" advClick="0">
        <p14:flash/>
      </p:transition>
    </mc:Choice>
    <mc:Fallback xmlns="">
      <p:transition spd="med" advClick="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 presetClass="path" presetSubtype="0" repeatCount="indefinite" fill="hold" grpId="0" nodeType="withEffect">
                                      <p:stCondLst>
                                        <p:cond delay="0"/>
                                      </p:stCondLst>
                                      <p:childTnLst>
                                        <p:animMotion origin="layout" path="M -4.44444E-6 -4.07407E-6 C 0.05678 -0.00648 0.10712 0.04213 0.11146 0.10903 C 0.11563 0.17662 0.07205 0.23681 0.01528 0.24306 C -0.04253 0.24954 -0.09201 0.19977 -0.09618 0.13218 C -0.10052 0.06528 -0.05781 0.00649 -4.44444E-6 -4.07407E-6 Z " pathEditMode="relative" rAng="-288050" ptsTypes="fffff">
                                          <p:cBhvr>
                                            <p:cTn id="9" dur="10000" fill="hold"/>
                                            <p:tgtEl>
                                              <p:spTgt spid="16"/>
                                            </p:tgtEl>
                                            <p:attrNameLst>
                                              <p:attrName>ppt_x</p:attrName>
                                              <p:attrName>ppt_y</p:attrName>
                                            </p:attrNameLst>
                                          </p:cBhvr>
                                          <p:rCtr x="764" y="12153"/>
                                        </p:animMotion>
                                      </p:childTnLst>
                                    </p:cTn>
                                  </p:par>
                                  <p:par>
                                    <p:cTn id="10" presetID="10" presetClass="entr" presetSubtype="0" fill="hold" grpId="0" nodeType="withEffect">
                                      <p:stCondLst>
                                        <p:cond delay="5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par>
                                    <p:cTn id="13" presetID="53" presetClass="entr" presetSubtype="16" fill="hold" nodeType="withEffect">
                                      <p:stCondLst>
                                        <p:cond delay="1000"/>
                                      </p:stCondLst>
                                      <p:childTnLst>
                                        <p:set>
                                          <p:cBhvr>
                                            <p:cTn id="14" dur="1" fill="hold">
                                              <p:stCondLst>
                                                <p:cond delay="0"/>
                                              </p:stCondLst>
                                            </p:cTn>
                                            <p:tgtEl>
                                              <p:spTgt spid="2050"/>
                                            </p:tgtEl>
                                            <p:attrNameLst>
                                              <p:attrName>style.visibility</p:attrName>
                                            </p:attrNameLst>
                                          </p:cBhvr>
                                          <p:to>
                                            <p:strVal val="visible"/>
                                          </p:to>
                                        </p:set>
                                        <p:anim calcmode="lin" valueType="num">
                                          <p:cBhvr>
                                            <p:cTn id="15" dur="1000" fill="hold"/>
                                            <p:tgtEl>
                                              <p:spTgt spid="2050"/>
                                            </p:tgtEl>
                                            <p:attrNameLst>
                                              <p:attrName>ppt_w</p:attrName>
                                            </p:attrNameLst>
                                          </p:cBhvr>
                                          <p:tavLst>
                                            <p:tav tm="0">
                                              <p:val>
                                                <p:fltVal val="0"/>
                                              </p:val>
                                            </p:tav>
                                            <p:tav tm="100000">
                                              <p:val>
                                                <p:strVal val="#ppt_w"/>
                                              </p:val>
                                            </p:tav>
                                          </p:tavLst>
                                        </p:anim>
                                        <p:anim calcmode="lin" valueType="num">
                                          <p:cBhvr>
                                            <p:cTn id="16" dur="1000" fill="hold"/>
                                            <p:tgtEl>
                                              <p:spTgt spid="2050"/>
                                            </p:tgtEl>
                                            <p:attrNameLst>
                                              <p:attrName>ppt_h</p:attrName>
                                            </p:attrNameLst>
                                          </p:cBhvr>
                                          <p:tavLst>
                                            <p:tav tm="0">
                                              <p:val>
                                                <p:fltVal val="0"/>
                                              </p:val>
                                            </p:tav>
                                            <p:tav tm="100000">
                                              <p:val>
                                                <p:strVal val="#ppt_h"/>
                                              </p:val>
                                            </p:tav>
                                          </p:tavLst>
                                        </p:anim>
                                        <p:animEffect transition="in" filter="fade">
                                          <p:cBhvr>
                                            <p:cTn id="17" dur="1000"/>
                                            <p:tgtEl>
                                              <p:spTgt spid="2050"/>
                                            </p:tgtEl>
                                          </p:cBhvr>
                                        </p:animEffect>
                                      </p:childTnLst>
                                    </p:cTn>
                                  </p:par>
                                  <p:par>
                                    <p:cTn id="18" presetID="2" presetClass="entr" presetSubtype="8" fill="hold" grpId="0" nodeType="withEffect" p14:presetBounceEnd="40000">
                                      <p:stCondLst>
                                        <p:cond delay="1600"/>
                                      </p:stCondLst>
                                      <p:childTnLst>
                                        <p:set>
                                          <p:cBhvr>
                                            <p:cTn id="19" dur="1" fill="hold">
                                              <p:stCondLst>
                                                <p:cond delay="0"/>
                                              </p:stCondLst>
                                            </p:cTn>
                                            <p:tgtEl>
                                              <p:spTgt spid="17"/>
                                            </p:tgtEl>
                                            <p:attrNameLst>
                                              <p:attrName>style.visibility</p:attrName>
                                            </p:attrNameLst>
                                          </p:cBhvr>
                                          <p:to>
                                            <p:strVal val="visible"/>
                                          </p:to>
                                        </p:set>
                                        <p:anim calcmode="lin" valueType="num" p14:bounceEnd="40000">
                                          <p:cBhvr additive="base">
                                            <p:cTn id="20" dur="500" fill="hold"/>
                                            <p:tgtEl>
                                              <p:spTgt spid="17"/>
                                            </p:tgtEl>
                                            <p:attrNameLst>
                                              <p:attrName>ppt_x</p:attrName>
                                            </p:attrNameLst>
                                          </p:cBhvr>
                                          <p:tavLst>
                                            <p:tav tm="0">
                                              <p:val>
                                                <p:strVal val="0-#ppt_w/2"/>
                                              </p:val>
                                            </p:tav>
                                            <p:tav tm="100000">
                                              <p:val>
                                                <p:strVal val="#ppt_x"/>
                                              </p:val>
                                            </p:tav>
                                          </p:tavLst>
                                        </p:anim>
                                        <p:anim calcmode="lin" valueType="num" p14:bounceEnd="40000">
                                          <p:cBhvr additive="base">
                                            <p:cTn id="21" dur="500" fill="hold"/>
                                            <p:tgtEl>
                                              <p:spTgt spid="17"/>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40000">
                                      <p:stCondLst>
                                        <p:cond delay="2100"/>
                                      </p:stCondLst>
                                      <p:childTnLst>
                                        <p:set>
                                          <p:cBhvr>
                                            <p:cTn id="23" dur="1" fill="hold">
                                              <p:stCondLst>
                                                <p:cond delay="0"/>
                                              </p:stCondLst>
                                            </p:cTn>
                                            <p:tgtEl>
                                              <p:spTgt spid="18"/>
                                            </p:tgtEl>
                                            <p:attrNameLst>
                                              <p:attrName>style.visibility</p:attrName>
                                            </p:attrNameLst>
                                          </p:cBhvr>
                                          <p:to>
                                            <p:strVal val="visible"/>
                                          </p:to>
                                        </p:set>
                                        <p:anim calcmode="lin" valueType="num" p14:bounceEnd="40000">
                                          <p:cBhvr additive="base">
                                            <p:cTn id="24" dur="500" fill="hold"/>
                                            <p:tgtEl>
                                              <p:spTgt spid="18"/>
                                            </p:tgtEl>
                                            <p:attrNameLst>
                                              <p:attrName>ppt_x</p:attrName>
                                            </p:attrNameLst>
                                          </p:cBhvr>
                                          <p:tavLst>
                                            <p:tav tm="0">
                                              <p:val>
                                                <p:strVal val="0-#ppt_w/2"/>
                                              </p:val>
                                            </p:tav>
                                            <p:tav tm="100000">
                                              <p:val>
                                                <p:strVal val="#ppt_x"/>
                                              </p:val>
                                            </p:tav>
                                          </p:tavLst>
                                        </p:anim>
                                        <p:anim calcmode="lin" valueType="num" p14:bounceEnd="40000">
                                          <p:cBhvr additive="base">
                                            <p:cTn id="25" dur="500" fill="hold"/>
                                            <p:tgtEl>
                                              <p:spTgt spid="1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40000">
                                      <p:stCondLst>
                                        <p:cond delay="1000"/>
                                      </p:stCondLst>
                                      <p:childTnLst>
                                        <p:set>
                                          <p:cBhvr>
                                            <p:cTn id="27" dur="1" fill="hold">
                                              <p:stCondLst>
                                                <p:cond delay="0"/>
                                              </p:stCondLst>
                                            </p:cTn>
                                            <p:tgtEl>
                                              <p:spTgt spid="19"/>
                                            </p:tgtEl>
                                            <p:attrNameLst>
                                              <p:attrName>style.visibility</p:attrName>
                                            </p:attrNameLst>
                                          </p:cBhvr>
                                          <p:to>
                                            <p:strVal val="visible"/>
                                          </p:to>
                                        </p:set>
                                        <p:anim calcmode="lin" valueType="num" p14:bounceEnd="40000">
                                          <p:cBhvr additive="base">
                                            <p:cTn id="28" dur="500" fill="hold"/>
                                            <p:tgtEl>
                                              <p:spTgt spid="19"/>
                                            </p:tgtEl>
                                            <p:attrNameLst>
                                              <p:attrName>ppt_x</p:attrName>
                                            </p:attrNameLst>
                                          </p:cBhvr>
                                          <p:tavLst>
                                            <p:tav tm="0">
                                              <p:val>
                                                <p:strVal val="0-#ppt_w/2"/>
                                              </p:val>
                                            </p:tav>
                                            <p:tav tm="100000">
                                              <p:val>
                                                <p:strVal val="#ppt_x"/>
                                              </p:val>
                                            </p:tav>
                                          </p:tavLst>
                                        </p:anim>
                                        <p:anim calcmode="lin" valueType="num" p14:bounceEnd="40000">
                                          <p:cBhvr additive="base">
                                            <p:cTn id="29"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p:bldP spid="17" grpId="0" animBg="1"/>
          <p:bldP spid="18" grpId="0" animBg="1"/>
          <p:bldP spid="1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 presetClass="path" presetSubtype="0" repeatCount="indefinite" fill="hold" grpId="0" nodeType="withEffect">
                                      <p:stCondLst>
                                        <p:cond delay="0"/>
                                      </p:stCondLst>
                                      <p:childTnLst>
                                        <p:animMotion origin="layout" path="M -4.44444E-6 -4.07407E-6 C 0.05678 -0.00648 0.10712 0.04213 0.11146 0.10903 C 0.11563 0.17662 0.07205 0.23681 0.01528 0.24306 C -0.04253 0.24954 -0.09201 0.19977 -0.09618 0.13218 C -0.10052 0.06528 -0.05781 0.00649 -4.44444E-6 -4.07407E-6 Z " pathEditMode="relative" rAng="-288050" ptsTypes="fffff">
                                          <p:cBhvr>
                                            <p:cTn id="9" dur="10000" fill="hold"/>
                                            <p:tgtEl>
                                              <p:spTgt spid="16"/>
                                            </p:tgtEl>
                                            <p:attrNameLst>
                                              <p:attrName>ppt_x</p:attrName>
                                              <p:attrName>ppt_y</p:attrName>
                                            </p:attrNameLst>
                                          </p:cBhvr>
                                          <p:rCtr x="764" y="12153"/>
                                        </p:animMotion>
                                      </p:childTnLst>
                                    </p:cTn>
                                  </p:par>
                                  <p:par>
                                    <p:cTn id="10" presetID="10" presetClass="entr" presetSubtype="0" fill="hold" grpId="0" nodeType="withEffect">
                                      <p:stCondLst>
                                        <p:cond delay="5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par>
                                    <p:cTn id="13" presetID="53" presetClass="entr" presetSubtype="16" fill="hold" nodeType="withEffect">
                                      <p:stCondLst>
                                        <p:cond delay="1000"/>
                                      </p:stCondLst>
                                      <p:childTnLst>
                                        <p:set>
                                          <p:cBhvr>
                                            <p:cTn id="14" dur="1" fill="hold">
                                              <p:stCondLst>
                                                <p:cond delay="0"/>
                                              </p:stCondLst>
                                            </p:cTn>
                                            <p:tgtEl>
                                              <p:spTgt spid="2050"/>
                                            </p:tgtEl>
                                            <p:attrNameLst>
                                              <p:attrName>style.visibility</p:attrName>
                                            </p:attrNameLst>
                                          </p:cBhvr>
                                          <p:to>
                                            <p:strVal val="visible"/>
                                          </p:to>
                                        </p:set>
                                        <p:anim calcmode="lin" valueType="num">
                                          <p:cBhvr>
                                            <p:cTn id="15" dur="1000" fill="hold"/>
                                            <p:tgtEl>
                                              <p:spTgt spid="2050"/>
                                            </p:tgtEl>
                                            <p:attrNameLst>
                                              <p:attrName>ppt_w</p:attrName>
                                            </p:attrNameLst>
                                          </p:cBhvr>
                                          <p:tavLst>
                                            <p:tav tm="0">
                                              <p:val>
                                                <p:fltVal val="0"/>
                                              </p:val>
                                            </p:tav>
                                            <p:tav tm="100000">
                                              <p:val>
                                                <p:strVal val="#ppt_w"/>
                                              </p:val>
                                            </p:tav>
                                          </p:tavLst>
                                        </p:anim>
                                        <p:anim calcmode="lin" valueType="num">
                                          <p:cBhvr>
                                            <p:cTn id="16" dur="1000" fill="hold"/>
                                            <p:tgtEl>
                                              <p:spTgt spid="2050"/>
                                            </p:tgtEl>
                                            <p:attrNameLst>
                                              <p:attrName>ppt_h</p:attrName>
                                            </p:attrNameLst>
                                          </p:cBhvr>
                                          <p:tavLst>
                                            <p:tav tm="0">
                                              <p:val>
                                                <p:fltVal val="0"/>
                                              </p:val>
                                            </p:tav>
                                            <p:tav tm="100000">
                                              <p:val>
                                                <p:strVal val="#ppt_h"/>
                                              </p:val>
                                            </p:tav>
                                          </p:tavLst>
                                        </p:anim>
                                        <p:animEffect transition="in" filter="fade">
                                          <p:cBhvr>
                                            <p:cTn id="17" dur="1000"/>
                                            <p:tgtEl>
                                              <p:spTgt spid="2050"/>
                                            </p:tgtEl>
                                          </p:cBhvr>
                                        </p:animEffect>
                                      </p:childTnLst>
                                    </p:cTn>
                                  </p:par>
                                  <p:par>
                                    <p:cTn id="18" presetID="2" presetClass="entr" presetSubtype="8" fill="hold" grpId="0" nodeType="withEffect">
                                      <p:stCondLst>
                                        <p:cond delay="160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0-#ppt_w/2"/>
                                              </p:val>
                                            </p:tav>
                                            <p:tav tm="100000">
                                              <p:val>
                                                <p:strVal val="#ppt_x"/>
                                              </p:val>
                                            </p:tav>
                                          </p:tavLst>
                                        </p:anim>
                                        <p:anim calcmode="lin" valueType="num">
                                          <p:cBhvr additive="base">
                                            <p:cTn id="21" dur="500" fill="hold"/>
                                            <p:tgtEl>
                                              <p:spTgt spid="17"/>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210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fill="hold"/>
                                            <p:tgtEl>
                                              <p:spTgt spid="18"/>
                                            </p:tgtEl>
                                            <p:attrNameLst>
                                              <p:attrName>ppt_x</p:attrName>
                                            </p:attrNameLst>
                                          </p:cBhvr>
                                          <p:tavLst>
                                            <p:tav tm="0">
                                              <p:val>
                                                <p:strVal val="0-#ppt_w/2"/>
                                              </p:val>
                                            </p:tav>
                                            <p:tav tm="100000">
                                              <p:val>
                                                <p:strVal val="#ppt_x"/>
                                              </p:val>
                                            </p:tav>
                                          </p:tavLst>
                                        </p:anim>
                                        <p:anim calcmode="lin" valueType="num">
                                          <p:cBhvr additive="base">
                                            <p:cTn id="25" dur="500" fill="hold"/>
                                            <p:tgtEl>
                                              <p:spTgt spid="1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100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0-#ppt_w/2"/>
                                              </p:val>
                                            </p:tav>
                                            <p:tav tm="100000">
                                              <p:val>
                                                <p:strVal val="#ppt_x"/>
                                              </p:val>
                                            </p:tav>
                                          </p:tavLst>
                                        </p:anim>
                                        <p:anim calcmode="lin" valueType="num">
                                          <p:cBhvr additive="base">
                                            <p:cTn id="29"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11"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914" y="-145144"/>
            <a:ext cx="9448800" cy="7155543"/>
          </a:xfrm>
          <a:prstGeom prst="rect">
            <a:avLst/>
          </a:prstGeom>
          <a:gradFill flip="none" rotWithShape="1">
            <a:gsLst>
              <a:gs pos="48000">
                <a:srgbClr val="006811"/>
              </a:gs>
              <a:gs pos="22000">
                <a:schemeClr val="accent6"/>
              </a:gs>
              <a:gs pos="78000">
                <a:schemeClr val="tx2">
                  <a:lumMod val="5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3" descr="C:\Users\atomi_000\Desktop\loadLogo.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914401" y="-304800"/>
            <a:ext cx="7391400" cy="73914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043214" y="-1795790"/>
            <a:ext cx="11201400" cy="8991600"/>
          </a:xfrm>
          <a:prstGeom prst="rect">
            <a:avLst/>
          </a:prstGeom>
          <a:gradFill flip="none" rotWithShape="1">
            <a:gsLst>
              <a:gs pos="100000">
                <a:schemeClr val="tx1">
                  <a:alpha val="41000"/>
                </a:schemeClr>
              </a:gs>
              <a:gs pos="64000">
                <a:schemeClr val="tx1">
                  <a:alpha val="78000"/>
                </a:schemeClr>
              </a:gs>
              <a:gs pos="0">
                <a:schemeClr val="tx1">
                  <a:alpha val="84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84617" y="76200"/>
            <a:ext cx="7174785" cy="461665"/>
          </a:xfrm>
          <a:prstGeom prst="rect">
            <a:avLst/>
          </a:prstGeom>
          <a:noFill/>
        </p:spPr>
        <p:txBody>
          <a:bodyPr wrap="none" lIns="91440" tIns="45720" rIns="91440" bIns="45720">
            <a:spAutoFit/>
          </a:bodyPr>
          <a:lstStyle/>
          <a:p>
            <a:pPr algn="ctr"/>
            <a:r>
              <a:rPr lang="en-US" sz="2400" smtClean="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rPr>
              <a:t>Additional Gathered Requirements Implemented</a:t>
            </a:r>
            <a:endParaRPr lang="en-US" sz="240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endParaRPr>
          </a:p>
        </p:txBody>
      </p:sp>
      <p:sp>
        <p:nvSpPr>
          <p:cNvPr id="2" name="Rectangle 1"/>
          <p:cNvSpPr/>
          <p:nvPr/>
        </p:nvSpPr>
        <p:spPr>
          <a:xfrm>
            <a:off x="266700" y="844588"/>
            <a:ext cx="8801100" cy="5632412"/>
          </a:xfrm>
          <a:prstGeom prst="rect">
            <a:avLst/>
          </a:prstGeom>
        </p:spPr>
        <p:txBody>
          <a:bodyPr wrap="square">
            <a:noAutofit/>
          </a:bodyPr>
          <a:lstStyle/>
          <a:p>
            <a:pPr marL="457200" indent="-457200">
              <a:lnSpc>
                <a:spcPct val="90000"/>
              </a:lnSpc>
              <a:buFont typeface="Arial" panose="020B0604020202020204" pitchFamily="34" charset="0"/>
              <a:buChar char="•"/>
              <a:defRPr/>
            </a:pPr>
            <a:r>
              <a:rPr lang="en-US" altLang="en-US" sz="2800" smtClean="0">
                <a:solidFill>
                  <a:schemeClr val="bg1"/>
                </a:solidFill>
              </a:rPr>
              <a:t>VaqPack provides a means to generate the necessary database tables.</a:t>
            </a:r>
          </a:p>
          <a:p>
            <a:pPr marL="457200" indent="-457200">
              <a:lnSpc>
                <a:spcPct val="90000"/>
              </a:lnSpc>
              <a:buFont typeface="Arial" panose="020B0604020202020204" pitchFamily="34" charset="0"/>
              <a:buChar char="•"/>
              <a:defRPr/>
            </a:pPr>
            <a:endParaRPr lang="en-US" altLang="en-US" sz="2800">
              <a:solidFill>
                <a:schemeClr val="bg1"/>
              </a:solidFill>
            </a:endParaRPr>
          </a:p>
          <a:p>
            <a:pPr marL="457200" indent="-457200">
              <a:lnSpc>
                <a:spcPct val="90000"/>
              </a:lnSpc>
              <a:buFont typeface="Arial" panose="020B0604020202020204" pitchFamily="34" charset="0"/>
              <a:buChar char="•"/>
              <a:defRPr/>
            </a:pPr>
            <a:r>
              <a:rPr lang="en-US" altLang="en-US" sz="2800" smtClean="0">
                <a:solidFill>
                  <a:schemeClr val="bg1"/>
                </a:solidFill>
              </a:rPr>
              <a:t>VaqPack Admin User has ability to change the MySQL location before or after data migration.</a:t>
            </a:r>
          </a:p>
          <a:p>
            <a:pPr marL="457200" indent="-457200">
              <a:lnSpc>
                <a:spcPct val="90000"/>
              </a:lnSpc>
              <a:buFont typeface="Arial" panose="020B0604020202020204" pitchFamily="34" charset="0"/>
              <a:buChar char="•"/>
              <a:defRPr/>
            </a:pPr>
            <a:endParaRPr lang="en-US" altLang="en-US" sz="2800">
              <a:solidFill>
                <a:schemeClr val="bg1"/>
              </a:solidFill>
            </a:endParaRPr>
          </a:p>
          <a:p>
            <a:pPr marL="457200" indent="-457200">
              <a:lnSpc>
                <a:spcPct val="90000"/>
              </a:lnSpc>
              <a:buFont typeface="Arial" panose="020B0604020202020204" pitchFamily="34" charset="0"/>
              <a:buChar char="•"/>
              <a:defRPr/>
            </a:pPr>
            <a:r>
              <a:rPr lang="en-US" altLang="en-US" sz="2800" smtClean="0">
                <a:solidFill>
                  <a:schemeClr val="bg1"/>
                </a:solidFill>
              </a:rPr>
              <a:t>Password encryption. ETHICS!!!</a:t>
            </a:r>
          </a:p>
          <a:p>
            <a:pPr marL="457200" indent="-457200">
              <a:lnSpc>
                <a:spcPct val="90000"/>
              </a:lnSpc>
              <a:buFont typeface="Arial" panose="020B0604020202020204" pitchFamily="34" charset="0"/>
              <a:buChar char="•"/>
              <a:defRPr/>
            </a:pPr>
            <a:endParaRPr lang="en-US" altLang="en-US" sz="2800">
              <a:solidFill>
                <a:schemeClr val="bg1"/>
              </a:solidFill>
            </a:endParaRPr>
          </a:p>
          <a:p>
            <a:pPr marL="457200" indent="-457200">
              <a:lnSpc>
                <a:spcPct val="90000"/>
              </a:lnSpc>
              <a:buFont typeface="Arial" panose="020B0604020202020204" pitchFamily="34" charset="0"/>
              <a:buChar char="•"/>
              <a:defRPr/>
            </a:pPr>
            <a:r>
              <a:rPr lang="en-US" altLang="en-US" sz="2800" smtClean="0">
                <a:solidFill>
                  <a:schemeClr val="bg1"/>
                </a:solidFill>
              </a:rPr>
              <a:t>Allow users to reset passwords when forgotten.</a:t>
            </a:r>
          </a:p>
          <a:p>
            <a:pPr marL="457200" indent="-457200">
              <a:lnSpc>
                <a:spcPct val="90000"/>
              </a:lnSpc>
              <a:buFont typeface="Arial" panose="020B0604020202020204" pitchFamily="34" charset="0"/>
              <a:buChar char="•"/>
              <a:defRPr/>
            </a:pPr>
            <a:endParaRPr lang="en-US" altLang="en-US" sz="2800">
              <a:solidFill>
                <a:schemeClr val="bg1"/>
              </a:solidFill>
            </a:endParaRPr>
          </a:p>
          <a:p>
            <a:pPr marL="457200" indent="-457200">
              <a:lnSpc>
                <a:spcPct val="90000"/>
              </a:lnSpc>
              <a:buFont typeface="Arial" panose="020B0604020202020204" pitchFamily="34" charset="0"/>
              <a:buChar char="•"/>
              <a:defRPr/>
            </a:pPr>
            <a:r>
              <a:rPr lang="en-US" altLang="en-US" sz="2800" smtClean="0">
                <a:solidFill>
                  <a:schemeClr val="bg1"/>
                </a:solidFill>
              </a:rPr>
              <a:t>Allow for storage of multiple cover letters.</a:t>
            </a:r>
          </a:p>
          <a:p>
            <a:pPr marL="457200" indent="-457200">
              <a:lnSpc>
                <a:spcPct val="90000"/>
              </a:lnSpc>
              <a:buFont typeface="Arial" panose="020B0604020202020204" pitchFamily="34" charset="0"/>
              <a:buChar char="•"/>
              <a:defRPr/>
            </a:pPr>
            <a:endParaRPr lang="en-US" altLang="en-US" sz="2800">
              <a:solidFill>
                <a:schemeClr val="bg1"/>
              </a:solidFill>
            </a:endParaRPr>
          </a:p>
          <a:p>
            <a:pPr marL="457200" indent="-457200">
              <a:lnSpc>
                <a:spcPct val="90000"/>
              </a:lnSpc>
              <a:buFont typeface="Arial" panose="020B0604020202020204" pitchFamily="34" charset="0"/>
              <a:buChar char="•"/>
              <a:defRPr/>
            </a:pPr>
            <a:r>
              <a:rPr lang="en-US" altLang="en-US" sz="2800" smtClean="0">
                <a:solidFill>
                  <a:schemeClr val="bg1"/>
                </a:solidFill>
              </a:rPr>
              <a:t>Users can go back through wizard and make changes.</a:t>
            </a:r>
          </a:p>
        </p:txBody>
      </p:sp>
      <p:sp>
        <p:nvSpPr>
          <p:cNvPr id="17" name="Pentagon 16">
            <a:hlinkClick r:id="" action="ppaction://hlinkshowjump?jump=nextslide"/>
          </p:cNvPr>
          <p:cNvSpPr/>
          <p:nvPr/>
        </p:nvSpPr>
        <p:spPr>
          <a:xfrm>
            <a:off x="8610600" y="6400800"/>
            <a:ext cx="457200" cy="370332"/>
          </a:xfrm>
          <a:prstGeom prst="homePlate">
            <a:avLst/>
          </a:prstGeom>
          <a:gradFill>
            <a:gsLst>
              <a:gs pos="51000">
                <a:srgbClr val="FFC625"/>
              </a:gs>
              <a:gs pos="46000">
                <a:schemeClr val="accent6">
                  <a:lumMod val="40000"/>
                  <a:lumOff val="60000"/>
                </a:schemeClr>
              </a:gs>
              <a:gs pos="0">
                <a:schemeClr val="accent6">
                  <a:lumMod val="75000"/>
                </a:schemeClr>
              </a:gs>
              <a:gs pos="100000">
                <a:schemeClr val="accent6">
                  <a:lumMod val="50000"/>
                </a:schemeClr>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entagon 17">
            <a:hlinkClick r:id="" action="ppaction://hlinkshowjump?jump=previousslide"/>
          </p:cNvPr>
          <p:cNvSpPr/>
          <p:nvPr/>
        </p:nvSpPr>
        <p:spPr>
          <a:xfrm rot="10800000">
            <a:off x="7772400" y="6400800"/>
            <a:ext cx="457200" cy="370332"/>
          </a:xfrm>
          <a:prstGeom prst="homePlate">
            <a:avLst/>
          </a:prstGeom>
          <a:gradFill>
            <a:gsLst>
              <a:gs pos="51000">
                <a:srgbClr val="FFC625"/>
              </a:gs>
              <a:gs pos="46000">
                <a:schemeClr val="accent6">
                  <a:lumMod val="40000"/>
                  <a:lumOff val="60000"/>
                </a:schemeClr>
              </a:gs>
              <a:gs pos="0">
                <a:schemeClr val="accent6">
                  <a:lumMod val="75000"/>
                </a:schemeClr>
              </a:gs>
              <a:gs pos="100000">
                <a:schemeClr val="accent6">
                  <a:lumMod val="50000"/>
                </a:schemeClr>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y 18">
            <a:hlinkClick r:id="" action="ppaction://hlinkshowjump?jump=endshow"/>
          </p:cNvPr>
          <p:cNvSpPr/>
          <p:nvPr/>
        </p:nvSpPr>
        <p:spPr>
          <a:xfrm>
            <a:off x="0" y="6400800"/>
            <a:ext cx="533400" cy="457200"/>
          </a:xfrm>
          <a:prstGeom prst="mathMultiply">
            <a:avLst/>
          </a:prstGeom>
          <a:gradFill>
            <a:gsLst>
              <a:gs pos="51000">
                <a:srgbClr val="4C3238"/>
              </a:gs>
              <a:gs pos="46000">
                <a:srgbClr val="905E62"/>
              </a:gs>
              <a:gs pos="0">
                <a:schemeClr val="accent2">
                  <a:lumMod val="50000"/>
                </a:schemeClr>
              </a:gs>
              <a:gs pos="100000">
                <a:schemeClr val="tx1"/>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515620"/>
      </p:ext>
    </p:extLst>
  </p:cSld>
  <p:clrMapOvr>
    <a:masterClrMapping/>
  </p:clrMapOvr>
  <mc:AlternateContent xmlns:mc="http://schemas.openxmlformats.org/markup-compatibility/2006" xmlns:p14="http://schemas.microsoft.com/office/powerpoint/2010/main">
    <mc:Choice Requires="p14">
      <p:transition spd="med" advClick="0">
        <p14:flash/>
      </p:transition>
    </mc:Choice>
    <mc:Fallback xmlns="">
      <p:transition spd="med" advClick="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 presetClass="path" presetSubtype="0" repeatCount="indefinite" fill="hold" grpId="0" nodeType="withEffect">
                                      <p:stCondLst>
                                        <p:cond delay="0"/>
                                      </p:stCondLst>
                                      <p:childTnLst>
                                        <p:animMotion origin="layout" path="M -4.44444E-6 -4.07407E-6 C 0.05678 -0.00648 0.10712 0.04213 0.11146 0.10903 C 0.11563 0.17662 0.07205 0.23681 0.01528 0.24306 C -0.04253 0.24954 -0.09201 0.19977 -0.09618 0.13218 C -0.10052 0.06528 -0.05781 0.00649 -4.44444E-6 -4.07407E-6 Z " pathEditMode="relative" rAng="-288050" ptsTypes="fffff">
                                          <p:cBhvr>
                                            <p:cTn id="9" dur="10000" fill="hold"/>
                                            <p:tgtEl>
                                              <p:spTgt spid="16"/>
                                            </p:tgtEl>
                                            <p:attrNameLst>
                                              <p:attrName>ppt_x</p:attrName>
                                              <p:attrName>ppt_y</p:attrName>
                                            </p:attrNameLst>
                                          </p:cBhvr>
                                          <p:rCtr x="764" y="12153"/>
                                        </p:animMotion>
                                      </p:childTnLst>
                                    </p:cTn>
                                  </p:par>
                                  <p:par>
                                    <p:cTn id="10" presetID="10"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childTnLst>
                                    </p:cTn>
                                  </p:par>
                                  <p:par>
                                    <p:cTn id="13" presetID="42" presetClass="entr" presetSubtype="0" fill="hold" grpId="0" nodeType="withEffect">
                                      <p:stCondLst>
                                        <p:cond delay="60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1900"/>
                                            <p:tgtEl>
                                              <p:spTgt spid="2">
                                                <p:txEl>
                                                  <p:pRg st="0" end="0"/>
                                                </p:txEl>
                                              </p:spTgt>
                                            </p:tgtEl>
                                          </p:cBhvr>
                                        </p:animEffect>
                                        <p:anim calcmode="lin" valueType="num">
                                          <p:cBhvr>
                                            <p:cTn id="16" dur="19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7" dur="1900" fill="hold"/>
                                            <p:tgtEl>
                                              <p:spTgt spid="2">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60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1900"/>
                                            <p:tgtEl>
                                              <p:spTgt spid="2">
                                                <p:txEl>
                                                  <p:pRg st="2" end="2"/>
                                                </p:txEl>
                                              </p:spTgt>
                                            </p:tgtEl>
                                          </p:cBhvr>
                                        </p:animEffect>
                                        <p:anim calcmode="lin" valueType="num">
                                          <p:cBhvr>
                                            <p:cTn id="21" dur="19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2" dur="1900" fill="hold"/>
                                            <p:tgtEl>
                                              <p:spTgt spid="2">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60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1900"/>
                                            <p:tgtEl>
                                              <p:spTgt spid="2">
                                                <p:txEl>
                                                  <p:pRg st="4" end="4"/>
                                                </p:txEl>
                                              </p:spTgt>
                                            </p:tgtEl>
                                          </p:cBhvr>
                                        </p:animEffect>
                                        <p:anim calcmode="lin" valueType="num">
                                          <p:cBhvr>
                                            <p:cTn id="26" dur="19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7" dur="1900" fill="hold"/>
                                            <p:tgtEl>
                                              <p:spTgt spid="2">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60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fade">
                                          <p:cBhvr>
                                            <p:cTn id="30" dur="1900"/>
                                            <p:tgtEl>
                                              <p:spTgt spid="2">
                                                <p:txEl>
                                                  <p:pRg st="6" end="6"/>
                                                </p:txEl>
                                              </p:spTgt>
                                            </p:tgtEl>
                                          </p:cBhvr>
                                        </p:animEffect>
                                        <p:anim calcmode="lin" valueType="num">
                                          <p:cBhvr>
                                            <p:cTn id="31" dur="19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2" dur="1900" fill="hold"/>
                                            <p:tgtEl>
                                              <p:spTgt spid="2">
                                                <p:txEl>
                                                  <p:pRg st="6" end="6"/>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60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1900"/>
                                            <p:tgtEl>
                                              <p:spTgt spid="2">
                                                <p:txEl>
                                                  <p:pRg st="8" end="8"/>
                                                </p:txEl>
                                              </p:spTgt>
                                            </p:tgtEl>
                                          </p:cBhvr>
                                        </p:animEffect>
                                        <p:anim calcmode="lin" valueType="num">
                                          <p:cBhvr>
                                            <p:cTn id="36" dur="19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7" dur="1900" fill="hold"/>
                                            <p:tgtEl>
                                              <p:spTgt spid="2">
                                                <p:txEl>
                                                  <p:pRg st="8" end="8"/>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600"/>
                                      </p:stCondLst>
                                      <p:childTnLst>
                                        <p:set>
                                          <p:cBhvr>
                                            <p:cTn id="39" dur="1" fill="hold">
                                              <p:stCondLst>
                                                <p:cond delay="0"/>
                                              </p:stCondLst>
                                            </p:cTn>
                                            <p:tgtEl>
                                              <p:spTgt spid="2">
                                                <p:txEl>
                                                  <p:pRg st="10" end="10"/>
                                                </p:txEl>
                                              </p:spTgt>
                                            </p:tgtEl>
                                            <p:attrNameLst>
                                              <p:attrName>style.visibility</p:attrName>
                                            </p:attrNameLst>
                                          </p:cBhvr>
                                          <p:to>
                                            <p:strVal val="visible"/>
                                          </p:to>
                                        </p:set>
                                        <p:animEffect transition="in" filter="fade">
                                          <p:cBhvr>
                                            <p:cTn id="40" dur="1900"/>
                                            <p:tgtEl>
                                              <p:spTgt spid="2">
                                                <p:txEl>
                                                  <p:pRg st="10" end="10"/>
                                                </p:txEl>
                                              </p:spTgt>
                                            </p:tgtEl>
                                          </p:cBhvr>
                                        </p:animEffect>
                                        <p:anim calcmode="lin" valueType="num">
                                          <p:cBhvr>
                                            <p:cTn id="41" dur="19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42" dur="1900" fill="hold"/>
                                            <p:tgtEl>
                                              <p:spTgt spid="2">
                                                <p:txEl>
                                                  <p:pRg st="10" end="10"/>
                                                </p:txEl>
                                              </p:spTgt>
                                            </p:tgtEl>
                                            <p:attrNameLst>
                                              <p:attrName>ppt_y</p:attrName>
                                            </p:attrNameLst>
                                          </p:cBhvr>
                                          <p:tavLst>
                                            <p:tav tm="0">
                                              <p:val>
                                                <p:strVal val="#ppt_y+.1"/>
                                              </p:val>
                                            </p:tav>
                                            <p:tav tm="100000">
                                              <p:val>
                                                <p:strVal val="#ppt_y"/>
                                              </p:val>
                                            </p:tav>
                                          </p:tavLst>
                                        </p:anim>
                                      </p:childTnLst>
                                    </p:cTn>
                                  </p:par>
                                  <p:par>
                                    <p:cTn id="43" presetID="2" presetClass="entr" presetSubtype="8" fill="hold" grpId="0" nodeType="withEffect" p14:presetBounceEnd="40000">
                                      <p:stCondLst>
                                        <p:cond delay="2300"/>
                                      </p:stCondLst>
                                      <p:childTnLst>
                                        <p:set>
                                          <p:cBhvr>
                                            <p:cTn id="44" dur="1" fill="hold">
                                              <p:stCondLst>
                                                <p:cond delay="0"/>
                                              </p:stCondLst>
                                            </p:cTn>
                                            <p:tgtEl>
                                              <p:spTgt spid="17"/>
                                            </p:tgtEl>
                                            <p:attrNameLst>
                                              <p:attrName>style.visibility</p:attrName>
                                            </p:attrNameLst>
                                          </p:cBhvr>
                                          <p:to>
                                            <p:strVal val="visible"/>
                                          </p:to>
                                        </p:set>
                                        <p:anim calcmode="lin" valueType="num" p14:bounceEnd="40000">
                                          <p:cBhvr additive="base">
                                            <p:cTn id="45" dur="500" fill="hold"/>
                                            <p:tgtEl>
                                              <p:spTgt spid="17"/>
                                            </p:tgtEl>
                                            <p:attrNameLst>
                                              <p:attrName>ppt_x</p:attrName>
                                            </p:attrNameLst>
                                          </p:cBhvr>
                                          <p:tavLst>
                                            <p:tav tm="0">
                                              <p:val>
                                                <p:strVal val="0-#ppt_w/2"/>
                                              </p:val>
                                            </p:tav>
                                            <p:tav tm="100000">
                                              <p:val>
                                                <p:strVal val="#ppt_x"/>
                                              </p:val>
                                            </p:tav>
                                          </p:tavLst>
                                        </p:anim>
                                        <p:anim calcmode="lin" valueType="num" p14:bounceEnd="40000">
                                          <p:cBhvr additive="base">
                                            <p:cTn id="46" dur="500" fill="hold"/>
                                            <p:tgtEl>
                                              <p:spTgt spid="17"/>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14:presetBounceEnd="40000">
                                      <p:stCondLst>
                                        <p:cond delay="2800"/>
                                      </p:stCondLst>
                                      <p:childTnLst>
                                        <p:set>
                                          <p:cBhvr>
                                            <p:cTn id="48" dur="1" fill="hold">
                                              <p:stCondLst>
                                                <p:cond delay="0"/>
                                              </p:stCondLst>
                                            </p:cTn>
                                            <p:tgtEl>
                                              <p:spTgt spid="18"/>
                                            </p:tgtEl>
                                            <p:attrNameLst>
                                              <p:attrName>style.visibility</p:attrName>
                                            </p:attrNameLst>
                                          </p:cBhvr>
                                          <p:to>
                                            <p:strVal val="visible"/>
                                          </p:to>
                                        </p:set>
                                        <p:anim calcmode="lin" valueType="num" p14:bounceEnd="40000">
                                          <p:cBhvr additive="base">
                                            <p:cTn id="49" dur="500" fill="hold"/>
                                            <p:tgtEl>
                                              <p:spTgt spid="18"/>
                                            </p:tgtEl>
                                            <p:attrNameLst>
                                              <p:attrName>ppt_x</p:attrName>
                                            </p:attrNameLst>
                                          </p:cBhvr>
                                          <p:tavLst>
                                            <p:tav tm="0">
                                              <p:val>
                                                <p:strVal val="0-#ppt_w/2"/>
                                              </p:val>
                                            </p:tav>
                                            <p:tav tm="100000">
                                              <p:val>
                                                <p:strVal val="#ppt_x"/>
                                              </p:val>
                                            </p:tav>
                                          </p:tavLst>
                                        </p:anim>
                                        <p:anim calcmode="lin" valueType="num" p14:bounceEnd="40000">
                                          <p:cBhvr additive="base">
                                            <p:cTn id="50" dur="500" fill="hold"/>
                                            <p:tgtEl>
                                              <p:spTgt spid="18"/>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14:presetBounceEnd="40000">
                                      <p:stCondLst>
                                        <p:cond delay="1100"/>
                                      </p:stCondLst>
                                      <p:childTnLst>
                                        <p:set>
                                          <p:cBhvr>
                                            <p:cTn id="52" dur="1" fill="hold">
                                              <p:stCondLst>
                                                <p:cond delay="0"/>
                                              </p:stCondLst>
                                            </p:cTn>
                                            <p:tgtEl>
                                              <p:spTgt spid="19"/>
                                            </p:tgtEl>
                                            <p:attrNameLst>
                                              <p:attrName>style.visibility</p:attrName>
                                            </p:attrNameLst>
                                          </p:cBhvr>
                                          <p:to>
                                            <p:strVal val="visible"/>
                                          </p:to>
                                        </p:set>
                                        <p:anim calcmode="lin" valueType="num" p14:bounceEnd="40000">
                                          <p:cBhvr additive="base">
                                            <p:cTn id="53" dur="500" fill="hold"/>
                                            <p:tgtEl>
                                              <p:spTgt spid="19"/>
                                            </p:tgtEl>
                                            <p:attrNameLst>
                                              <p:attrName>ppt_x</p:attrName>
                                            </p:attrNameLst>
                                          </p:cBhvr>
                                          <p:tavLst>
                                            <p:tav tm="0">
                                              <p:val>
                                                <p:strVal val="0-#ppt_w/2"/>
                                              </p:val>
                                            </p:tav>
                                            <p:tav tm="100000">
                                              <p:val>
                                                <p:strVal val="#ppt_x"/>
                                              </p:val>
                                            </p:tav>
                                          </p:tavLst>
                                        </p:anim>
                                        <p:anim calcmode="lin" valueType="num" p14:bounceEnd="40000">
                                          <p:cBhvr additive="base">
                                            <p:cTn id="54"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p:bldP spid="2" grpId="0" build="allAtOnce"/>
          <p:bldP spid="17" grpId="0" animBg="1"/>
          <p:bldP spid="18" grpId="0" animBg="1"/>
          <p:bldP spid="1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 presetClass="path" presetSubtype="0" repeatCount="indefinite" fill="hold" grpId="0" nodeType="withEffect">
                                      <p:stCondLst>
                                        <p:cond delay="0"/>
                                      </p:stCondLst>
                                      <p:childTnLst>
                                        <p:animMotion origin="layout" path="M -4.44444E-6 -4.07407E-6 C 0.05678 -0.00648 0.10712 0.04213 0.11146 0.10903 C 0.11563 0.17662 0.07205 0.23681 0.01528 0.24306 C -0.04253 0.24954 -0.09201 0.19977 -0.09618 0.13218 C -0.10052 0.06528 -0.05781 0.00649 -4.44444E-6 -4.07407E-6 Z " pathEditMode="relative" rAng="-288050" ptsTypes="fffff">
                                          <p:cBhvr>
                                            <p:cTn id="9" dur="10000" fill="hold"/>
                                            <p:tgtEl>
                                              <p:spTgt spid="16"/>
                                            </p:tgtEl>
                                            <p:attrNameLst>
                                              <p:attrName>ppt_x</p:attrName>
                                              <p:attrName>ppt_y</p:attrName>
                                            </p:attrNameLst>
                                          </p:cBhvr>
                                          <p:rCtr x="764" y="12153"/>
                                        </p:animMotion>
                                      </p:childTnLst>
                                    </p:cTn>
                                  </p:par>
                                  <p:par>
                                    <p:cTn id="10" presetID="10"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childTnLst>
                                    </p:cTn>
                                  </p:par>
                                  <p:par>
                                    <p:cTn id="13" presetID="42" presetClass="entr" presetSubtype="0" fill="hold" grpId="0" nodeType="withEffect">
                                      <p:stCondLst>
                                        <p:cond delay="60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1900"/>
                                            <p:tgtEl>
                                              <p:spTgt spid="2">
                                                <p:txEl>
                                                  <p:pRg st="0" end="0"/>
                                                </p:txEl>
                                              </p:spTgt>
                                            </p:tgtEl>
                                          </p:cBhvr>
                                        </p:animEffect>
                                        <p:anim calcmode="lin" valueType="num">
                                          <p:cBhvr>
                                            <p:cTn id="16" dur="19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7" dur="1900" fill="hold"/>
                                            <p:tgtEl>
                                              <p:spTgt spid="2">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60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1900"/>
                                            <p:tgtEl>
                                              <p:spTgt spid="2">
                                                <p:txEl>
                                                  <p:pRg st="2" end="2"/>
                                                </p:txEl>
                                              </p:spTgt>
                                            </p:tgtEl>
                                          </p:cBhvr>
                                        </p:animEffect>
                                        <p:anim calcmode="lin" valueType="num">
                                          <p:cBhvr>
                                            <p:cTn id="21" dur="19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2" dur="1900" fill="hold"/>
                                            <p:tgtEl>
                                              <p:spTgt spid="2">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60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1900"/>
                                            <p:tgtEl>
                                              <p:spTgt spid="2">
                                                <p:txEl>
                                                  <p:pRg st="4" end="4"/>
                                                </p:txEl>
                                              </p:spTgt>
                                            </p:tgtEl>
                                          </p:cBhvr>
                                        </p:animEffect>
                                        <p:anim calcmode="lin" valueType="num">
                                          <p:cBhvr>
                                            <p:cTn id="26" dur="19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7" dur="1900" fill="hold"/>
                                            <p:tgtEl>
                                              <p:spTgt spid="2">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60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fade">
                                          <p:cBhvr>
                                            <p:cTn id="30" dur="1900"/>
                                            <p:tgtEl>
                                              <p:spTgt spid="2">
                                                <p:txEl>
                                                  <p:pRg st="6" end="6"/>
                                                </p:txEl>
                                              </p:spTgt>
                                            </p:tgtEl>
                                          </p:cBhvr>
                                        </p:animEffect>
                                        <p:anim calcmode="lin" valueType="num">
                                          <p:cBhvr>
                                            <p:cTn id="31" dur="19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2" dur="1900" fill="hold"/>
                                            <p:tgtEl>
                                              <p:spTgt spid="2">
                                                <p:txEl>
                                                  <p:pRg st="6" end="6"/>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60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1900"/>
                                            <p:tgtEl>
                                              <p:spTgt spid="2">
                                                <p:txEl>
                                                  <p:pRg st="8" end="8"/>
                                                </p:txEl>
                                              </p:spTgt>
                                            </p:tgtEl>
                                          </p:cBhvr>
                                        </p:animEffect>
                                        <p:anim calcmode="lin" valueType="num">
                                          <p:cBhvr>
                                            <p:cTn id="36" dur="19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7" dur="1900" fill="hold"/>
                                            <p:tgtEl>
                                              <p:spTgt spid="2">
                                                <p:txEl>
                                                  <p:pRg st="8" end="8"/>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600"/>
                                      </p:stCondLst>
                                      <p:childTnLst>
                                        <p:set>
                                          <p:cBhvr>
                                            <p:cTn id="39" dur="1" fill="hold">
                                              <p:stCondLst>
                                                <p:cond delay="0"/>
                                              </p:stCondLst>
                                            </p:cTn>
                                            <p:tgtEl>
                                              <p:spTgt spid="2">
                                                <p:txEl>
                                                  <p:pRg st="10" end="10"/>
                                                </p:txEl>
                                              </p:spTgt>
                                            </p:tgtEl>
                                            <p:attrNameLst>
                                              <p:attrName>style.visibility</p:attrName>
                                            </p:attrNameLst>
                                          </p:cBhvr>
                                          <p:to>
                                            <p:strVal val="visible"/>
                                          </p:to>
                                        </p:set>
                                        <p:animEffect transition="in" filter="fade">
                                          <p:cBhvr>
                                            <p:cTn id="40" dur="1900"/>
                                            <p:tgtEl>
                                              <p:spTgt spid="2">
                                                <p:txEl>
                                                  <p:pRg st="10" end="10"/>
                                                </p:txEl>
                                              </p:spTgt>
                                            </p:tgtEl>
                                          </p:cBhvr>
                                        </p:animEffect>
                                        <p:anim calcmode="lin" valueType="num">
                                          <p:cBhvr>
                                            <p:cTn id="41" dur="19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42" dur="1900" fill="hold"/>
                                            <p:tgtEl>
                                              <p:spTgt spid="2">
                                                <p:txEl>
                                                  <p:pRg st="10" end="10"/>
                                                </p:txEl>
                                              </p:spTgt>
                                            </p:tgtEl>
                                            <p:attrNameLst>
                                              <p:attrName>ppt_y</p:attrName>
                                            </p:attrNameLst>
                                          </p:cBhvr>
                                          <p:tavLst>
                                            <p:tav tm="0">
                                              <p:val>
                                                <p:strVal val="#ppt_y+.1"/>
                                              </p:val>
                                            </p:tav>
                                            <p:tav tm="100000">
                                              <p:val>
                                                <p:strVal val="#ppt_y"/>
                                              </p:val>
                                            </p:tav>
                                          </p:tavLst>
                                        </p:anim>
                                      </p:childTnLst>
                                    </p:cTn>
                                  </p:par>
                                  <p:par>
                                    <p:cTn id="43" presetID="2" presetClass="entr" presetSubtype="8" fill="hold" grpId="0" nodeType="withEffect">
                                      <p:stCondLst>
                                        <p:cond delay="230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280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0-#ppt_w/2"/>
                                              </p:val>
                                            </p:tav>
                                            <p:tav tm="100000">
                                              <p:val>
                                                <p:strVal val="#ppt_x"/>
                                              </p:val>
                                            </p:tav>
                                          </p:tavLst>
                                        </p:anim>
                                        <p:anim calcmode="lin" valueType="num">
                                          <p:cBhvr additive="base">
                                            <p:cTn id="50" dur="500" fill="hold"/>
                                            <p:tgtEl>
                                              <p:spTgt spid="18"/>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110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0-#ppt_w/2"/>
                                              </p:val>
                                            </p:tav>
                                            <p:tav tm="100000">
                                              <p:val>
                                                <p:strVal val="#ppt_x"/>
                                              </p:val>
                                            </p:tav>
                                          </p:tavLst>
                                        </p:anim>
                                        <p:anim calcmode="lin" valueType="num">
                                          <p:cBhvr additive="base">
                                            <p:cTn id="54"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p:bldP spid="2" grpId="0" build="allAtOnce"/>
          <p:bldP spid="17" grpId="0" animBg="1"/>
          <p:bldP spid="18" grpId="0" animBg="1"/>
          <p:bldP spid="19"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914" y="-145144"/>
            <a:ext cx="9448800" cy="7155543"/>
          </a:xfrm>
          <a:prstGeom prst="rect">
            <a:avLst/>
          </a:prstGeom>
          <a:gradFill flip="none" rotWithShape="1">
            <a:gsLst>
              <a:gs pos="48000">
                <a:srgbClr val="006811"/>
              </a:gs>
              <a:gs pos="22000">
                <a:schemeClr val="accent6"/>
              </a:gs>
              <a:gs pos="78000">
                <a:schemeClr val="tx2">
                  <a:lumMod val="5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3" descr="C:\Users\atomi_000\Desktop\loadLogo.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914401" y="-304800"/>
            <a:ext cx="7391400" cy="73914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043214" y="-1795790"/>
            <a:ext cx="11201400" cy="8991600"/>
          </a:xfrm>
          <a:prstGeom prst="rect">
            <a:avLst/>
          </a:prstGeom>
          <a:gradFill flip="none" rotWithShape="1">
            <a:gsLst>
              <a:gs pos="100000">
                <a:schemeClr val="tx1">
                  <a:alpha val="41000"/>
                </a:schemeClr>
              </a:gs>
              <a:gs pos="64000">
                <a:schemeClr val="tx1">
                  <a:alpha val="78000"/>
                </a:schemeClr>
              </a:gs>
              <a:gs pos="0">
                <a:schemeClr val="tx1">
                  <a:alpha val="84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472977" y="76200"/>
            <a:ext cx="4198072" cy="461665"/>
          </a:xfrm>
          <a:prstGeom prst="rect">
            <a:avLst/>
          </a:prstGeom>
          <a:noFill/>
        </p:spPr>
        <p:txBody>
          <a:bodyPr wrap="none" lIns="91440" tIns="45720" rIns="91440" bIns="45720">
            <a:spAutoFit/>
          </a:bodyPr>
          <a:lstStyle/>
          <a:p>
            <a:pPr algn="ctr"/>
            <a:r>
              <a:rPr lang="en-US" sz="2400" smtClean="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rPr>
              <a:t>Extra Features Implemented</a:t>
            </a:r>
            <a:endParaRPr lang="en-US" sz="240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endParaRPr>
          </a:p>
        </p:txBody>
      </p:sp>
      <p:sp>
        <p:nvSpPr>
          <p:cNvPr id="2" name="Rectangle 1"/>
          <p:cNvSpPr/>
          <p:nvPr/>
        </p:nvSpPr>
        <p:spPr>
          <a:xfrm>
            <a:off x="647700" y="844588"/>
            <a:ext cx="8420100" cy="5632412"/>
          </a:xfrm>
          <a:prstGeom prst="rect">
            <a:avLst/>
          </a:prstGeom>
        </p:spPr>
        <p:txBody>
          <a:bodyPr wrap="square">
            <a:noAutofit/>
          </a:bodyPr>
          <a:lstStyle/>
          <a:p>
            <a:pPr marL="342900" indent="-342900">
              <a:lnSpc>
                <a:spcPct val="90000"/>
              </a:lnSpc>
              <a:buFont typeface="Arial" panose="020B0604020202020204" pitchFamily="34" charset="0"/>
              <a:buChar char="•"/>
              <a:defRPr/>
            </a:pPr>
            <a:r>
              <a:rPr lang="en-US" altLang="en-US" sz="2000" smtClean="0">
                <a:solidFill>
                  <a:schemeClr val="bg1"/>
                </a:solidFill>
              </a:rPr>
              <a:t>Users may change passwords after being logged in, but</a:t>
            </a:r>
          </a:p>
          <a:p>
            <a:pPr marL="342900" indent="-342900">
              <a:lnSpc>
                <a:spcPct val="90000"/>
              </a:lnSpc>
              <a:buFont typeface="Arial" panose="020B0604020202020204" pitchFamily="34" charset="0"/>
              <a:buChar char="•"/>
              <a:defRPr/>
            </a:pPr>
            <a:r>
              <a:rPr lang="en-US" altLang="en-US" sz="2000" smtClean="0">
                <a:solidFill>
                  <a:schemeClr val="bg1"/>
                </a:solidFill>
              </a:rPr>
              <a:t>Requires reentering credentials (ETHICS!)</a:t>
            </a:r>
            <a:endParaRPr lang="en-US" altLang="en-US" sz="2000" smtClean="0">
              <a:solidFill>
                <a:schemeClr val="bg1"/>
              </a:solidFill>
            </a:endParaRPr>
          </a:p>
          <a:p>
            <a:pPr marL="342900" indent="-342900">
              <a:lnSpc>
                <a:spcPct val="90000"/>
              </a:lnSpc>
              <a:buFont typeface="Arial" panose="020B0604020202020204" pitchFamily="34" charset="0"/>
              <a:buChar char="•"/>
              <a:defRPr/>
            </a:pPr>
            <a:r>
              <a:rPr lang="en-US" altLang="en-US" sz="2000" smtClean="0">
                <a:solidFill>
                  <a:schemeClr val="bg1"/>
                </a:solidFill>
              </a:rPr>
              <a:t>For security, VaqPack logs out users after 5 minutes of</a:t>
            </a:r>
          </a:p>
          <a:p>
            <a:pPr marL="342900" indent="-342900">
              <a:lnSpc>
                <a:spcPct val="90000"/>
              </a:lnSpc>
              <a:buFont typeface="Arial" panose="020B0604020202020204" pitchFamily="34" charset="0"/>
              <a:buChar char="•"/>
              <a:defRPr/>
            </a:pPr>
            <a:r>
              <a:rPr lang="en-US" altLang="en-US" sz="2000" smtClean="0">
                <a:solidFill>
                  <a:schemeClr val="bg1"/>
                </a:solidFill>
              </a:rPr>
              <a:t>Inactivity. (MORE ETHICS!!!)</a:t>
            </a:r>
            <a:endParaRPr lang="en-US" altLang="en-US" sz="2000">
              <a:solidFill>
                <a:schemeClr val="bg1"/>
              </a:solidFill>
            </a:endParaRPr>
          </a:p>
          <a:p>
            <a:pPr marL="342900" indent="-342900">
              <a:lnSpc>
                <a:spcPct val="90000"/>
              </a:lnSpc>
              <a:buFont typeface="Arial" panose="020B0604020202020204" pitchFamily="34" charset="0"/>
              <a:buChar char="•"/>
              <a:defRPr/>
            </a:pPr>
            <a:r>
              <a:rPr lang="en-US" altLang="en-US" sz="2000" smtClean="0">
                <a:solidFill>
                  <a:schemeClr val="bg1"/>
                </a:solidFill>
              </a:rPr>
              <a:t>Functionality to update the date shown on a stored covered letter.</a:t>
            </a:r>
            <a:endParaRPr lang="en-US" altLang="en-US" sz="2000">
              <a:solidFill>
                <a:schemeClr val="bg1"/>
              </a:solidFill>
            </a:endParaRPr>
          </a:p>
          <a:p>
            <a:pPr marL="342900" indent="-342900">
              <a:lnSpc>
                <a:spcPct val="90000"/>
              </a:lnSpc>
              <a:buFont typeface="Arial" panose="020B0604020202020204" pitchFamily="34" charset="0"/>
              <a:buChar char="•"/>
              <a:defRPr/>
            </a:pPr>
            <a:r>
              <a:rPr lang="en-US" altLang="en-US" sz="2000" smtClean="0">
                <a:solidFill>
                  <a:schemeClr val="bg1"/>
                </a:solidFill>
              </a:rPr>
              <a:t>Employer list is global, but user can enter in own private contacts. </a:t>
            </a:r>
            <a:endParaRPr lang="en-US" altLang="en-US" sz="2000">
              <a:solidFill>
                <a:schemeClr val="bg1"/>
              </a:solidFill>
            </a:endParaRPr>
          </a:p>
          <a:p>
            <a:pPr marL="342900" indent="-342900">
              <a:lnSpc>
                <a:spcPct val="90000"/>
              </a:lnSpc>
              <a:buFont typeface="Arial" panose="020B0604020202020204" pitchFamily="34" charset="0"/>
              <a:buChar char="•"/>
              <a:defRPr/>
            </a:pPr>
            <a:r>
              <a:rPr lang="en-US" altLang="en-US" sz="2000" smtClean="0">
                <a:solidFill>
                  <a:schemeClr val="bg1"/>
                </a:solidFill>
              </a:rPr>
              <a:t>Our virtual marketing team received virtual legal permission from UTRGV to use the official logo and colors.</a:t>
            </a:r>
            <a:endParaRPr lang="en-US" altLang="en-US" sz="2000">
              <a:solidFill>
                <a:schemeClr val="bg1"/>
              </a:solidFill>
            </a:endParaRPr>
          </a:p>
          <a:p>
            <a:pPr marL="342900" indent="-342900">
              <a:lnSpc>
                <a:spcPct val="90000"/>
              </a:lnSpc>
              <a:buFont typeface="Arial" panose="020B0604020202020204" pitchFamily="34" charset="0"/>
              <a:buChar char="•"/>
              <a:defRPr/>
            </a:pPr>
            <a:r>
              <a:rPr lang="en-US" altLang="en-US" sz="2000" smtClean="0">
                <a:solidFill>
                  <a:schemeClr val="bg1"/>
                </a:solidFill>
              </a:rPr>
              <a:t>VaqPack has sounds.</a:t>
            </a:r>
            <a:endParaRPr lang="en-US" altLang="en-US" sz="2000">
              <a:solidFill>
                <a:schemeClr val="bg1"/>
              </a:solidFill>
            </a:endParaRPr>
          </a:p>
          <a:p>
            <a:pPr marL="342900" indent="-342900">
              <a:lnSpc>
                <a:spcPct val="90000"/>
              </a:lnSpc>
              <a:buFont typeface="Arial" panose="020B0604020202020204" pitchFamily="34" charset="0"/>
              <a:buChar char="•"/>
              <a:defRPr/>
            </a:pPr>
            <a:r>
              <a:rPr lang="en-US" altLang="en-US" sz="2000" smtClean="0">
                <a:solidFill>
                  <a:schemeClr val="bg1"/>
                </a:solidFill>
              </a:rPr>
              <a:t>Minimum required password strength. (Yep, more ethics.)</a:t>
            </a:r>
            <a:endParaRPr lang="en-US" altLang="en-US" sz="2000">
              <a:solidFill>
                <a:schemeClr val="bg1"/>
              </a:solidFill>
            </a:endParaRPr>
          </a:p>
          <a:p>
            <a:pPr marL="342900" indent="-342900">
              <a:lnSpc>
                <a:spcPct val="90000"/>
              </a:lnSpc>
              <a:buFont typeface="Arial" panose="020B0604020202020204" pitchFamily="34" charset="0"/>
              <a:buChar char="•"/>
              <a:defRPr/>
            </a:pPr>
            <a:r>
              <a:rPr lang="en-US" altLang="en-US" sz="2000" smtClean="0">
                <a:solidFill>
                  <a:schemeClr val="bg1"/>
                </a:solidFill>
              </a:rPr>
              <a:t>6 themes can be applies to all document types.</a:t>
            </a:r>
            <a:endParaRPr lang="en-US" altLang="en-US" sz="2000">
              <a:solidFill>
                <a:schemeClr val="bg1"/>
              </a:solidFill>
            </a:endParaRPr>
          </a:p>
          <a:p>
            <a:pPr marL="342900" indent="-342900">
              <a:lnSpc>
                <a:spcPct val="90000"/>
              </a:lnSpc>
              <a:buFont typeface="Arial" panose="020B0604020202020204" pitchFamily="34" charset="0"/>
              <a:buChar char="•"/>
              <a:defRPr/>
            </a:pPr>
            <a:r>
              <a:rPr lang="en-US" altLang="en-US" sz="2000" smtClean="0">
                <a:solidFill>
                  <a:schemeClr val="bg1"/>
                </a:solidFill>
              </a:rPr>
              <a:t>HTML stored for all document types.</a:t>
            </a:r>
          </a:p>
          <a:p>
            <a:pPr marL="342900" indent="-342900">
              <a:lnSpc>
                <a:spcPct val="90000"/>
              </a:lnSpc>
              <a:buFont typeface="Arial" panose="020B0604020202020204" pitchFamily="34" charset="0"/>
              <a:buChar char="•"/>
              <a:defRPr/>
            </a:pPr>
            <a:r>
              <a:rPr lang="en-US" altLang="en-US" sz="2000" smtClean="0">
                <a:solidFill>
                  <a:schemeClr val="bg1"/>
                </a:solidFill>
              </a:rPr>
              <a:t>Left-side tree view unlocks as user progresses through wizard, allowing an</a:t>
            </a:r>
            <a:r>
              <a:rPr lang="en-US" altLang="en-US" sz="2800" smtClean="0">
                <a:solidFill>
                  <a:schemeClr val="bg1"/>
                </a:solidFill>
              </a:rPr>
              <a:t> </a:t>
            </a:r>
            <a:r>
              <a:rPr lang="en-US" altLang="en-US" sz="2000">
                <a:solidFill>
                  <a:schemeClr val="bg1"/>
                </a:solidFill>
              </a:rPr>
              <a:t>alternative method of quick </a:t>
            </a:r>
            <a:r>
              <a:rPr lang="en-US" altLang="en-US" sz="2000">
                <a:solidFill>
                  <a:schemeClr val="bg1"/>
                </a:solidFill>
              </a:rPr>
              <a:t>navigation</a:t>
            </a:r>
            <a:r>
              <a:rPr lang="en-US" altLang="en-US" sz="2000" smtClean="0">
                <a:solidFill>
                  <a:schemeClr val="bg1"/>
                </a:solidFill>
              </a:rPr>
              <a:t>.</a:t>
            </a:r>
          </a:p>
          <a:p>
            <a:pPr marL="342900" indent="-342900">
              <a:lnSpc>
                <a:spcPct val="90000"/>
              </a:lnSpc>
              <a:buFont typeface="Arial" panose="020B0604020202020204" pitchFamily="34" charset="0"/>
              <a:buChar char="•"/>
              <a:defRPr/>
            </a:pPr>
            <a:r>
              <a:rPr lang="en-US" altLang="en-US" sz="2000" smtClean="0">
                <a:solidFill>
                  <a:schemeClr val="bg1"/>
                </a:solidFill>
              </a:rPr>
              <a:t>Documents samples of the themes can be previewed before printing/sending.</a:t>
            </a:r>
          </a:p>
          <a:p>
            <a:pPr marL="342900" indent="-342900">
              <a:lnSpc>
                <a:spcPct val="90000"/>
              </a:lnSpc>
              <a:buFont typeface="Arial" panose="020B0604020202020204" pitchFamily="34" charset="0"/>
              <a:buChar char="•"/>
              <a:defRPr/>
            </a:pPr>
            <a:r>
              <a:rPr lang="en-US" altLang="en-US" sz="2000" smtClean="0">
                <a:solidFill>
                  <a:schemeClr val="bg1"/>
                </a:solidFill>
              </a:rPr>
              <a:t>“About” and  help screens available.</a:t>
            </a:r>
          </a:p>
          <a:p>
            <a:pPr marL="342900" indent="-342900">
              <a:lnSpc>
                <a:spcPct val="90000"/>
              </a:lnSpc>
              <a:buFont typeface="Arial" panose="020B0604020202020204" pitchFamily="34" charset="0"/>
              <a:buChar char="•"/>
              <a:defRPr/>
            </a:pPr>
            <a:r>
              <a:rPr lang="en-US" altLang="en-US" sz="2000" smtClean="0">
                <a:solidFill>
                  <a:schemeClr val="bg1"/>
                </a:solidFill>
              </a:rPr>
              <a:t>VaqPack detects when changes have been made to a document, prompting a user to choose to remain on current page and save or continue.</a:t>
            </a:r>
            <a:endParaRPr lang="en-US" altLang="en-US" sz="2000">
              <a:solidFill>
                <a:schemeClr val="bg1"/>
              </a:solidFill>
            </a:endParaRPr>
          </a:p>
        </p:txBody>
      </p:sp>
      <p:sp>
        <p:nvSpPr>
          <p:cNvPr id="17" name="Pentagon 16">
            <a:hlinkClick r:id="" action="ppaction://hlinkshowjump?jump=nextslide"/>
          </p:cNvPr>
          <p:cNvSpPr/>
          <p:nvPr/>
        </p:nvSpPr>
        <p:spPr>
          <a:xfrm>
            <a:off x="8610600" y="6400800"/>
            <a:ext cx="457200" cy="370332"/>
          </a:xfrm>
          <a:prstGeom prst="homePlate">
            <a:avLst/>
          </a:prstGeom>
          <a:gradFill>
            <a:gsLst>
              <a:gs pos="51000">
                <a:srgbClr val="FFC625"/>
              </a:gs>
              <a:gs pos="46000">
                <a:schemeClr val="accent6">
                  <a:lumMod val="40000"/>
                  <a:lumOff val="60000"/>
                </a:schemeClr>
              </a:gs>
              <a:gs pos="0">
                <a:schemeClr val="accent6">
                  <a:lumMod val="75000"/>
                </a:schemeClr>
              </a:gs>
              <a:gs pos="100000">
                <a:schemeClr val="accent6">
                  <a:lumMod val="50000"/>
                </a:schemeClr>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entagon 17">
            <a:hlinkClick r:id="" action="ppaction://hlinkshowjump?jump=previousslide"/>
          </p:cNvPr>
          <p:cNvSpPr/>
          <p:nvPr/>
        </p:nvSpPr>
        <p:spPr>
          <a:xfrm rot="10800000">
            <a:off x="7772400" y="6400800"/>
            <a:ext cx="457200" cy="370332"/>
          </a:xfrm>
          <a:prstGeom prst="homePlate">
            <a:avLst/>
          </a:prstGeom>
          <a:gradFill>
            <a:gsLst>
              <a:gs pos="51000">
                <a:srgbClr val="FFC625"/>
              </a:gs>
              <a:gs pos="46000">
                <a:schemeClr val="accent6">
                  <a:lumMod val="40000"/>
                  <a:lumOff val="60000"/>
                </a:schemeClr>
              </a:gs>
              <a:gs pos="0">
                <a:schemeClr val="accent6">
                  <a:lumMod val="75000"/>
                </a:schemeClr>
              </a:gs>
              <a:gs pos="100000">
                <a:schemeClr val="accent6">
                  <a:lumMod val="50000"/>
                </a:schemeClr>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y 18">
            <a:hlinkClick r:id="" action="ppaction://hlinkshowjump?jump=endshow"/>
          </p:cNvPr>
          <p:cNvSpPr/>
          <p:nvPr/>
        </p:nvSpPr>
        <p:spPr>
          <a:xfrm>
            <a:off x="0" y="6400800"/>
            <a:ext cx="533400" cy="457200"/>
          </a:xfrm>
          <a:prstGeom prst="mathMultiply">
            <a:avLst/>
          </a:prstGeom>
          <a:gradFill>
            <a:gsLst>
              <a:gs pos="51000">
                <a:srgbClr val="4C3238"/>
              </a:gs>
              <a:gs pos="46000">
                <a:srgbClr val="905E62"/>
              </a:gs>
              <a:gs pos="0">
                <a:schemeClr val="accent2">
                  <a:lumMod val="50000"/>
                </a:schemeClr>
              </a:gs>
              <a:gs pos="100000">
                <a:schemeClr val="tx1"/>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2349595"/>
      </p:ext>
    </p:extLst>
  </p:cSld>
  <p:clrMapOvr>
    <a:masterClrMapping/>
  </p:clrMapOvr>
  <mc:AlternateContent xmlns:mc="http://schemas.openxmlformats.org/markup-compatibility/2006" xmlns:p14="http://schemas.microsoft.com/office/powerpoint/2010/main">
    <mc:Choice Requires="p14">
      <p:transition spd="med" advClick="0">
        <p14:flash/>
      </p:transition>
    </mc:Choice>
    <mc:Fallback xmlns="">
      <p:transition spd="med" advClick="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 presetClass="path" presetSubtype="0" repeatCount="indefinite" fill="hold" grpId="0" nodeType="withEffect">
                                      <p:stCondLst>
                                        <p:cond delay="0"/>
                                      </p:stCondLst>
                                      <p:childTnLst>
                                        <p:animMotion origin="layout" path="M -4.44444E-6 -4.07407E-6 C 0.05678 -0.00648 0.10712 0.04213 0.11146 0.10903 C 0.11563 0.17662 0.07205 0.23681 0.01528 0.24306 C -0.04253 0.24954 -0.09201 0.19977 -0.09618 0.13218 C -0.10052 0.06528 -0.05781 0.00649 -4.44444E-6 -4.07407E-6 Z " pathEditMode="relative" rAng="-288050" ptsTypes="fffff">
                                          <p:cBhvr>
                                            <p:cTn id="9" dur="10000" fill="hold"/>
                                            <p:tgtEl>
                                              <p:spTgt spid="16"/>
                                            </p:tgtEl>
                                            <p:attrNameLst>
                                              <p:attrName>ppt_x</p:attrName>
                                              <p:attrName>ppt_y</p:attrName>
                                            </p:attrNameLst>
                                          </p:cBhvr>
                                          <p:rCtr x="764" y="12153"/>
                                        </p:animMotion>
                                      </p:childTnLst>
                                    </p:cTn>
                                  </p:par>
                                  <p:par>
                                    <p:cTn id="10" presetID="10"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childTnLst>
                                    </p:cTn>
                                  </p:par>
                                  <p:par>
                                    <p:cTn id="13" presetID="42" presetClass="entr" presetSubtype="0" fill="hold" grpId="0" nodeType="withEffect">
                                      <p:stCondLst>
                                        <p:cond delay="60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1900"/>
                                            <p:tgtEl>
                                              <p:spTgt spid="2">
                                                <p:txEl>
                                                  <p:pRg st="0" end="0"/>
                                                </p:txEl>
                                              </p:spTgt>
                                            </p:tgtEl>
                                          </p:cBhvr>
                                        </p:animEffect>
                                        <p:anim calcmode="lin" valueType="num">
                                          <p:cBhvr>
                                            <p:cTn id="16" dur="19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7" dur="1900" fill="hold"/>
                                            <p:tgtEl>
                                              <p:spTgt spid="2">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60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fade">
                                          <p:cBhvr>
                                            <p:cTn id="20" dur="1900"/>
                                            <p:tgtEl>
                                              <p:spTgt spid="2">
                                                <p:txEl>
                                                  <p:pRg st="1" end="1"/>
                                                </p:txEl>
                                              </p:spTgt>
                                            </p:tgtEl>
                                          </p:cBhvr>
                                        </p:animEffect>
                                        <p:anim calcmode="lin" valueType="num">
                                          <p:cBhvr>
                                            <p:cTn id="21" dur="19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2" dur="1900" fill="hold"/>
                                            <p:tgtEl>
                                              <p:spTgt spid="2">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60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fade">
                                          <p:cBhvr>
                                            <p:cTn id="25" dur="1900"/>
                                            <p:tgtEl>
                                              <p:spTgt spid="2">
                                                <p:txEl>
                                                  <p:pRg st="2" end="2"/>
                                                </p:txEl>
                                              </p:spTgt>
                                            </p:tgtEl>
                                          </p:cBhvr>
                                        </p:animEffect>
                                        <p:anim calcmode="lin" valueType="num">
                                          <p:cBhvr>
                                            <p:cTn id="26" dur="19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7" dur="1900" fill="hold"/>
                                            <p:tgtEl>
                                              <p:spTgt spid="2">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600"/>
                                      </p:stCondLst>
                                      <p:childTnLst>
                                        <p:set>
                                          <p:cBhvr>
                                            <p:cTn id="29" dur="1" fill="hold">
                                              <p:stCondLst>
                                                <p:cond delay="0"/>
                                              </p:stCondLst>
                                            </p:cTn>
                                            <p:tgtEl>
                                              <p:spTgt spid="2">
                                                <p:txEl>
                                                  <p:pRg st="3" end="3"/>
                                                </p:txEl>
                                              </p:spTgt>
                                            </p:tgtEl>
                                            <p:attrNameLst>
                                              <p:attrName>style.visibility</p:attrName>
                                            </p:attrNameLst>
                                          </p:cBhvr>
                                          <p:to>
                                            <p:strVal val="visible"/>
                                          </p:to>
                                        </p:set>
                                        <p:animEffect transition="in" filter="fade">
                                          <p:cBhvr>
                                            <p:cTn id="30" dur="1900"/>
                                            <p:tgtEl>
                                              <p:spTgt spid="2">
                                                <p:txEl>
                                                  <p:pRg st="3" end="3"/>
                                                </p:txEl>
                                              </p:spTgt>
                                            </p:tgtEl>
                                          </p:cBhvr>
                                        </p:animEffect>
                                        <p:anim calcmode="lin" valueType="num">
                                          <p:cBhvr>
                                            <p:cTn id="31" dur="19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2" dur="1900" fill="hold"/>
                                            <p:tgtEl>
                                              <p:spTgt spid="2">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60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900"/>
                                            <p:tgtEl>
                                              <p:spTgt spid="2">
                                                <p:txEl>
                                                  <p:pRg st="4" end="4"/>
                                                </p:txEl>
                                              </p:spTgt>
                                            </p:tgtEl>
                                          </p:cBhvr>
                                        </p:animEffect>
                                        <p:anim calcmode="lin" valueType="num">
                                          <p:cBhvr>
                                            <p:cTn id="36" dur="19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900" fill="hold"/>
                                            <p:tgtEl>
                                              <p:spTgt spid="2">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600"/>
                                      </p:stCondLst>
                                      <p:childTnLst>
                                        <p:set>
                                          <p:cBhvr>
                                            <p:cTn id="39" dur="1" fill="hold">
                                              <p:stCondLst>
                                                <p:cond delay="0"/>
                                              </p:stCondLst>
                                            </p:cTn>
                                            <p:tgtEl>
                                              <p:spTgt spid="2">
                                                <p:txEl>
                                                  <p:pRg st="5" end="5"/>
                                                </p:txEl>
                                              </p:spTgt>
                                            </p:tgtEl>
                                            <p:attrNameLst>
                                              <p:attrName>style.visibility</p:attrName>
                                            </p:attrNameLst>
                                          </p:cBhvr>
                                          <p:to>
                                            <p:strVal val="visible"/>
                                          </p:to>
                                        </p:set>
                                        <p:animEffect transition="in" filter="fade">
                                          <p:cBhvr>
                                            <p:cTn id="40" dur="1900"/>
                                            <p:tgtEl>
                                              <p:spTgt spid="2">
                                                <p:txEl>
                                                  <p:pRg st="5" end="5"/>
                                                </p:txEl>
                                              </p:spTgt>
                                            </p:tgtEl>
                                          </p:cBhvr>
                                        </p:animEffect>
                                        <p:anim calcmode="lin" valueType="num">
                                          <p:cBhvr>
                                            <p:cTn id="41" dur="19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2" dur="1900" fill="hold"/>
                                            <p:tgtEl>
                                              <p:spTgt spid="2">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600"/>
                                      </p:stCondLst>
                                      <p:childTnLst>
                                        <p:set>
                                          <p:cBhvr>
                                            <p:cTn id="44" dur="1" fill="hold">
                                              <p:stCondLst>
                                                <p:cond delay="0"/>
                                              </p:stCondLst>
                                            </p:cTn>
                                            <p:tgtEl>
                                              <p:spTgt spid="2">
                                                <p:txEl>
                                                  <p:pRg st="6" end="6"/>
                                                </p:txEl>
                                              </p:spTgt>
                                            </p:tgtEl>
                                            <p:attrNameLst>
                                              <p:attrName>style.visibility</p:attrName>
                                            </p:attrNameLst>
                                          </p:cBhvr>
                                          <p:to>
                                            <p:strVal val="visible"/>
                                          </p:to>
                                        </p:set>
                                        <p:animEffect transition="in" filter="fade">
                                          <p:cBhvr>
                                            <p:cTn id="45" dur="1900"/>
                                            <p:tgtEl>
                                              <p:spTgt spid="2">
                                                <p:txEl>
                                                  <p:pRg st="6" end="6"/>
                                                </p:txEl>
                                              </p:spTgt>
                                            </p:tgtEl>
                                          </p:cBhvr>
                                        </p:animEffect>
                                        <p:anim calcmode="lin" valueType="num">
                                          <p:cBhvr>
                                            <p:cTn id="46" dur="19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7" dur="1900" fill="hold"/>
                                            <p:tgtEl>
                                              <p:spTgt spid="2">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600"/>
                                      </p:stCondLst>
                                      <p:childTnLst>
                                        <p:set>
                                          <p:cBhvr>
                                            <p:cTn id="49" dur="1" fill="hold">
                                              <p:stCondLst>
                                                <p:cond delay="0"/>
                                              </p:stCondLst>
                                            </p:cTn>
                                            <p:tgtEl>
                                              <p:spTgt spid="2">
                                                <p:txEl>
                                                  <p:pRg st="7" end="7"/>
                                                </p:txEl>
                                              </p:spTgt>
                                            </p:tgtEl>
                                            <p:attrNameLst>
                                              <p:attrName>style.visibility</p:attrName>
                                            </p:attrNameLst>
                                          </p:cBhvr>
                                          <p:to>
                                            <p:strVal val="visible"/>
                                          </p:to>
                                        </p:set>
                                        <p:animEffect transition="in" filter="fade">
                                          <p:cBhvr>
                                            <p:cTn id="50" dur="1900"/>
                                            <p:tgtEl>
                                              <p:spTgt spid="2">
                                                <p:txEl>
                                                  <p:pRg st="7" end="7"/>
                                                </p:txEl>
                                              </p:spTgt>
                                            </p:tgtEl>
                                          </p:cBhvr>
                                        </p:animEffect>
                                        <p:anim calcmode="lin" valueType="num">
                                          <p:cBhvr>
                                            <p:cTn id="51" dur="19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2" dur="1900" fill="hold"/>
                                            <p:tgtEl>
                                              <p:spTgt spid="2">
                                                <p:txEl>
                                                  <p:pRg st="7" end="7"/>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600"/>
                                      </p:stCondLst>
                                      <p:childTnLst>
                                        <p:set>
                                          <p:cBhvr>
                                            <p:cTn id="54" dur="1" fill="hold">
                                              <p:stCondLst>
                                                <p:cond delay="0"/>
                                              </p:stCondLst>
                                            </p:cTn>
                                            <p:tgtEl>
                                              <p:spTgt spid="2">
                                                <p:txEl>
                                                  <p:pRg st="8" end="8"/>
                                                </p:txEl>
                                              </p:spTgt>
                                            </p:tgtEl>
                                            <p:attrNameLst>
                                              <p:attrName>style.visibility</p:attrName>
                                            </p:attrNameLst>
                                          </p:cBhvr>
                                          <p:to>
                                            <p:strVal val="visible"/>
                                          </p:to>
                                        </p:set>
                                        <p:animEffect transition="in" filter="fade">
                                          <p:cBhvr>
                                            <p:cTn id="55" dur="1900"/>
                                            <p:tgtEl>
                                              <p:spTgt spid="2">
                                                <p:txEl>
                                                  <p:pRg st="8" end="8"/>
                                                </p:txEl>
                                              </p:spTgt>
                                            </p:tgtEl>
                                          </p:cBhvr>
                                        </p:animEffect>
                                        <p:anim calcmode="lin" valueType="num">
                                          <p:cBhvr>
                                            <p:cTn id="56" dur="19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7" dur="1900" fill="hold"/>
                                            <p:tgtEl>
                                              <p:spTgt spid="2">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600"/>
                                      </p:stCondLst>
                                      <p:childTnLst>
                                        <p:set>
                                          <p:cBhvr>
                                            <p:cTn id="59" dur="1" fill="hold">
                                              <p:stCondLst>
                                                <p:cond delay="0"/>
                                              </p:stCondLst>
                                            </p:cTn>
                                            <p:tgtEl>
                                              <p:spTgt spid="2">
                                                <p:txEl>
                                                  <p:pRg st="9" end="9"/>
                                                </p:txEl>
                                              </p:spTgt>
                                            </p:tgtEl>
                                            <p:attrNameLst>
                                              <p:attrName>style.visibility</p:attrName>
                                            </p:attrNameLst>
                                          </p:cBhvr>
                                          <p:to>
                                            <p:strVal val="visible"/>
                                          </p:to>
                                        </p:set>
                                        <p:animEffect transition="in" filter="fade">
                                          <p:cBhvr>
                                            <p:cTn id="60" dur="1900"/>
                                            <p:tgtEl>
                                              <p:spTgt spid="2">
                                                <p:txEl>
                                                  <p:pRg st="9" end="9"/>
                                                </p:txEl>
                                              </p:spTgt>
                                            </p:tgtEl>
                                          </p:cBhvr>
                                        </p:animEffect>
                                        <p:anim calcmode="lin" valueType="num">
                                          <p:cBhvr>
                                            <p:cTn id="61" dur="19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62" dur="1900" fill="hold"/>
                                            <p:tgtEl>
                                              <p:spTgt spid="2">
                                                <p:txEl>
                                                  <p:pRg st="9" end="9"/>
                                                </p:tx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600"/>
                                      </p:stCondLst>
                                      <p:childTnLst>
                                        <p:set>
                                          <p:cBhvr>
                                            <p:cTn id="64" dur="1" fill="hold">
                                              <p:stCondLst>
                                                <p:cond delay="0"/>
                                              </p:stCondLst>
                                            </p:cTn>
                                            <p:tgtEl>
                                              <p:spTgt spid="2">
                                                <p:txEl>
                                                  <p:pRg st="10" end="10"/>
                                                </p:txEl>
                                              </p:spTgt>
                                            </p:tgtEl>
                                            <p:attrNameLst>
                                              <p:attrName>style.visibility</p:attrName>
                                            </p:attrNameLst>
                                          </p:cBhvr>
                                          <p:to>
                                            <p:strVal val="visible"/>
                                          </p:to>
                                        </p:set>
                                        <p:animEffect transition="in" filter="fade">
                                          <p:cBhvr>
                                            <p:cTn id="65" dur="1900"/>
                                            <p:tgtEl>
                                              <p:spTgt spid="2">
                                                <p:txEl>
                                                  <p:pRg st="10" end="10"/>
                                                </p:txEl>
                                              </p:spTgt>
                                            </p:tgtEl>
                                          </p:cBhvr>
                                        </p:animEffect>
                                        <p:anim calcmode="lin" valueType="num">
                                          <p:cBhvr>
                                            <p:cTn id="66" dur="19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67" dur="1900" fill="hold"/>
                                            <p:tgtEl>
                                              <p:spTgt spid="2">
                                                <p:txEl>
                                                  <p:pRg st="10" end="10"/>
                                                </p:txEl>
                                              </p:spTgt>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600"/>
                                      </p:stCondLst>
                                      <p:childTnLst>
                                        <p:set>
                                          <p:cBhvr>
                                            <p:cTn id="69" dur="1" fill="hold">
                                              <p:stCondLst>
                                                <p:cond delay="0"/>
                                              </p:stCondLst>
                                            </p:cTn>
                                            <p:tgtEl>
                                              <p:spTgt spid="2">
                                                <p:txEl>
                                                  <p:pRg st="11" end="11"/>
                                                </p:txEl>
                                              </p:spTgt>
                                            </p:tgtEl>
                                            <p:attrNameLst>
                                              <p:attrName>style.visibility</p:attrName>
                                            </p:attrNameLst>
                                          </p:cBhvr>
                                          <p:to>
                                            <p:strVal val="visible"/>
                                          </p:to>
                                        </p:set>
                                        <p:animEffect transition="in" filter="fade">
                                          <p:cBhvr>
                                            <p:cTn id="70" dur="1900"/>
                                            <p:tgtEl>
                                              <p:spTgt spid="2">
                                                <p:txEl>
                                                  <p:pRg st="11" end="11"/>
                                                </p:txEl>
                                              </p:spTgt>
                                            </p:tgtEl>
                                          </p:cBhvr>
                                        </p:animEffect>
                                        <p:anim calcmode="lin" valueType="num">
                                          <p:cBhvr>
                                            <p:cTn id="71" dur="19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72" dur="1900" fill="hold"/>
                                            <p:tgtEl>
                                              <p:spTgt spid="2">
                                                <p:txEl>
                                                  <p:pRg st="11" end="11"/>
                                                </p:txEl>
                                              </p:spTgt>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600"/>
                                      </p:stCondLst>
                                      <p:childTnLst>
                                        <p:set>
                                          <p:cBhvr>
                                            <p:cTn id="74" dur="1" fill="hold">
                                              <p:stCondLst>
                                                <p:cond delay="0"/>
                                              </p:stCondLst>
                                            </p:cTn>
                                            <p:tgtEl>
                                              <p:spTgt spid="2">
                                                <p:txEl>
                                                  <p:pRg st="12" end="12"/>
                                                </p:txEl>
                                              </p:spTgt>
                                            </p:tgtEl>
                                            <p:attrNameLst>
                                              <p:attrName>style.visibility</p:attrName>
                                            </p:attrNameLst>
                                          </p:cBhvr>
                                          <p:to>
                                            <p:strVal val="visible"/>
                                          </p:to>
                                        </p:set>
                                        <p:animEffect transition="in" filter="fade">
                                          <p:cBhvr>
                                            <p:cTn id="75" dur="1900"/>
                                            <p:tgtEl>
                                              <p:spTgt spid="2">
                                                <p:txEl>
                                                  <p:pRg st="12" end="12"/>
                                                </p:txEl>
                                              </p:spTgt>
                                            </p:tgtEl>
                                          </p:cBhvr>
                                        </p:animEffect>
                                        <p:anim calcmode="lin" valueType="num">
                                          <p:cBhvr>
                                            <p:cTn id="76" dur="19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77" dur="1900" fill="hold"/>
                                            <p:tgtEl>
                                              <p:spTgt spid="2">
                                                <p:txEl>
                                                  <p:pRg st="12" end="12"/>
                                                </p:txEl>
                                              </p:spTgt>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600"/>
                                      </p:stCondLst>
                                      <p:childTnLst>
                                        <p:set>
                                          <p:cBhvr>
                                            <p:cTn id="79" dur="1" fill="hold">
                                              <p:stCondLst>
                                                <p:cond delay="0"/>
                                              </p:stCondLst>
                                            </p:cTn>
                                            <p:tgtEl>
                                              <p:spTgt spid="2">
                                                <p:txEl>
                                                  <p:pRg st="13" end="13"/>
                                                </p:txEl>
                                              </p:spTgt>
                                            </p:tgtEl>
                                            <p:attrNameLst>
                                              <p:attrName>style.visibility</p:attrName>
                                            </p:attrNameLst>
                                          </p:cBhvr>
                                          <p:to>
                                            <p:strVal val="visible"/>
                                          </p:to>
                                        </p:set>
                                        <p:animEffect transition="in" filter="fade">
                                          <p:cBhvr>
                                            <p:cTn id="80" dur="1900"/>
                                            <p:tgtEl>
                                              <p:spTgt spid="2">
                                                <p:txEl>
                                                  <p:pRg st="13" end="13"/>
                                                </p:txEl>
                                              </p:spTgt>
                                            </p:tgtEl>
                                          </p:cBhvr>
                                        </p:animEffect>
                                        <p:anim calcmode="lin" valueType="num">
                                          <p:cBhvr>
                                            <p:cTn id="81" dur="19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82" dur="1900" fill="hold"/>
                                            <p:tgtEl>
                                              <p:spTgt spid="2">
                                                <p:txEl>
                                                  <p:pRg st="13" end="13"/>
                                                </p:txEl>
                                              </p:spTgt>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600"/>
                                      </p:stCondLst>
                                      <p:childTnLst>
                                        <p:set>
                                          <p:cBhvr>
                                            <p:cTn id="84" dur="1" fill="hold">
                                              <p:stCondLst>
                                                <p:cond delay="0"/>
                                              </p:stCondLst>
                                            </p:cTn>
                                            <p:tgtEl>
                                              <p:spTgt spid="2">
                                                <p:txEl>
                                                  <p:pRg st="14" end="14"/>
                                                </p:txEl>
                                              </p:spTgt>
                                            </p:tgtEl>
                                            <p:attrNameLst>
                                              <p:attrName>style.visibility</p:attrName>
                                            </p:attrNameLst>
                                          </p:cBhvr>
                                          <p:to>
                                            <p:strVal val="visible"/>
                                          </p:to>
                                        </p:set>
                                        <p:animEffect transition="in" filter="fade">
                                          <p:cBhvr>
                                            <p:cTn id="85" dur="1900"/>
                                            <p:tgtEl>
                                              <p:spTgt spid="2">
                                                <p:txEl>
                                                  <p:pRg st="14" end="14"/>
                                                </p:txEl>
                                              </p:spTgt>
                                            </p:tgtEl>
                                          </p:cBhvr>
                                        </p:animEffect>
                                        <p:anim calcmode="lin" valueType="num">
                                          <p:cBhvr>
                                            <p:cTn id="86" dur="19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87" dur="1900" fill="hold"/>
                                            <p:tgtEl>
                                              <p:spTgt spid="2">
                                                <p:txEl>
                                                  <p:pRg st="14" end="14"/>
                                                </p:txEl>
                                              </p:spTgt>
                                            </p:tgtEl>
                                            <p:attrNameLst>
                                              <p:attrName>ppt_y</p:attrName>
                                            </p:attrNameLst>
                                          </p:cBhvr>
                                          <p:tavLst>
                                            <p:tav tm="0">
                                              <p:val>
                                                <p:strVal val="#ppt_y+.1"/>
                                              </p:val>
                                            </p:tav>
                                            <p:tav tm="100000">
                                              <p:val>
                                                <p:strVal val="#ppt_y"/>
                                              </p:val>
                                            </p:tav>
                                          </p:tavLst>
                                        </p:anim>
                                      </p:childTnLst>
                                    </p:cTn>
                                  </p:par>
                                  <p:par>
                                    <p:cTn id="88" presetID="2" presetClass="entr" presetSubtype="8" fill="hold" grpId="0" nodeType="withEffect" p14:presetBounceEnd="40000">
                                      <p:stCondLst>
                                        <p:cond delay="2300"/>
                                      </p:stCondLst>
                                      <p:childTnLst>
                                        <p:set>
                                          <p:cBhvr>
                                            <p:cTn id="89" dur="1" fill="hold">
                                              <p:stCondLst>
                                                <p:cond delay="0"/>
                                              </p:stCondLst>
                                            </p:cTn>
                                            <p:tgtEl>
                                              <p:spTgt spid="17"/>
                                            </p:tgtEl>
                                            <p:attrNameLst>
                                              <p:attrName>style.visibility</p:attrName>
                                            </p:attrNameLst>
                                          </p:cBhvr>
                                          <p:to>
                                            <p:strVal val="visible"/>
                                          </p:to>
                                        </p:set>
                                        <p:anim calcmode="lin" valueType="num" p14:bounceEnd="40000">
                                          <p:cBhvr additive="base">
                                            <p:cTn id="90" dur="500" fill="hold"/>
                                            <p:tgtEl>
                                              <p:spTgt spid="17"/>
                                            </p:tgtEl>
                                            <p:attrNameLst>
                                              <p:attrName>ppt_x</p:attrName>
                                            </p:attrNameLst>
                                          </p:cBhvr>
                                          <p:tavLst>
                                            <p:tav tm="0">
                                              <p:val>
                                                <p:strVal val="0-#ppt_w/2"/>
                                              </p:val>
                                            </p:tav>
                                            <p:tav tm="100000">
                                              <p:val>
                                                <p:strVal val="#ppt_x"/>
                                              </p:val>
                                            </p:tav>
                                          </p:tavLst>
                                        </p:anim>
                                        <p:anim calcmode="lin" valueType="num" p14:bounceEnd="40000">
                                          <p:cBhvr additive="base">
                                            <p:cTn id="91" dur="500" fill="hold"/>
                                            <p:tgtEl>
                                              <p:spTgt spid="17"/>
                                            </p:tgtEl>
                                            <p:attrNameLst>
                                              <p:attrName>ppt_y</p:attrName>
                                            </p:attrNameLst>
                                          </p:cBhvr>
                                          <p:tavLst>
                                            <p:tav tm="0">
                                              <p:val>
                                                <p:strVal val="#ppt_y"/>
                                              </p:val>
                                            </p:tav>
                                            <p:tav tm="100000">
                                              <p:val>
                                                <p:strVal val="#ppt_y"/>
                                              </p:val>
                                            </p:tav>
                                          </p:tavLst>
                                        </p:anim>
                                      </p:childTnLst>
                                    </p:cTn>
                                  </p:par>
                                  <p:par>
                                    <p:cTn id="92" presetID="2" presetClass="entr" presetSubtype="8" fill="hold" grpId="0" nodeType="withEffect" p14:presetBounceEnd="40000">
                                      <p:stCondLst>
                                        <p:cond delay="2800"/>
                                      </p:stCondLst>
                                      <p:childTnLst>
                                        <p:set>
                                          <p:cBhvr>
                                            <p:cTn id="93" dur="1" fill="hold">
                                              <p:stCondLst>
                                                <p:cond delay="0"/>
                                              </p:stCondLst>
                                            </p:cTn>
                                            <p:tgtEl>
                                              <p:spTgt spid="18"/>
                                            </p:tgtEl>
                                            <p:attrNameLst>
                                              <p:attrName>style.visibility</p:attrName>
                                            </p:attrNameLst>
                                          </p:cBhvr>
                                          <p:to>
                                            <p:strVal val="visible"/>
                                          </p:to>
                                        </p:set>
                                        <p:anim calcmode="lin" valueType="num" p14:bounceEnd="40000">
                                          <p:cBhvr additive="base">
                                            <p:cTn id="94" dur="500" fill="hold"/>
                                            <p:tgtEl>
                                              <p:spTgt spid="18"/>
                                            </p:tgtEl>
                                            <p:attrNameLst>
                                              <p:attrName>ppt_x</p:attrName>
                                            </p:attrNameLst>
                                          </p:cBhvr>
                                          <p:tavLst>
                                            <p:tav tm="0">
                                              <p:val>
                                                <p:strVal val="0-#ppt_w/2"/>
                                              </p:val>
                                            </p:tav>
                                            <p:tav tm="100000">
                                              <p:val>
                                                <p:strVal val="#ppt_x"/>
                                              </p:val>
                                            </p:tav>
                                          </p:tavLst>
                                        </p:anim>
                                        <p:anim calcmode="lin" valueType="num" p14:bounceEnd="40000">
                                          <p:cBhvr additive="base">
                                            <p:cTn id="95" dur="500" fill="hold"/>
                                            <p:tgtEl>
                                              <p:spTgt spid="18"/>
                                            </p:tgtEl>
                                            <p:attrNameLst>
                                              <p:attrName>ppt_y</p:attrName>
                                            </p:attrNameLst>
                                          </p:cBhvr>
                                          <p:tavLst>
                                            <p:tav tm="0">
                                              <p:val>
                                                <p:strVal val="#ppt_y"/>
                                              </p:val>
                                            </p:tav>
                                            <p:tav tm="100000">
                                              <p:val>
                                                <p:strVal val="#ppt_y"/>
                                              </p:val>
                                            </p:tav>
                                          </p:tavLst>
                                        </p:anim>
                                      </p:childTnLst>
                                    </p:cTn>
                                  </p:par>
                                  <p:par>
                                    <p:cTn id="96" presetID="2" presetClass="entr" presetSubtype="8" fill="hold" grpId="0" nodeType="withEffect" p14:presetBounceEnd="40000">
                                      <p:stCondLst>
                                        <p:cond delay="1100"/>
                                      </p:stCondLst>
                                      <p:childTnLst>
                                        <p:set>
                                          <p:cBhvr>
                                            <p:cTn id="97" dur="1" fill="hold">
                                              <p:stCondLst>
                                                <p:cond delay="0"/>
                                              </p:stCondLst>
                                            </p:cTn>
                                            <p:tgtEl>
                                              <p:spTgt spid="19"/>
                                            </p:tgtEl>
                                            <p:attrNameLst>
                                              <p:attrName>style.visibility</p:attrName>
                                            </p:attrNameLst>
                                          </p:cBhvr>
                                          <p:to>
                                            <p:strVal val="visible"/>
                                          </p:to>
                                        </p:set>
                                        <p:anim calcmode="lin" valueType="num" p14:bounceEnd="40000">
                                          <p:cBhvr additive="base">
                                            <p:cTn id="98" dur="500" fill="hold"/>
                                            <p:tgtEl>
                                              <p:spTgt spid="19"/>
                                            </p:tgtEl>
                                            <p:attrNameLst>
                                              <p:attrName>ppt_x</p:attrName>
                                            </p:attrNameLst>
                                          </p:cBhvr>
                                          <p:tavLst>
                                            <p:tav tm="0">
                                              <p:val>
                                                <p:strVal val="0-#ppt_w/2"/>
                                              </p:val>
                                            </p:tav>
                                            <p:tav tm="100000">
                                              <p:val>
                                                <p:strVal val="#ppt_x"/>
                                              </p:val>
                                            </p:tav>
                                          </p:tavLst>
                                        </p:anim>
                                        <p:anim calcmode="lin" valueType="num" p14:bounceEnd="40000">
                                          <p:cBhvr additive="base">
                                            <p:cTn id="99"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p:bldP spid="2" grpId="0" build="allAtOnce"/>
          <p:bldP spid="17" grpId="0" animBg="1"/>
          <p:bldP spid="18" grpId="0" animBg="1"/>
          <p:bldP spid="1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 presetClass="path" presetSubtype="0" repeatCount="indefinite" fill="hold" grpId="0" nodeType="withEffect">
                                      <p:stCondLst>
                                        <p:cond delay="0"/>
                                      </p:stCondLst>
                                      <p:childTnLst>
                                        <p:animMotion origin="layout" path="M -4.44444E-6 -4.07407E-6 C 0.05678 -0.00648 0.10712 0.04213 0.11146 0.10903 C 0.11563 0.17662 0.07205 0.23681 0.01528 0.24306 C -0.04253 0.24954 -0.09201 0.19977 -0.09618 0.13218 C -0.10052 0.06528 -0.05781 0.00649 -4.44444E-6 -4.07407E-6 Z " pathEditMode="relative" rAng="-288050" ptsTypes="fffff">
                                          <p:cBhvr>
                                            <p:cTn id="9" dur="10000" fill="hold"/>
                                            <p:tgtEl>
                                              <p:spTgt spid="16"/>
                                            </p:tgtEl>
                                            <p:attrNameLst>
                                              <p:attrName>ppt_x</p:attrName>
                                              <p:attrName>ppt_y</p:attrName>
                                            </p:attrNameLst>
                                          </p:cBhvr>
                                          <p:rCtr x="764" y="12153"/>
                                        </p:animMotion>
                                      </p:childTnLst>
                                    </p:cTn>
                                  </p:par>
                                  <p:par>
                                    <p:cTn id="10" presetID="10"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childTnLst>
                                    </p:cTn>
                                  </p:par>
                                  <p:par>
                                    <p:cTn id="13" presetID="42" presetClass="entr" presetSubtype="0" fill="hold" grpId="0" nodeType="withEffect">
                                      <p:stCondLst>
                                        <p:cond delay="60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1900"/>
                                            <p:tgtEl>
                                              <p:spTgt spid="2">
                                                <p:txEl>
                                                  <p:pRg st="0" end="0"/>
                                                </p:txEl>
                                              </p:spTgt>
                                            </p:tgtEl>
                                          </p:cBhvr>
                                        </p:animEffect>
                                        <p:anim calcmode="lin" valueType="num">
                                          <p:cBhvr>
                                            <p:cTn id="16" dur="19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7" dur="1900" fill="hold"/>
                                            <p:tgtEl>
                                              <p:spTgt spid="2">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60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fade">
                                          <p:cBhvr>
                                            <p:cTn id="20" dur="1900"/>
                                            <p:tgtEl>
                                              <p:spTgt spid="2">
                                                <p:txEl>
                                                  <p:pRg st="1" end="1"/>
                                                </p:txEl>
                                              </p:spTgt>
                                            </p:tgtEl>
                                          </p:cBhvr>
                                        </p:animEffect>
                                        <p:anim calcmode="lin" valueType="num">
                                          <p:cBhvr>
                                            <p:cTn id="21" dur="19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2" dur="1900" fill="hold"/>
                                            <p:tgtEl>
                                              <p:spTgt spid="2">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60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fade">
                                          <p:cBhvr>
                                            <p:cTn id="25" dur="1900"/>
                                            <p:tgtEl>
                                              <p:spTgt spid="2">
                                                <p:txEl>
                                                  <p:pRg st="2" end="2"/>
                                                </p:txEl>
                                              </p:spTgt>
                                            </p:tgtEl>
                                          </p:cBhvr>
                                        </p:animEffect>
                                        <p:anim calcmode="lin" valueType="num">
                                          <p:cBhvr>
                                            <p:cTn id="26" dur="19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7" dur="1900" fill="hold"/>
                                            <p:tgtEl>
                                              <p:spTgt spid="2">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600"/>
                                      </p:stCondLst>
                                      <p:childTnLst>
                                        <p:set>
                                          <p:cBhvr>
                                            <p:cTn id="29" dur="1" fill="hold">
                                              <p:stCondLst>
                                                <p:cond delay="0"/>
                                              </p:stCondLst>
                                            </p:cTn>
                                            <p:tgtEl>
                                              <p:spTgt spid="2">
                                                <p:txEl>
                                                  <p:pRg st="3" end="3"/>
                                                </p:txEl>
                                              </p:spTgt>
                                            </p:tgtEl>
                                            <p:attrNameLst>
                                              <p:attrName>style.visibility</p:attrName>
                                            </p:attrNameLst>
                                          </p:cBhvr>
                                          <p:to>
                                            <p:strVal val="visible"/>
                                          </p:to>
                                        </p:set>
                                        <p:animEffect transition="in" filter="fade">
                                          <p:cBhvr>
                                            <p:cTn id="30" dur="1900"/>
                                            <p:tgtEl>
                                              <p:spTgt spid="2">
                                                <p:txEl>
                                                  <p:pRg st="3" end="3"/>
                                                </p:txEl>
                                              </p:spTgt>
                                            </p:tgtEl>
                                          </p:cBhvr>
                                        </p:animEffect>
                                        <p:anim calcmode="lin" valueType="num">
                                          <p:cBhvr>
                                            <p:cTn id="31" dur="19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2" dur="1900" fill="hold"/>
                                            <p:tgtEl>
                                              <p:spTgt spid="2">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60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900"/>
                                            <p:tgtEl>
                                              <p:spTgt spid="2">
                                                <p:txEl>
                                                  <p:pRg st="4" end="4"/>
                                                </p:txEl>
                                              </p:spTgt>
                                            </p:tgtEl>
                                          </p:cBhvr>
                                        </p:animEffect>
                                        <p:anim calcmode="lin" valueType="num">
                                          <p:cBhvr>
                                            <p:cTn id="36" dur="19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900" fill="hold"/>
                                            <p:tgtEl>
                                              <p:spTgt spid="2">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600"/>
                                      </p:stCondLst>
                                      <p:childTnLst>
                                        <p:set>
                                          <p:cBhvr>
                                            <p:cTn id="39" dur="1" fill="hold">
                                              <p:stCondLst>
                                                <p:cond delay="0"/>
                                              </p:stCondLst>
                                            </p:cTn>
                                            <p:tgtEl>
                                              <p:spTgt spid="2">
                                                <p:txEl>
                                                  <p:pRg st="5" end="5"/>
                                                </p:txEl>
                                              </p:spTgt>
                                            </p:tgtEl>
                                            <p:attrNameLst>
                                              <p:attrName>style.visibility</p:attrName>
                                            </p:attrNameLst>
                                          </p:cBhvr>
                                          <p:to>
                                            <p:strVal val="visible"/>
                                          </p:to>
                                        </p:set>
                                        <p:animEffect transition="in" filter="fade">
                                          <p:cBhvr>
                                            <p:cTn id="40" dur="1900"/>
                                            <p:tgtEl>
                                              <p:spTgt spid="2">
                                                <p:txEl>
                                                  <p:pRg st="5" end="5"/>
                                                </p:txEl>
                                              </p:spTgt>
                                            </p:tgtEl>
                                          </p:cBhvr>
                                        </p:animEffect>
                                        <p:anim calcmode="lin" valueType="num">
                                          <p:cBhvr>
                                            <p:cTn id="41" dur="19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2" dur="1900" fill="hold"/>
                                            <p:tgtEl>
                                              <p:spTgt spid="2">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600"/>
                                      </p:stCondLst>
                                      <p:childTnLst>
                                        <p:set>
                                          <p:cBhvr>
                                            <p:cTn id="44" dur="1" fill="hold">
                                              <p:stCondLst>
                                                <p:cond delay="0"/>
                                              </p:stCondLst>
                                            </p:cTn>
                                            <p:tgtEl>
                                              <p:spTgt spid="2">
                                                <p:txEl>
                                                  <p:pRg st="6" end="6"/>
                                                </p:txEl>
                                              </p:spTgt>
                                            </p:tgtEl>
                                            <p:attrNameLst>
                                              <p:attrName>style.visibility</p:attrName>
                                            </p:attrNameLst>
                                          </p:cBhvr>
                                          <p:to>
                                            <p:strVal val="visible"/>
                                          </p:to>
                                        </p:set>
                                        <p:animEffect transition="in" filter="fade">
                                          <p:cBhvr>
                                            <p:cTn id="45" dur="1900"/>
                                            <p:tgtEl>
                                              <p:spTgt spid="2">
                                                <p:txEl>
                                                  <p:pRg st="6" end="6"/>
                                                </p:txEl>
                                              </p:spTgt>
                                            </p:tgtEl>
                                          </p:cBhvr>
                                        </p:animEffect>
                                        <p:anim calcmode="lin" valueType="num">
                                          <p:cBhvr>
                                            <p:cTn id="46" dur="19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7" dur="1900" fill="hold"/>
                                            <p:tgtEl>
                                              <p:spTgt spid="2">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600"/>
                                      </p:stCondLst>
                                      <p:childTnLst>
                                        <p:set>
                                          <p:cBhvr>
                                            <p:cTn id="49" dur="1" fill="hold">
                                              <p:stCondLst>
                                                <p:cond delay="0"/>
                                              </p:stCondLst>
                                            </p:cTn>
                                            <p:tgtEl>
                                              <p:spTgt spid="2">
                                                <p:txEl>
                                                  <p:pRg st="7" end="7"/>
                                                </p:txEl>
                                              </p:spTgt>
                                            </p:tgtEl>
                                            <p:attrNameLst>
                                              <p:attrName>style.visibility</p:attrName>
                                            </p:attrNameLst>
                                          </p:cBhvr>
                                          <p:to>
                                            <p:strVal val="visible"/>
                                          </p:to>
                                        </p:set>
                                        <p:animEffect transition="in" filter="fade">
                                          <p:cBhvr>
                                            <p:cTn id="50" dur="1900"/>
                                            <p:tgtEl>
                                              <p:spTgt spid="2">
                                                <p:txEl>
                                                  <p:pRg st="7" end="7"/>
                                                </p:txEl>
                                              </p:spTgt>
                                            </p:tgtEl>
                                          </p:cBhvr>
                                        </p:animEffect>
                                        <p:anim calcmode="lin" valueType="num">
                                          <p:cBhvr>
                                            <p:cTn id="51" dur="19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2" dur="1900" fill="hold"/>
                                            <p:tgtEl>
                                              <p:spTgt spid="2">
                                                <p:txEl>
                                                  <p:pRg st="7" end="7"/>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600"/>
                                      </p:stCondLst>
                                      <p:childTnLst>
                                        <p:set>
                                          <p:cBhvr>
                                            <p:cTn id="54" dur="1" fill="hold">
                                              <p:stCondLst>
                                                <p:cond delay="0"/>
                                              </p:stCondLst>
                                            </p:cTn>
                                            <p:tgtEl>
                                              <p:spTgt spid="2">
                                                <p:txEl>
                                                  <p:pRg st="8" end="8"/>
                                                </p:txEl>
                                              </p:spTgt>
                                            </p:tgtEl>
                                            <p:attrNameLst>
                                              <p:attrName>style.visibility</p:attrName>
                                            </p:attrNameLst>
                                          </p:cBhvr>
                                          <p:to>
                                            <p:strVal val="visible"/>
                                          </p:to>
                                        </p:set>
                                        <p:animEffect transition="in" filter="fade">
                                          <p:cBhvr>
                                            <p:cTn id="55" dur="1900"/>
                                            <p:tgtEl>
                                              <p:spTgt spid="2">
                                                <p:txEl>
                                                  <p:pRg st="8" end="8"/>
                                                </p:txEl>
                                              </p:spTgt>
                                            </p:tgtEl>
                                          </p:cBhvr>
                                        </p:animEffect>
                                        <p:anim calcmode="lin" valueType="num">
                                          <p:cBhvr>
                                            <p:cTn id="56" dur="19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7" dur="1900" fill="hold"/>
                                            <p:tgtEl>
                                              <p:spTgt spid="2">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600"/>
                                      </p:stCondLst>
                                      <p:childTnLst>
                                        <p:set>
                                          <p:cBhvr>
                                            <p:cTn id="59" dur="1" fill="hold">
                                              <p:stCondLst>
                                                <p:cond delay="0"/>
                                              </p:stCondLst>
                                            </p:cTn>
                                            <p:tgtEl>
                                              <p:spTgt spid="2">
                                                <p:txEl>
                                                  <p:pRg st="9" end="9"/>
                                                </p:txEl>
                                              </p:spTgt>
                                            </p:tgtEl>
                                            <p:attrNameLst>
                                              <p:attrName>style.visibility</p:attrName>
                                            </p:attrNameLst>
                                          </p:cBhvr>
                                          <p:to>
                                            <p:strVal val="visible"/>
                                          </p:to>
                                        </p:set>
                                        <p:animEffect transition="in" filter="fade">
                                          <p:cBhvr>
                                            <p:cTn id="60" dur="1900"/>
                                            <p:tgtEl>
                                              <p:spTgt spid="2">
                                                <p:txEl>
                                                  <p:pRg st="9" end="9"/>
                                                </p:txEl>
                                              </p:spTgt>
                                            </p:tgtEl>
                                          </p:cBhvr>
                                        </p:animEffect>
                                        <p:anim calcmode="lin" valueType="num">
                                          <p:cBhvr>
                                            <p:cTn id="61" dur="19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62" dur="1900" fill="hold"/>
                                            <p:tgtEl>
                                              <p:spTgt spid="2">
                                                <p:txEl>
                                                  <p:pRg st="9" end="9"/>
                                                </p:tx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600"/>
                                      </p:stCondLst>
                                      <p:childTnLst>
                                        <p:set>
                                          <p:cBhvr>
                                            <p:cTn id="64" dur="1" fill="hold">
                                              <p:stCondLst>
                                                <p:cond delay="0"/>
                                              </p:stCondLst>
                                            </p:cTn>
                                            <p:tgtEl>
                                              <p:spTgt spid="2">
                                                <p:txEl>
                                                  <p:pRg st="10" end="10"/>
                                                </p:txEl>
                                              </p:spTgt>
                                            </p:tgtEl>
                                            <p:attrNameLst>
                                              <p:attrName>style.visibility</p:attrName>
                                            </p:attrNameLst>
                                          </p:cBhvr>
                                          <p:to>
                                            <p:strVal val="visible"/>
                                          </p:to>
                                        </p:set>
                                        <p:animEffect transition="in" filter="fade">
                                          <p:cBhvr>
                                            <p:cTn id="65" dur="1900"/>
                                            <p:tgtEl>
                                              <p:spTgt spid="2">
                                                <p:txEl>
                                                  <p:pRg st="10" end="10"/>
                                                </p:txEl>
                                              </p:spTgt>
                                            </p:tgtEl>
                                          </p:cBhvr>
                                        </p:animEffect>
                                        <p:anim calcmode="lin" valueType="num">
                                          <p:cBhvr>
                                            <p:cTn id="66" dur="19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67" dur="1900" fill="hold"/>
                                            <p:tgtEl>
                                              <p:spTgt spid="2">
                                                <p:txEl>
                                                  <p:pRg st="10" end="10"/>
                                                </p:txEl>
                                              </p:spTgt>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600"/>
                                      </p:stCondLst>
                                      <p:childTnLst>
                                        <p:set>
                                          <p:cBhvr>
                                            <p:cTn id="69" dur="1" fill="hold">
                                              <p:stCondLst>
                                                <p:cond delay="0"/>
                                              </p:stCondLst>
                                            </p:cTn>
                                            <p:tgtEl>
                                              <p:spTgt spid="2">
                                                <p:txEl>
                                                  <p:pRg st="11" end="11"/>
                                                </p:txEl>
                                              </p:spTgt>
                                            </p:tgtEl>
                                            <p:attrNameLst>
                                              <p:attrName>style.visibility</p:attrName>
                                            </p:attrNameLst>
                                          </p:cBhvr>
                                          <p:to>
                                            <p:strVal val="visible"/>
                                          </p:to>
                                        </p:set>
                                        <p:animEffect transition="in" filter="fade">
                                          <p:cBhvr>
                                            <p:cTn id="70" dur="1900"/>
                                            <p:tgtEl>
                                              <p:spTgt spid="2">
                                                <p:txEl>
                                                  <p:pRg st="11" end="11"/>
                                                </p:txEl>
                                              </p:spTgt>
                                            </p:tgtEl>
                                          </p:cBhvr>
                                        </p:animEffect>
                                        <p:anim calcmode="lin" valueType="num">
                                          <p:cBhvr>
                                            <p:cTn id="71" dur="19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72" dur="1900" fill="hold"/>
                                            <p:tgtEl>
                                              <p:spTgt spid="2">
                                                <p:txEl>
                                                  <p:pRg st="11" end="11"/>
                                                </p:txEl>
                                              </p:spTgt>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600"/>
                                      </p:stCondLst>
                                      <p:childTnLst>
                                        <p:set>
                                          <p:cBhvr>
                                            <p:cTn id="74" dur="1" fill="hold">
                                              <p:stCondLst>
                                                <p:cond delay="0"/>
                                              </p:stCondLst>
                                            </p:cTn>
                                            <p:tgtEl>
                                              <p:spTgt spid="2">
                                                <p:txEl>
                                                  <p:pRg st="12" end="12"/>
                                                </p:txEl>
                                              </p:spTgt>
                                            </p:tgtEl>
                                            <p:attrNameLst>
                                              <p:attrName>style.visibility</p:attrName>
                                            </p:attrNameLst>
                                          </p:cBhvr>
                                          <p:to>
                                            <p:strVal val="visible"/>
                                          </p:to>
                                        </p:set>
                                        <p:animEffect transition="in" filter="fade">
                                          <p:cBhvr>
                                            <p:cTn id="75" dur="1900"/>
                                            <p:tgtEl>
                                              <p:spTgt spid="2">
                                                <p:txEl>
                                                  <p:pRg st="12" end="12"/>
                                                </p:txEl>
                                              </p:spTgt>
                                            </p:tgtEl>
                                          </p:cBhvr>
                                        </p:animEffect>
                                        <p:anim calcmode="lin" valueType="num">
                                          <p:cBhvr>
                                            <p:cTn id="76" dur="19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77" dur="1900" fill="hold"/>
                                            <p:tgtEl>
                                              <p:spTgt spid="2">
                                                <p:txEl>
                                                  <p:pRg st="12" end="12"/>
                                                </p:txEl>
                                              </p:spTgt>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600"/>
                                      </p:stCondLst>
                                      <p:childTnLst>
                                        <p:set>
                                          <p:cBhvr>
                                            <p:cTn id="79" dur="1" fill="hold">
                                              <p:stCondLst>
                                                <p:cond delay="0"/>
                                              </p:stCondLst>
                                            </p:cTn>
                                            <p:tgtEl>
                                              <p:spTgt spid="2">
                                                <p:txEl>
                                                  <p:pRg st="13" end="13"/>
                                                </p:txEl>
                                              </p:spTgt>
                                            </p:tgtEl>
                                            <p:attrNameLst>
                                              <p:attrName>style.visibility</p:attrName>
                                            </p:attrNameLst>
                                          </p:cBhvr>
                                          <p:to>
                                            <p:strVal val="visible"/>
                                          </p:to>
                                        </p:set>
                                        <p:animEffect transition="in" filter="fade">
                                          <p:cBhvr>
                                            <p:cTn id="80" dur="1900"/>
                                            <p:tgtEl>
                                              <p:spTgt spid="2">
                                                <p:txEl>
                                                  <p:pRg st="13" end="13"/>
                                                </p:txEl>
                                              </p:spTgt>
                                            </p:tgtEl>
                                          </p:cBhvr>
                                        </p:animEffect>
                                        <p:anim calcmode="lin" valueType="num">
                                          <p:cBhvr>
                                            <p:cTn id="81" dur="19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82" dur="1900" fill="hold"/>
                                            <p:tgtEl>
                                              <p:spTgt spid="2">
                                                <p:txEl>
                                                  <p:pRg st="13" end="13"/>
                                                </p:txEl>
                                              </p:spTgt>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600"/>
                                      </p:stCondLst>
                                      <p:childTnLst>
                                        <p:set>
                                          <p:cBhvr>
                                            <p:cTn id="84" dur="1" fill="hold">
                                              <p:stCondLst>
                                                <p:cond delay="0"/>
                                              </p:stCondLst>
                                            </p:cTn>
                                            <p:tgtEl>
                                              <p:spTgt spid="2">
                                                <p:txEl>
                                                  <p:pRg st="14" end="14"/>
                                                </p:txEl>
                                              </p:spTgt>
                                            </p:tgtEl>
                                            <p:attrNameLst>
                                              <p:attrName>style.visibility</p:attrName>
                                            </p:attrNameLst>
                                          </p:cBhvr>
                                          <p:to>
                                            <p:strVal val="visible"/>
                                          </p:to>
                                        </p:set>
                                        <p:animEffect transition="in" filter="fade">
                                          <p:cBhvr>
                                            <p:cTn id="85" dur="1900"/>
                                            <p:tgtEl>
                                              <p:spTgt spid="2">
                                                <p:txEl>
                                                  <p:pRg st="14" end="14"/>
                                                </p:txEl>
                                              </p:spTgt>
                                            </p:tgtEl>
                                          </p:cBhvr>
                                        </p:animEffect>
                                        <p:anim calcmode="lin" valueType="num">
                                          <p:cBhvr>
                                            <p:cTn id="86" dur="19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87" dur="1900" fill="hold"/>
                                            <p:tgtEl>
                                              <p:spTgt spid="2">
                                                <p:txEl>
                                                  <p:pRg st="14" end="14"/>
                                                </p:txEl>
                                              </p:spTgt>
                                            </p:tgtEl>
                                            <p:attrNameLst>
                                              <p:attrName>ppt_y</p:attrName>
                                            </p:attrNameLst>
                                          </p:cBhvr>
                                          <p:tavLst>
                                            <p:tav tm="0">
                                              <p:val>
                                                <p:strVal val="#ppt_y+.1"/>
                                              </p:val>
                                            </p:tav>
                                            <p:tav tm="100000">
                                              <p:val>
                                                <p:strVal val="#ppt_y"/>
                                              </p:val>
                                            </p:tav>
                                          </p:tavLst>
                                        </p:anim>
                                      </p:childTnLst>
                                    </p:cTn>
                                  </p:par>
                                  <p:par>
                                    <p:cTn id="88" presetID="2" presetClass="entr" presetSubtype="8" fill="hold" grpId="0" nodeType="withEffect">
                                      <p:stCondLst>
                                        <p:cond delay="2300"/>
                                      </p:stCondLst>
                                      <p:childTnLst>
                                        <p:set>
                                          <p:cBhvr>
                                            <p:cTn id="89" dur="1" fill="hold">
                                              <p:stCondLst>
                                                <p:cond delay="0"/>
                                              </p:stCondLst>
                                            </p:cTn>
                                            <p:tgtEl>
                                              <p:spTgt spid="17"/>
                                            </p:tgtEl>
                                            <p:attrNameLst>
                                              <p:attrName>style.visibility</p:attrName>
                                            </p:attrNameLst>
                                          </p:cBhvr>
                                          <p:to>
                                            <p:strVal val="visible"/>
                                          </p:to>
                                        </p:set>
                                        <p:anim calcmode="lin" valueType="num">
                                          <p:cBhvr additive="base">
                                            <p:cTn id="90" dur="500" fill="hold"/>
                                            <p:tgtEl>
                                              <p:spTgt spid="17"/>
                                            </p:tgtEl>
                                            <p:attrNameLst>
                                              <p:attrName>ppt_x</p:attrName>
                                            </p:attrNameLst>
                                          </p:cBhvr>
                                          <p:tavLst>
                                            <p:tav tm="0">
                                              <p:val>
                                                <p:strVal val="0-#ppt_w/2"/>
                                              </p:val>
                                            </p:tav>
                                            <p:tav tm="100000">
                                              <p:val>
                                                <p:strVal val="#ppt_x"/>
                                              </p:val>
                                            </p:tav>
                                          </p:tavLst>
                                        </p:anim>
                                        <p:anim calcmode="lin" valueType="num">
                                          <p:cBhvr additive="base">
                                            <p:cTn id="91" dur="500" fill="hold"/>
                                            <p:tgtEl>
                                              <p:spTgt spid="17"/>
                                            </p:tgtEl>
                                            <p:attrNameLst>
                                              <p:attrName>ppt_y</p:attrName>
                                            </p:attrNameLst>
                                          </p:cBhvr>
                                          <p:tavLst>
                                            <p:tav tm="0">
                                              <p:val>
                                                <p:strVal val="#ppt_y"/>
                                              </p:val>
                                            </p:tav>
                                            <p:tav tm="100000">
                                              <p:val>
                                                <p:strVal val="#ppt_y"/>
                                              </p:val>
                                            </p:tav>
                                          </p:tavLst>
                                        </p:anim>
                                      </p:childTnLst>
                                    </p:cTn>
                                  </p:par>
                                  <p:par>
                                    <p:cTn id="92" presetID="2" presetClass="entr" presetSubtype="8" fill="hold" grpId="0" nodeType="withEffect">
                                      <p:stCondLst>
                                        <p:cond delay="2800"/>
                                      </p:stCondLst>
                                      <p:childTnLst>
                                        <p:set>
                                          <p:cBhvr>
                                            <p:cTn id="93" dur="1" fill="hold">
                                              <p:stCondLst>
                                                <p:cond delay="0"/>
                                              </p:stCondLst>
                                            </p:cTn>
                                            <p:tgtEl>
                                              <p:spTgt spid="18"/>
                                            </p:tgtEl>
                                            <p:attrNameLst>
                                              <p:attrName>style.visibility</p:attrName>
                                            </p:attrNameLst>
                                          </p:cBhvr>
                                          <p:to>
                                            <p:strVal val="visible"/>
                                          </p:to>
                                        </p:set>
                                        <p:anim calcmode="lin" valueType="num">
                                          <p:cBhvr additive="base">
                                            <p:cTn id="94" dur="500" fill="hold"/>
                                            <p:tgtEl>
                                              <p:spTgt spid="18"/>
                                            </p:tgtEl>
                                            <p:attrNameLst>
                                              <p:attrName>ppt_x</p:attrName>
                                            </p:attrNameLst>
                                          </p:cBhvr>
                                          <p:tavLst>
                                            <p:tav tm="0">
                                              <p:val>
                                                <p:strVal val="0-#ppt_w/2"/>
                                              </p:val>
                                            </p:tav>
                                            <p:tav tm="100000">
                                              <p:val>
                                                <p:strVal val="#ppt_x"/>
                                              </p:val>
                                            </p:tav>
                                          </p:tavLst>
                                        </p:anim>
                                        <p:anim calcmode="lin" valueType="num">
                                          <p:cBhvr additive="base">
                                            <p:cTn id="95" dur="500" fill="hold"/>
                                            <p:tgtEl>
                                              <p:spTgt spid="18"/>
                                            </p:tgtEl>
                                            <p:attrNameLst>
                                              <p:attrName>ppt_y</p:attrName>
                                            </p:attrNameLst>
                                          </p:cBhvr>
                                          <p:tavLst>
                                            <p:tav tm="0">
                                              <p:val>
                                                <p:strVal val="#ppt_y"/>
                                              </p:val>
                                            </p:tav>
                                            <p:tav tm="100000">
                                              <p:val>
                                                <p:strVal val="#ppt_y"/>
                                              </p:val>
                                            </p:tav>
                                          </p:tavLst>
                                        </p:anim>
                                      </p:childTnLst>
                                    </p:cTn>
                                  </p:par>
                                  <p:par>
                                    <p:cTn id="96" presetID="2" presetClass="entr" presetSubtype="8" fill="hold" grpId="0" nodeType="withEffect">
                                      <p:stCondLst>
                                        <p:cond delay="1100"/>
                                      </p:stCondLst>
                                      <p:childTnLst>
                                        <p:set>
                                          <p:cBhvr>
                                            <p:cTn id="97" dur="1" fill="hold">
                                              <p:stCondLst>
                                                <p:cond delay="0"/>
                                              </p:stCondLst>
                                            </p:cTn>
                                            <p:tgtEl>
                                              <p:spTgt spid="19"/>
                                            </p:tgtEl>
                                            <p:attrNameLst>
                                              <p:attrName>style.visibility</p:attrName>
                                            </p:attrNameLst>
                                          </p:cBhvr>
                                          <p:to>
                                            <p:strVal val="visible"/>
                                          </p:to>
                                        </p:set>
                                        <p:anim calcmode="lin" valueType="num">
                                          <p:cBhvr additive="base">
                                            <p:cTn id="98" dur="500" fill="hold"/>
                                            <p:tgtEl>
                                              <p:spTgt spid="19"/>
                                            </p:tgtEl>
                                            <p:attrNameLst>
                                              <p:attrName>ppt_x</p:attrName>
                                            </p:attrNameLst>
                                          </p:cBhvr>
                                          <p:tavLst>
                                            <p:tav tm="0">
                                              <p:val>
                                                <p:strVal val="0-#ppt_w/2"/>
                                              </p:val>
                                            </p:tav>
                                            <p:tav tm="100000">
                                              <p:val>
                                                <p:strVal val="#ppt_x"/>
                                              </p:val>
                                            </p:tav>
                                          </p:tavLst>
                                        </p:anim>
                                        <p:anim calcmode="lin" valueType="num">
                                          <p:cBhvr additive="base">
                                            <p:cTn id="99"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p:bldP spid="2" grpId="0" build="allAtOnce"/>
          <p:bldP spid="17" grpId="0" animBg="1"/>
          <p:bldP spid="18" grpId="0" animBg="1"/>
          <p:bldP spid="19"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914" y="-145144"/>
            <a:ext cx="9448800" cy="7155543"/>
          </a:xfrm>
          <a:prstGeom prst="rect">
            <a:avLst/>
          </a:prstGeom>
          <a:gradFill flip="none" rotWithShape="1">
            <a:gsLst>
              <a:gs pos="48000">
                <a:srgbClr val="006811"/>
              </a:gs>
              <a:gs pos="22000">
                <a:schemeClr val="accent6"/>
              </a:gs>
              <a:gs pos="78000">
                <a:schemeClr val="tx2">
                  <a:lumMod val="5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3" descr="C:\Users\atomi_000\Desktop\loadLogo.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914401" y="-304800"/>
            <a:ext cx="7391400" cy="73914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043214" y="-1795790"/>
            <a:ext cx="11201400" cy="8991600"/>
          </a:xfrm>
          <a:prstGeom prst="rect">
            <a:avLst/>
          </a:prstGeom>
          <a:gradFill flip="none" rotWithShape="1">
            <a:gsLst>
              <a:gs pos="100000">
                <a:schemeClr val="bg1">
                  <a:lumMod val="50000"/>
                  <a:alpha val="61000"/>
                </a:schemeClr>
              </a:gs>
              <a:gs pos="0">
                <a:schemeClr val="bg1"/>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entagon 17">
            <a:hlinkClick r:id="" action="ppaction://hlinkshowjump?jump=previousslide"/>
          </p:cNvPr>
          <p:cNvSpPr/>
          <p:nvPr/>
        </p:nvSpPr>
        <p:spPr>
          <a:xfrm rot="10800000">
            <a:off x="7772400" y="6400800"/>
            <a:ext cx="457200" cy="370332"/>
          </a:xfrm>
          <a:prstGeom prst="homePlate">
            <a:avLst/>
          </a:prstGeom>
          <a:gradFill>
            <a:gsLst>
              <a:gs pos="51000">
                <a:srgbClr val="FFC625"/>
              </a:gs>
              <a:gs pos="46000">
                <a:schemeClr val="accent6">
                  <a:lumMod val="40000"/>
                  <a:lumOff val="60000"/>
                </a:schemeClr>
              </a:gs>
              <a:gs pos="0">
                <a:schemeClr val="accent6">
                  <a:lumMod val="75000"/>
                </a:schemeClr>
              </a:gs>
              <a:gs pos="100000">
                <a:schemeClr val="accent6">
                  <a:lumMod val="50000"/>
                </a:schemeClr>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y 18">
            <a:hlinkClick r:id="" action="ppaction://hlinkshowjump?jump=endshow"/>
          </p:cNvPr>
          <p:cNvSpPr/>
          <p:nvPr/>
        </p:nvSpPr>
        <p:spPr>
          <a:xfrm>
            <a:off x="0" y="6400800"/>
            <a:ext cx="533400" cy="457200"/>
          </a:xfrm>
          <a:prstGeom prst="mathMultiply">
            <a:avLst/>
          </a:prstGeom>
          <a:gradFill>
            <a:gsLst>
              <a:gs pos="51000">
                <a:srgbClr val="4C3238"/>
              </a:gs>
              <a:gs pos="46000">
                <a:srgbClr val="905E62"/>
              </a:gs>
              <a:gs pos="0">
                <a:schemeClr val="accent2">
                  <a:lumMod val="50000"/>
                </a:schemeClr>
              </a:gs>
              <a:gs pos="100000">
                <a:schemeClr val="tx1"/>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883061" y="1643896"/>
            <a:ext cx="7377878" cy="2646878"/>
          </a:xfrm>
          <a:prstGeom prst="rect">
            <a:avLst/>
          </a:prstGeom>
          <a:noFill/>
        </p:spPr>
        <p:txBody>
          <a:bodyPr wrap="square" lIns="91440" tIns="45720" rIns="91440" bIns="45720">
            <a:spAutoFit/>
          </a:bodyPr>
          <a:lstStyle/>
          <a:p>
            <a:pPr algn="ctr"/>
            <a:r>
              <a:rPr lang="en-US" sz="16600" b="1" cap="none"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DEMO!</a:t>
            </a:r>
            <a:endParaRPr lang="en-US" sz="16600"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858367321"/>
      </p:ext>
    </p:extLst>
  </p:cSld>
  <p:clrMapOvr>
    <a:masterClrMapping/>
  </p:clrMapOvr>
  <mc:AlternateContent xmlns:mc="http://schemas.openxmlformats.org/markup-compatibility/2006" xmlns:p14="http://schemas.microsoft.com/office/powerpoint/2010/main">
    <mc:Choice Requires="p14">
      <p:transition spd="med" advClick="0">
        <p14:flash/>
      </p:transition>
    </mc:Choice>
    <mc:Fallback xmlns="">
      <p:transition spd="med" advClick="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 presetClass="path" presetSubtype="0" repeatCount="indefinite" fill="hold" grpId="0" nodeType="withEffect">
                                      <p:stCondLst>
                                        <p:cond delay="0"/>
                                      </p:stCondLst>
                                      <p:childTnLst>
                                        <p:animMotion origin="layout" path="M -4.44444E-6 -4.07407E-6 C 0.05678 -0.00648 0.10712 0.04213 0.11146 0.10903 C 0.11563 0.17662 0.07205 0.23681 0.01528 0.24306 C -0.04253 0.24954 -0.09201 0.19977 -0.09618 0.13218 C -0.10052 0.06528 -0.05781 0.00649 -4.44444E-6 -4.07407E-6 Z " pathEditMode="relative" rAng="-288050" ptsTypes="fffff">
                                          <p:cBhvr>
                                            <p:cTn id="9" dur="10000" fill="hold"/>
                                            <p:tgtEl>
                                              <p:spTgt spid="16"/>
                                            </p:tgtEl>
                                            <p:attrNameLst>
                                              <p:attrName>ppt_x</p:attrName>
                                              <p:attrName>ppt_y</p:attrName>
                                            </p:attrNameLst>
                                          </p:cBhvr>
                                          <p:rCtr x="764" y="12153"/>
                                        </p:animMotion>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0" fill="hold"/>
                                            <p:tgtEl>
                                              <p:spTgt spid="3"/>
                                            </p:tgtEl>
                                            <p:attrNameLst>
                                              <p:attrName>ppt_w</p:attrName>
                                            </p:attrNameLst>
                                          </p:cBhvr>
                                          <p:tavLst>
                                            <p:tav tm="0">
                                              <p:val>
                                                <p:fltVal val="0"/>
                                              </p:val>
                                            </p:tav>
                                            <p:tav tm="100000">
                                              <p:val>
                                                <p:strVal val="#ppt_w"/>
                                              </p:val>
                                            </p:tav>
                                          </p:tavLst>
                                        </p:anim>
                                        <p:anim calcmode="lin" valueType="num">
                                          <p:cBhvr>
                                            <p:cTn id="13" dur="5000" fill="hold"/>
                                            <p:tgtEl>
                                              <p:spTgt spid="3"/>
                                            </p:tgtEl>
                                            <p:attrNameLst>
                                              <p:attrName>ppt_h</p:attrName>
                                            </p:attrNameLst>
                                          </p:cBhvr>
                                          <p:tavLst>
                                            <p:tav tm="0">
                                              <p:val>
                                                <p:fltVal val="0"/>
                                              </p:val>
                                            </p:tav>
                                            <p:tav tm="100000">
                                              <p:val>
                                                <p:strVal val="#ppt_h"/>
                                              </p:val>
                                            </p:tav>
                                          </p:tavLst>
                                        </p:anim>
                                        <p:animEffect transition="in" filter="fade">
                                          <p:cBhvr>
                                            <p:cTn id="14" dur="5000"/>
                                            <p:tgtEl>
                                              <p:spTgt spid="3"/>
                                            </p:tgtEl>
                                          </p:cBhvr>
                                        </p:animEffect>
                                      </p:childTnLst>
                                    </p:cTn>
                                  </p:par>
                                  <p:par>
                                    <p:cTn id="15" presetID="2" presetClass="entr" presetSubtype="8" fill="hold" grpId="0" nodeType="withEffect" p14:presetBounceEnd="40000">
                                      <p:stCondLst>
                                        <p:cond delay="2500"/>
                                      </p:stCondLst>
                                      <p:childTnLst>
                                        <p:set>
                                          <p:cBhvr>
                                            <p:cTn id="16" dur="1" fill="hold">
                                              <p:stCondLst>
                                                <p:cond delay="0"/>
                                              </p:stCondLst>
                                            </p:cTn>
                                            <p:tgtEl>
                                              <p:spTgt spid="18"/>
                                            </p:tgtEl>
                                            <p:attrNameLst>
                                              <p:attrName>style.visibility</p:attrName>
                                            </p:attrNameLst>
                                          </p:cBhvr>
                                          <p:to>
                                            <p:strVal val="visible"/>
                                          </p:to>
                                        </p:set>
                                        <p:anim calcmode="lin" valueType="num" p14:bounceEnd="40000">
                                          <p:cBhvr additive="base">
                                            <p:cTn id="17" dur="500" fill="hold"/>
                                            <p:tgtEl>
                                              <p:spTgt spid="18"/>
                                            </p:tgtEl>
                                            <p:attrNameLst>
                                              <p:attrName>ppt_x</p:attrName>
                                            </p:attrNameLst>
                                          </p:cBhvr>
                                          <p:tavLst>
                                            <p:tav tm="0">
                                              <p:val>
                                                <p:strVal val="0-#ppt_w/2"/>
                                              </p:val>
                                            </p:tav>
                                            <p:tav tm="100000">
                                              <p:val>
                                                <p:strVal val="#ppt_x"/>
                                              </p:val>
                                            </p:tav>
                                          </p:tavLst>
                                        </p:anim>
                                        <p:anim calcmode="lin" valueType="num" p14:bounceEnd="40000">
                                          <p:cBhvr additive="base">
                                            <p:cTn id="18" dur="500" fill="hold"/>
                                            <p:tgtEl>
                                              <p:spTgt spid="18"/>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14:presetBounceEnd="40000">
                                      <p:stCondLst>
                                        <p:cond delay="600"/>
                                      </p:stCondLst>
                                      <p:childTnLst>
                                        <p:set>
                                          <p:cBhvr>
                                            <p:cTn id="20" dur="1" fill="hold">
                                              <p:stCondLst>
                                                <p:cond delay="0"/>
                                              </p:stCondLst>
                                            </p:cTn>
                                            <p:tgtEl>
                                              <p:spTgt spid="19"/>
                                            </p:tgtEl>
                                            <p:attrNameLst>
                                              <p:attrName>style.visibility</p:attrName>
                                            </p:attrNameLst>
                                          </p:cBhvr>
                                          <p:to>
                                            <p:strVal val="visible"/>
                                          </p:to>
                                        </p:set>
                                        <p:anim calcmode="lin" valueType="num" p14:bounceEnd="40000">
                                          <p:cBhvr additive="base">
                                            <p:cTn id="21" dur="500" fill="hold"/>
                                            <p:tgtEl>
                                              <p:spTgt spid="19"/>
                                            </p:tgtEl>
                                            <p:attrNameLst>
                                              <p:attrName>ppt_x</p:attrName>
                                            </p:attrNameLst>
                                          </p:cBhvr>
                                          <p:tavLst>
                                            <p:tav tm="0">
                                              <p:val>
                                                <p:strVal val="0-#ppt_w/2"/>
                                              </p:val>
                                            </p:tav>
                                            <p:tav tm="100000">
                                              <p:val>
                                                <p:strVal val="#ppt_x"/>
                                              </p:val>
                                            </p:tav>
                                          </p:tavLst>
                                        </p:anim>
                                        <p:anim calcmode="lin" valueType="num" p14:bounceEnd="40000">
                                          <p:cBhvr additive="base">
                                            <p:cTn id="22"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 presetClass="path" presetSubtype="0" repeatCount="indefinite" fill="hold" grpId="0" nodeType="withEffect">
                                      <p:stCondLst>
                                        <p:cond delay="0"/>
                                      </p:stCondLst>
                                      <p:childTnLst>
                                        <p:animMotion origin="layout" path="M -4.44444E-6 -4.07407E-6 C 0.05678 -0.00648 0.10712 0.04213 0.11146 0.10903 C 0.11563 0.17662 0.07205 0.23681 0.01528 0.24306 C -0.04253 0.24954 -0.09201 0.19977 -0.09618 0.13218 C -0.10052 0.06528 -0.05781 0.00649 -4.44444E-6 -4.07407E-6 Z " pathEditMode="relative" rAng="-288050" ptsTypes="fffff">
                                          <p:cBhvr>
                                            <p:cTn id="9" dur="10000" fill="hold"/>
                                            <p:tgtEl>
                                              <p:spTgt spid="16"/>
                                            </p:tgtEl>
                                            <p:attrNameLst>
                                              <p:attrName>ppt_x</p:attrName>
                                              <p:attrName>ppt_y</p:attrName>
                                            </p:attrNameLst>
                                          </p:cBhvr>
                                          <p:rCtr x="764" y="12153"/>
                                        </p:animMotion>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0" fill="hold"/>
                                            <p:tgtEl>
                                              <p:spTgt spid="3"/>
                                            </p:tgtEl>
                                            <p:attrNameLst>
                                              <p:attrName>ppt_w</p:attrName>
                                            </p:attrNameLst>
                                          </p:cBhvr>
                                          <p:tavLst>
                                            <p:tav tm="0">
                                              <p:val>
                                                <p:fltVal val="0"/>
                                              </p:val>
                                            </p:tav>
                                            <p:tav tm="100000">
                                              <p:val>
                                                <p:strVal val="#ppt_w"/>
                                              </p:val>
                                            </p:tav>
                                          </p:tavLst>
                                        </p:anim>
                                        <p:anim calcmode="lin" valueType="num">
                                          <p:cBhvr>
                                            <p:cTn id="13" dur="5000" fill="hold"/>
                                            <p:tgtEl>
                                              <p:spTgt spid="3"/>
                                            </p:tgtEl>
                                            <p:attrNameLst>
                                              <p:attrName>ppt_h</p:attrName>
                                            </p:attrNameLst>
                                          </p:cBhvr>
                                          <p:tavLst>
                                            <p:tav tm="0">
                                              <p:val>
                                                <p:fltVal val="0"/>
                                              </p:val>
                                            </p:tav>
                                            <p:tav tm="100000">
                                              <p:val>
                                                <p:strVal val="#ppt_h"/>
                                              </p:val>
                                            </p:tav>
                                          </p:tavLst>
                                        </p:anim>
                                        <p:animEffect transition="in" filter="fade">
                                          <p:cBhvr>
                                            <p:cTn id="14" dur="5000"/>
                                            <p:tgtEl>
                                              <p:spTgt spid="3"/>
                                            </p:tgtEl>
                                          </p:cBhvr>
                                        </p:animEffect>
                                      </p:childTnLst>
                                    </p:cTn>
                                  </p:par>
                                  <p:par>
                                    <p:cTn id="15" presetID="2" presetClass="entr" presetSubtype="8" fill="hold" grpId="0" nodeType="withEffect">
                                      <p:stCondLst>
                                        <p:cond delay="25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0-#ppt_w/2"/>
                                              </p:val>
                                            </p:tav>
                                            <p:tav tm="100000">
                                              <p:val>
                                                <p:strVal val="#ppt_x"/>
                                              </p:val>
                                            </p:tav>
                                          </p:tavLst>
                                        </p:anim>
                                        <p:anim calcmode="lin" valueType="num">
                                          <p:cBhvr additive="base">
                                            <p:cTn id="18" dur="500" fill="hold"/>
                                            <p:tgtEl>
                                              <p:spTgt spid="18"/>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60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0-#ppt_w/2"/>
                                              </p:val>
                                            </p:tav>
                                            <p:tav tm="100000">
                                              <p:val>
                                                <p:strVal val="#ppt_x"/>
                                              </p:val>
                                            </p:tav>
                                          </p:tavLst>
                                        </p:anim>
                                        <p:anim calcmode="lin" valueType="num">
                                          <p:cBhvr additive="base">
                                            <p:cTn id="22"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3"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914" y="-145144"/>
            <a:ext cx="9448800" cy="7155543"/>
          </a:xfrm>
          <a:prstGeom prst="rect">
            <a:avLst/>
          </a:prstGeom>
          <a:gradFill flip="none" rotWithShape="1">
            <a:gsLst>
              <a:gs pos="48000">
                <a:srgbClr val="006811"/>
              </a:gs>
              <a:gs pos="22000">
                <a:schemeClr val="accent6"/>
              </a:gs>
              <a:gs pos="78000">
                <a:schemeClr val="tx2">
                  <a:lumMod val="5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3" descr="C:\Users\atomi_000\Desktop\loadLogo.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914401" y="-304800"/>
            <a:ext cx="7391400" cy="73914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043214" y="-1795790"/>
            <a:ext cx="11201400" cy="8991600"/>
          </a:xfrm>
          <a:prstGeom prst="rect">
            <a:avLst/>
          </a:prstGeom>
          <a:gradFill flip="none" rotWithShape="1">
            <a:gsLst>
              <a:gs pos="100000">
                <a:schemeClr val="tx1">
                  <a:alpha val="41000"/>
                </a:schemeClr>
              </a:gs>
              <a:gs pos="64000">
                <a:schemeClr val="tx1">
                  <a:alpha val="78000"/>
                </a:schemeClr>
              </a:gs>
              <a:gs pos="0">
                <a:schemeClr val="tx1">
                  <a:alpha val="84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457477" y="76200"/>
            <a:ext cx="4229042" cy="461665"/>
          </a:xfrm>
          <a:prstGeom prst="rect">
            <a:avLst/>
          </a:prstGeom>
          <a:noFill/>
        </p:spPr>
        <p:txBody>
          <a:bodyPr wrap="none" lIns="91440" tIns="45720" rIns="91440" bIns="45720">
            <a:spAutoFit/>
          </a:bodyPr>
          <a:lstStyle/>
          <a:p>
            <a:pPr algn="ctr"/>
            <a:r>
              <a:rPr lang="en-US" sz="2400" smtClean="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rPr>
              <a:t>Software Engineering Ethics</a:t>
            </a:r>
            <a:endParaRPr lang="en-US" sz="240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endParaRPr>
          </a:p>
        </p:txBody>
      </p:sp>
      <p:sp>
        <p:nvSpPr>
          <p:cNvPr id="2" name="Rectangle 1"/>
          <p:cNvSpPr/>
          <p:nvPr/>
        </p:nvSpPr>
        <p:spPr>
          <a:xfrm>
            <a:off x="266700" y="609600"/>
            <a:ext cx="8801099" cy="5632412"/>
          </a:xfrm>
          <a:prstGeom prst="rect">
            <a:avLst/>
          </a:prstGeom>
        </p:spPr>
        <p:txBody>
          <a:bodyPr wrap="square">
            <a:noAutofit/>
          </a:bodyPr>
          <a:lstStyle/>
          <a:p>
            <a:pPr>
              <a:lnSpc>
                <a:spcPct val="90000"/>
              </a:lnSpc>
              <a:defRPr/>
            </a:pPr>
            <a:r>
              <a:rPr lang="en-US" altLang="en-US">
                <a:solidFill>
                  <a:schemeClr val="bg1"/>
                </a:solidFill>
              </a:rPr>
              <a:t>In producing the required software we have, where applicable and in accordance  with commitment to health, safety and welfare of public, adhered to the Software Engineering code of ethics principles as outlined below:</a:t>
            </a:r>
          </a:p>
          <a:p>
            <a:pPr>
              <a:lnSpc>
                <a:spcPct val="90000"/>
              </a:lnSpc>
              <a:defRPr/>
            </a:pPr>
            <a:endParaRPr lang="en-US" altLang="en-US">
              <a:solidFill>
                <a:schemeClr val="bg1"/>
              </a:solidFill>
            </a:endParaRPr>
          </a:p>
          <a:p>
            <a:pPr marL="514350" indent="-514350">
              <a:lnSpc>
                <a:spcPct val="90000"/>
              </a:lnSpc>
              <a:buFont typeface="+mj-lt"/>
              <a:buAutoNum type="arabicPeriod"/>
              <a:defRPr/>
            </a:pPr>
            <a:r>
              <a:rPr lang="en-US" altLang="en-US" sz="1600">
                <a:solidFill>
                  <a:schemeClr val="bg1"/>
                </a:solidFill>
              </a:rPr>
              <a:t>PUBLIC - Software engineers shall act consistently with the public interest</a:t>
            </a:r>
            <a:r>
              <a:rPr lang="en-US" altLang="en-US" sz="1600" smtClean="0">
                <a:solidFill>
                  <a:schemeClr val="bg1"/>
                </a:solidFill>
              </a:rPr>
              <a:t>.</a:t>
            </a:r>
          </a:p>
          <a:p>
            <a:pPr marL="514350" indent="-514350">
              <a:lnSpc>
                <a:spcPct val="90000"/>
              </a:lnSpc>
              <a:buFont typeface="+mj-lt"/>
              <a:buAutoNum type="arabicPeriod"/>
              <a:defRPr/>
            </a:pPr>
            <a:endParaRPr lang="en-US" altLang="en-US" sz="1600">
              <a:solidFill>
                <a:schemeClr val="bg1"/>
              </a:solidFill>
            </a:endParaRPr>
          </a:p>
          <a:p>
            <a:pPr marL="514350" indent="-514350">
              <a:lnSpc>
                <a:spcPct val="90000"/>
              </a:lnSpc>
              <a:buFont typeface="+mj-lt"/>
              <a:buAutoNum type="arabicPeriod"/>
              <a:defRPr/>
            </a:pPr>
            <a:r>
              <a:rPr lang="en-US" altLang="en-US" sz="1600">
                <a:solidFill>
                  <a:schemeClr val="bg1"/>
                </a:solidFill>
              </a:rPr>
              <a:t>CLIENT AND EMPLOYER - Software engineers shall act in a manner that is in the best interests of their client and employer, consistent with the public interest</a:t>
            </a:r>
            <a:r>
              <a:rPr lang="en-US" altLang="en-US" sz="1600" smtClean="0">
                <a:solidFill>
                  <a:schemeClr val="bg1"/>
                </a:solidFill>
              </a:rPr>
              <a:t>.</a:t>
            </a:r>
          </a:p>
          <a:p>
            <a:pPr marL="514350" indent="-514350">
              <a:lnSpc>
                <a:spcPct val="90000"/>
              </a:lnSpc>
              <a:buFont typeface="+mj-lt"/>
              <a:buAutoNum type="arabicPeriod"/>
              <a:defRPr/>
            </a:pPr>
            <a:endParaRPr lang="en-US" altLang="en-US" sz="1600">
              <a:solidFill>
                <a:schemeClr val="bg1"/>
              </a:solidFill>
            </a:endParaRPr>
          </a:p>
          <a:p>
            <a:pPr marL="514350" indent="-514350">
              <a:lnSpc>
                <a:spcPct val="90000"/>
              </a:lnSpc>
              <a:buFont typeface="+mj-lt"/>
              <a:buAutoNum type="arabicPeriod"/>
              <a:defRPr/>
            </a:pPr>
            <a:r>
              <a:rPr lang="en-US" altLang="en-US" sz="1600">
                <a:solidFill>
                  <a:schemeClr val="bg1"/>
                </a:solidFill>
              </a:rPr>
              <a:t>PRODUCT - Software engineers shall ensure that their products and related modifications meet the highest professional standards possible</a:t>
            </a:r>
            <a:r>
              <a:rPr lang="en-US" altLang="en-US" sz="1600" smtClean="0">
                <a:solidFill>
                  <a:schemeClr val="bg1"/>
                </a:solidFill>
              </a:rPr>
              <a:t>.</a:t>
            </a:r>
          </a:p>
          <a:p>
            <a:pPr marL="514350" indent="-514350">
              <a:lnSpc>
                <a:spcPct val="90000"/>
              </a:lnSpc>
              <a:buFont typeface="+mj-lt"/>
              <a:buAutoNum type="arabicPeriod"/>
              <a:defRPr/>
            </a:pPr>
            <a:endParaRPr lang="en-US" altLang="en-US" sz="1600">
              <a:solidFill>
                <a:schemeClr val="bg1"/>
              </a:solidFill>
            </a:endParaRPr>
          </a:p>
          <a:p>
            <a:pPr marL="514350" indent="-514350">
              <a:lnSpc>
                <a:spcPct val="90000"/>
              </a:lnSpc>
              <a:buFont typeface="+mj-lt"/>
              <a:buAutoNum type="arabicPeriod"/>
              <a:defRPr/>
            </a:pPr>
            <a:r>
              <a:rPr lang="en-US" altLang="en-US" sz="1600">
                <a:solidFill>
                  <a:schemeClr val="bg1"/>
                </a:solidFill>
              </a:rPr>
              <a:t>JUDGMENT - Software engineers shall maintain integrity and independence in their professional judgment</a:t>
            </a:r>
            <a:r>
              <a:rPr lang="en-US" altLang="en-US" sz="1600" smtClean="0">
                <a:solidFill>
                  <a:schemeClr val="bg1"/>
                </a:solidFill>
              </a:rPr>
              <a:t>.</a:t>
            </a:r>
          </a:p>
          <a:p>
            <a:pPr marL="514350" indent="-514350">
              <a:lnSpc>
                <a:spcPct val="90000"/>
              </a:lnSpc>
              <a:buFont typeface="+mj-lt"/>
              <a:buAutoNum type="arabicPeriod"/>
              <a:defRPr/>
            </a:pPr>
            <a:endParaRPr lang="en-US" altLang="en-US" sz="1600">
              <a:solidFill>
                <a:schemeClr val="bg1"/>
              </a:solidFill>
            </a:endParaRPr>
          </a:p>
          <a:p>
            <a:pPr marL="514350" indent="-514350">
              <a:lnSpc>
                <a:spcPct val="90000"/>
              </a:lnSpc>
              <a:buFont typeface="+mj-lt"/>
              <a:buAutoNum type="arabicPeriod"/>
              <a:defRPr/>
            </a:pPr>
            <a:r>
              <a:rPr lang="en-US" altLang="en-US" sz="1600">
                <a:solidFill>
                  <a:schemeClr val="bg1"/>
                </a:solidFill>
              </a:rPr>
              <a:t>MANAGEMENT - Software engineering managers and leaders shall subscribe to and promote an ethical approach to the management of software development and maintenance</a:t>
            </a:r>
            <a:r>
              <a:rPr lang="en-US" altLang="en-US" sz="1600" smtClean="0">
                <a:solidFill>
                  <a:schemeClr val="bg1"/>
                </a:solidFill>
              </a:rPr>
              <a:t>.</a:t>
            </a:r>
          </a:p>
          <a:p>
            <a:pPr marL="514350" indent="-514350">
              <a:lnSpc>
                <a:spcPct val="90000"/>
              </a:lnSpc>
              <a:buFont typeface="+mj-lt"/>
              <a:buAutoNum type="arabicPeriod"/>
              <a:defRPr/>
            </a:pPr>
            <a:endParaRPr lang="en-US" altLang="en-US" sz="1600">
              <a:solidFill>
                <a:schemeClr val="bg1"/>
              </a:solidFill>
            </a:endParaRPr>
          </a:p>
          <a:p>
            <a:pPr marL="514350" indent="-514350">
              <a:lnSpc>
                <a:spcPct val="90000"/>
              </a:lnSpc>
              <a:buFont typeface="+mj-lt"/>
              <a:buAutoNum type="arabicPeriod"/>
              <a:defRPr/>
            </a:pPr>
            <a:r>
              <a:rPr lang="en-US" altLang="en-US" sz="1600">
                <a:solidFill>
                  <a:schemeClr val="bg1"/>
                </a:solidFill>
              </a:rPr>
              <a:t>PROFESSION - Software engineers shall advance the integrity and reputation of the profession consistent with the public interest</a:t>
            </a:r>
            <a:r>
              <a:rPr lang="en-US" altLang="en-US" sz="1600" smtClean="0">
                <a:solidFill>
                  <a:schemeClr val="bg1"/>
                </a:solidFill>
              </a:rPr>
              <a:t>.</a:t>
            </a:r>
          </a:p>
          <a:p>
            <a:pPr marL="514350" indent="-514350">
              <a:lnSpc>
                <a:spcPct val="90000"/>
              </a:lnSpc>
              <a:buFont typeface="+mj-lt"/>
              <a:buAutoNum type="arabicPeriod"/>
              <a:defRPr/>
            </a:pPr>
            <a:endParaRPr lang="en-US" altLang="en-US" sz="1600">
              <a:solidFill>
                <a:schemeClr val="bg1"/>
              </a:solidFill>
            </a:endParaRPr>
          </a:p>
          <a:p>
            <a:pPr marL="514350" indent="-514350">
              <a:lnSpc>
                <a:spcPct val="90000"/>
              </a:lnSpc>
              <a:buFont typeface="+mj-lt"/>
              <a:buAutoNum type="arabicPeriod"/>
              <a:defRPr/>
            </a:pPr>
            <a:r>
              <a:rPr lang="en-US" altLang="en-US" sz="1600">
                <a:solidFill>
                  <a:schemeClr val="bg1"/>
                </a:solidFill>
              </a:rPr>
              <a:t>COLLEAGUES - Software engineers shall be fair to and supportive of their colleagues</a:t>
            </a:r>
            <a:r>
              <a:rPr lang="en-US" altLang="en-US" sz="1600" smtClean="0">
                <a:solidFill>
                  <a:schemeClr val="bg1"/>
                </a:solidFill>
              </a:rPr>
              <a:t>.</a:t>
            </a:r>
          </a:p>
          <a:p>
            <a:pPr marL="514350" indent="-514350">
              <a:lnSpc>
                <a:spcPct val="90000"/>
              </a:lnSpc>
              <a:buFont typeface="+mj-lt"/>
              <a:buAutoNum type="arabicPeriod"/>
              <a:defRPr/>
            </a:pPr>
            <a:endParaRPr lang="en-US" altLang="en-US" sz="1600">
              <a:solidFill>
                <a:schemeClr val="bg1"/>
              </a:solidFill>
            </a:endParaRPr>
          </a:p>
          <a:p>
            <a:pPr marL="514350" indent="-514350">
              <a:lnSpc>
                <a:spcPct val="90000"/>
              </a:lnSpc>
              <a:buFont typeface="+mj-lt"/>
              <a:buAutoNum type="arabicPeriod"/>
              <a:defRPr/>
            </a:pPr>
            <a:r>
              <a:rPr lang="en-US" altLang="en-US" sz="1600">
                <a:solidFill>
                  <a:schemeClr val="bg1"/>
                </a:solidFill>
              </a:rPr>
              <a:t>SELF - Software engineers shall participate in lifelong learning regarding the practice of their profession and shall promote an ethical approach to the practice of the profession.</a:t>
            </a:r>
            <a:endParaRPr lang="en-US" altLang="en-US" sz="1600" dirty="0">
              <a:solidFill>
                <a:schemeClr val="bg1"/>
              </a:solidFill>
            </a:endParaRPr>
          </a:p>
        </p:txBody>
      </p:sp>
      <p:sp>
        <p:nvSpPr>
          <p:cNvPr id="17" name="Pentagon 16">
            <a:hlinkClick r:id="" action="ppaction://hlinkshowjump?jump=nextslide"/>
          </p:cNvPr>
          <p:cNvSpPr/>
          <p:nvPr/>
        </p:nvSpPr>
        <p:spPr>
          <a:xfrm>
            <a:off x="8610600" y="6400800"/>
            <a:ext cx="457200" cy="370332"/>
          </a:xfrm>
          <a:prstGeom prst="homePlate">
            <a:avLst/>
          </a:prstGeom>
          <a:gradFill>
            <a:gsLst>
              <a:gs pos="51000">
                <a:srgbClr val="FFC625"/>
              </a:gs>
              <a:gs pos="46000">
                <a:schemeClr val="accent6">
                  <a:lumMod val="40000"/>
                  <a:lumOff val="60000"/>
                </a:schemeClr>
              </a:gs>
              <a:gs pos="0">
                <a:schemeClr val="accent6">
                  <a:lumMod val="75000"/>
                </a:schemeClr>
              </a:gs>
              <a:gs pos="100000">
                <a:schemeClr val="accent6">
                  <a:lumMod val="50000"/>
                </a:schemeClr>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entagon 17">
            <a:hlinkClick r:id="" action="ppaction://hlinkshowjump?jump=previousslide"/>
          </p:cNvPr>
          <p:cNvSpPr/>
          <p:nvPr/>
        </p:nvSpPr>
        <p:spPr>
          <a:xfrm rot="10800000">
            <a:off x="7772400" y="6400800"/>
            <a:ext cx="457200" cy="370332"/>
          </a:xfrm>
          <a:prstGeom prst="homePlate">
            <a:avLst/>
          </a:prstGeom>
          <a:gradFill>
            <a:gsLst>
              <a:gs pos="51000">
                <a:srgbClr val="FFC625"/>
              </a:gs>
              <a:gs pos="46000">
                <a:schemeClr val="accent6">
                  <a:lumMod val="40000"/>
                  <a:lumOff val="60000"/>
                </a:schemeClr>
              </a:gs>
              <a:gs pos="0">
                <a:schemeClr val="accent6">
                  <a:lumMod val="75000"/>
                </a:schemeClr>
              </a:gs>
              <a:gs pos="100000">
                <a:schemeClr val="accent6">
                  <a:lumMod val="50000"/>
                </a:schemeClr>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y 18">
            <a:hlinkClick r:id="" action="ppaction://hlinkshowjump?jump=endshow"/>
          </p:cNvPr>
          <p:cNvSpPr/>
          <p:nvPr/>
        </p:nvSpPr>
        <p:spPr>
          <a:xfrm>
            <a:off x="0" y="6400800"/>
            <a:ext cx="533400" cy="457200"/>
          </a:xfrm>
          <a:prstGeom prst="mathMultiply">
            <a:avLst/>
          </a:prstGeom>
          <a:gradFill>
            <a:gsLst>
              <a:gs pos="51000">
                <a:srgbClr val="4C3238"/>
              </a:gs>
              <a:gs pos="46000">
                <a:srgbClr val="905E62"/>
              </a:gs>
              <a:gs pos="0">
                <a:schemeClr val="accent2">
                  <a:lumMod val="50000"/>
                </a:schemeClr>
              </a:gs>
              <a:gs pos="100000">
                <a:schemeClr val="tx1"/>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348729"/>
      </p:ext>
    </p:extLst>
  </p:cSld>
  <p:clrMapOvr>
    <a:masterClrMapping/>
  </p:clrMapOvr>
  <mc:AlternateContent xmlns:mc="http://schemas.openxmlformats.org/markup-compatibility/2006" xmlns:p14="http://schemas.microsoft.com/office/powerpoint/2010/main">
    <mc:Choice Requires="p14">
      <p:transition spd="med" advClick="0">
        <p14:flash/>
      </p:transition>
    </mc:Choice>
    <mc:Fallback xmlns="">
      <p:transition spd="med" advClick="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 presetClass="path" presetSubtype="0" repeatCount="indefinite" fill="hold" grpId="0" nodeType="withEffect">
                                      <p:stCondLst>
                                        <p:cond delay="0"/>
                                      </p:stCondLst>
                                      <p:childTnLst>
                                        <p:animMotion origin="layout" path="M -4.44444E-6 -4.07407E-6 C 0.05678 -0.00648 0.10712 0.04213 0.11146 0.10903 C 0.11563 0.17662 0.07205 0.23681 0.01528 0.24306 C -0.04253 0.24954 -0.09201 0.19977 -0.09618 0.13218 C -0.10052 0.06528 -0.05781 0.00649 -4.44444E-6 -4.07407E-6 Z " pathEditMode="relative" rAng="-288050" ptsTypes="fffff">
                                          <p:cBhvr>
                                            <p:cTn id="9" dur="10000" fill="hold"/>
                                            <p:tgtEl>
                                              <p:spTgt spid="16"/>
                                            </p:tgtEl>
                                            <p:attrNameLst>
                                              <p:attrName>ppt_x</p:attrName>
                                              <p:attrName>ppt_y</p:attrName>
                                            </p:attrNameLst>
                                          </p:cBhvr>
                                          <p:rCtr x="764" y="12153"/>
                                        </p:animMotion>
                                      </p:childTnLst>
                                    </p:cTn>
                                  </p:par>
                                  <p:par>
                                    <p:cTn id="10" presetID="10"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childTnLst>
                                    </p:cTn>
                                  </p:par>
                                  <p:par>
                                    <p:cTn id="13" presetID="42" presetClass="entr" presetSubtype="0" fill="hold" grpId="0" nodeType="withEffect">
                                      <p:stCondLst>
                                        <p:cond delay="60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1900"/>
                                            <p:tgtEl>
                                              <p:spTgt spid="2">
                                                <p:txEl>
                                                  <p:pRg st="0" end="0"/>
                                                </p:txEl>
                                              </p:spTgt>
                                            </p:tgtEl>
                                          </p:cBhvr>
                                        </p:animEffect>
                                        <p:anim calcmode="lin" valueType="num">
                                          <p:cBhvr>
                                            <p:cTn id="16" dur="19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7" dur="1900" fill="hold"/>
                                            <p:tgtEl>
                                              <p:spTgt spid="2">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80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1900"/>
                                            <p:tgtEl>
                                              <p:spTgt spid="2">
                                                <p:txEl>
                                                  <p:pRg st="2" end="2"/>
                                                </p:txEl>
                                              </p:spTgt>
                                            </p:tgtEl>
                                          </p:cBhvr>
                                        </p:animEffect>
                                        <p:anim calcmode="lin" valueType="num">
                                          <p:cBhvr>
                                            <p:cTn id="21" dur="19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2" dur="1900" fill="hold"/>
                                            <p:tgtEl>
                                              <p:spTgt spid="2">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110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1900"/>
                                            <p:tgtEl>
                                              <p:spTgt spid="2">
                                                <p:txEl>
                                                  <p:pRg st="4" end="4"/>
                                                </p:txEl>
                                              </p:spTgt>
                                            </p:tgtEl>
                                          </p:cBhvr>
                                        </p:animEffect>
                                        <p:anim calcmode="lin" valueType="num">
                                          <p:cBhvr>
                                            <p:cTn id="26" dur="19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7" dur="1900" fill="hold"/>
                                            <p:tgtEl>
                                              <p:spTgt spid="2">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140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fade">
                                          <p:cBhvr>
                                            <p:cTn id="30" dur="1900"/>
                                            <p:tgtEl>
                                              <p:spTgt spid="2">
                                                <p:txEl>
                                                  <p:pRg st="6" end="6"/>
                                                </p:txEl>
                                              </p:spTgt>
                                            </p:tgtEl>
                                          </p:cBhvr>
                                        </p:animEffect>
                                        <p:anim calcmode="lin" valueType="num">
                                          <p:cBhvr>
                                            <p:cTn id="31" dur="19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2" dur="1900" fill="hold"/>
                                            <p:tgtEl>
                                              <p:spTgt spid="2">
                                                <p:txEl>
                                                  <p:pRg st="6" end="6"/>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180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1900"/>
                                            <p:tgtEl>
                                              <p:spTgt spid="2">
                                                <p:txEl>
                                                  <p:pRg st="8" end="8"/>
                                                </p:txEl>
                                              </p:spTgt>
                                            </p:tgtEl>
                                          </p:cBhvr>
                                        </p:animEffect>
                                        <p:anim calcmode="lin" valueType="num">
                                          <p:cBhvr>
                                            <p:cTn id="36" dur="19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7" dur="1900" fill="hold"/>
                                            <p:tgtEl>
                                              <p:spTgt spid="2">
                                                <p:txEl>
                                                  <p:pRg st="8" end="8"/>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2100"/>
                                      </p:stCondLst>
                                      <p:childTnLst>
                                        <p:set>
                                          <p:cBhvr>
                                            <p:cTn id="39" dur="1" fill="hold">
                                              <p:stCondLst>
                                                <p:cond delay="0"/>
                                              </p:stCondLst>
                                            </p:cTn>
                                            <p:tgtEl>
                                              <p:spTgt spid="2">
                                                <p:txEl>
                                                  <p:pRg st="10" end="10"/>
                                                </p:txEl>
                                              </p:spTgt>
                                            </p:tgtEl>
                                            <p:attrNameLst>
                                              <p:attrName>style.visibility</p:attrName>
                                            </p:attrNameLst>
                                          </p:cBhvr>
                                          <p:to>
                                            <p:strVal val="visible"/>
                                          </p:to>
                                        </p:set>
                                        <p:animEffect transition="in" filter="fade">
                                          <p:cBhvr>
                                            <p:cTn id="40" dur="1900"/>
                                            <p:tgtEl>
                                              <p:spTgt spid="2">
                                                <p:txEl>
                                                  <p:pRg st="10" end="10"/>
                                                </p:txEl>
                                              </p:spTgt>
                                            </p:tgtEl>
                                          </p:cBhvr>
                                        </p:animEffect>
                                        <p:anim calcmode="lin" valueType="num">
                                          <p:cBhvr>
                                            <p:cTn id="41" dur="19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42" dur="1900" fill="hold"/>
                                            <p:tgtEl>
                                              <p:spTgt spid="2">
                                                <p:txEl>
                                                  <p:pRg st="10" end="10"/>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2500"/>
                                      </p:stCondLst>
                                      <p:childTnLst>
                                        <p:set>
                                          <p:cBhvr>
                                            <p:cTn id="44" dur="1" fill="hold">
                                              <p:stCondLst>
                                                <p:cond delay="0"/>
                                              </p:stCondLst>
                                            </p:cTn>
                                            <p:tgtEl>
                                              <p:spTgt spid="2">
                                                <p:txEl>
                                                  <p:pRg st="12" end="12"/>
                                                </p:txEl>
                                              </p:spTgt>
                                            </p:tgtEl>
                                            <p:attrNameLst>
                                              <p:attrName>style.visibility</p:attrName>
                                            </p:attrNameLst>
                                          </p:cBhvr>
                                          <p:to>
                                            <p:strVal val="visible"/>
                                          </p:to>
                                        </p:set>
                                        <p:animEffect transition="in" filter="fade">
                                          <p:cBhvr>
                                            <p:cTn id="45" dur="1900"/>
                                            <p:tgtEl>
                                              <p:spTgt spid="2">
                                                <p:txEl>
                                                  <p:pRg st="12" end="12"/>
                                                </p:txEl>
                                              </p:spTgt>
                                            </p:tgtEl>
                                          </p:cBhvr>
                                        </p:animEffect>
                                        <p:anim calcmode="lin" valueType="num">
                                          <p:cBhvr>
                                            <p:cTn id="46" dur="19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47" dur="1900" fill="hold"/>
                                            <p:tgtEl>
                                              <p:spTgt spid="2">
                                                <p:txEl>
                                                  <p:pRg st="12" end="12"/>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2800"/>
                                      </p:stCondLst>
                                      <p:childTnLst>
                                        <p:set>
                                          <p:cBhvr>
                                            <p:cTn id="49" dur="1" fill="hold">
                                              <p:stCondLst>
                                                <p:cond delay="0"/>
                                              </p:stCondLst>
                                            </p:cTn>
                                            <p:tgtEl>
                                              <p:spTgt spid="2">
                                                <p:txEl>
                                                  <p:pRg st="14" end="14"/>
                                                </p:txEl>
                                              </p:spTgt>
                                            </p:tgtEl>
                                            <p:attrNameLst>
                                              <p:attrName>style.visibility</p:attrName>
                                            </p:attrNameLst>
                                          </p:cBhvr>
                                          <p:to>
                                            <p:strVal val="visible"/>
                                          </p:to>
                                        </p:set>
                                        <p:animEffect transition="in" filter="fade">
                                          <p:cBhvr>
                                            <p:cTn id="50" dur="1900"/>
                                            <p:tgtEl>
                                              <p:spTgt spid="2">
                                                <p:txEl>
                                                  <p:pRg st="14" end="14"/>
                                                </p:txEl>
                                              </p:spTgt>
                                            </p:tgtEl>
                                          </p:cBhvr>
                                        </p:animEffect>
                                        <p:anim calcmode="lin" valueType="num">
                                          <p:cBhvr>
                                            <p:cTn id="51" dur="19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52" dur="1900" fill="hold"/>
                                            <p:tgtEl>
                                              <p:spTgt spid="2">
                                                <p:txEl>
                                                  <p:pRg st="14" end="14"/>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3000"/>
                                      </p:stCondLst>
                                      <p:childTnLst>
                                        <p:set>
                                          <p:cBhvr>
                                            <p:cTn id="54" dur="1" fill="hold">
                                              <p:stCondLst>
                                                <p:cond delay="0"/>
                                              </p:stCondLst>
                                            </p:cTn>
                                            <p:tgtEl>
                                              <p:spTgt spid="2">
                                                <p:txEl>
                                                  <p:pRg st="16" end="16"/>
                                                </p:txEl>
                                              </p:spTgt>
                                            </p:tgtEl>
                                            <p:attrNameLst>
                                              <p:attrName>style.visibility</p:attrName>
                                            </p:attrNameLst>
                                          </p:cBhvr>
                                          <p:to>
                                            <p:strVal val="visible"/>
                                          </p:to>
                                        </p:set>
                                        <p:animEffect transition="in" filter="fade">
                                          <p:cBhvr>
                                            <p:cTn id="55" dur="1900"/>
                                            <p:tgtEl>
                                              <p:spTgt spid="2">
                                                <p:txEl>
                                                  <p:pRg st="16" end="16"/>
                                                </p:txEl>
                                              </p:spTgt>
                                            </p:tgtEl>
                                          </p:cBhvr>
                                        </p:animEffect>
                                        <p:anim calcmode="lin" valueType="num">
                                          <p:cBhvr>
                                            <p:cTn id="56" dur="1900" fill="hold"/>
                                            <p:tgtEl>
                                              <p:spTgt spid="2">
                                                <p:txEl>
                                                  <p:pRg st="16" end="16"/>
                                                </p:txEl>
                                              </p:spTgt>
                                            </p:tgtEl>
                                            <p:attrNameLst>
                                              <p:attrName>ppt_x</p:attrName>
                                            </p:attrNameLst>
                                          </p:cBhvr>
                                          <p:tavLst>
                                            <p:tav tm="0">
                                              <p:val>
                                                <p:strVal val="#ppt_x"/>
                                              </p:val>
                                            </p:tav>
                                            <p:tav tm="100000">
                                              <p:val>
                                                <p:strVal val="#ppt_x"/>
                                              </p:val>
                                            </p:tav>
                                          </p:tavLst>
                                        </p:anim>
                                        <p:anim calcmode="lin" valueType="num">
                                          <p:cBhvr>
                                            <p:cTn id="57" dur="1900" fill="hold"/>
                                            <p:tgtEl>
                                              <p:spTgt spid="2">
                                                <p:txEl>
                                                  <p:pRg st="16" end="16"/>
                                                </p:txEl>
                                              </p:spTgt>
                                            </p:tgtEl>
                                            <p:attrNameLst>
                                              <p:attrName>ppt_y</p:attrName>
                                            </p:attrNameLst>
                                          </p:cBhvr>
                                          <p:tavLst>
                                            <p:tav tm="0">
                                              <p:val>
                                                <p:strVal val="#ppt_y+.1"/>
                                              </p:val>
                                            </p:tav>
                                            <p:tav tm="100000">
                                              <p:val>
                                                <p:strVal val="#ppt_y"/>
                                              </p:val>
                                            </p:tav>
                                          </p:tavLst>
                                        </p:anim>
                                      </p:childTnLst>
                                    </p:cTn>
                                  </p:par>
                                  <p:par>
                                    <p:cTn id="58" presetID="2" presetClass="entr" presetSubtype="8" fill="hold" grpId="0" nodeType="withEffect" p14:presetBounceEnd="40000">
                                      <p:stCondLst>
                                        <p:cond delay="3600"/>
                                      </p:stCondLst>
                                      <p:childTnLst>
                                        <p:set>
                                          <p:cBhvr>
                                            <p:cTn id="59" dur="1" fill="hold">
                                              <p:stCondLst>
                                                <p:cond delay="0"/>
                                              </p:stCondLst>
                                            </p:cTn>
                                            <p:tgtEl>
                                              <p:spTgt spid="17"/>
                                            </p:tgtEl>
                                            <p:attrNameLst>
                                              <p:attrName>style.visibility</p:attrName>
                                            </p:attrNameLst>
                                          </p:cBhvr>
                                          <p:to>
                                            <p:strVal val="visible"/>
                                          </p:to>
                                        </p:set>
                                        <p:anim calcmode="lin" valueType="num" p14:bounceEnd="40000">
                                          <p:cBhvr additive="base">
                                            <p:cTn id="60" dur="500" fill="hold"/>
                                            <p:tgtEl>
                                              <p:spTgt spid="17"/>
                                            </p:tgtEl>
                                            <p:attrNameLst>
                                              <p:attrName>ppt_x</p:attrName>
                                            </p:attrNameLst>
                                          </p:cBhvr>
                                          <p:tavLst>
                                            <p:tav tm="0">
                                              <p:val>
                                                <p:strVal val="0-#ppt_w/2"/>
                                              </p:val>
                                            </p:tav>
                                            <p:tav tm="100000">
                                              <p:val>
                                                <p:strVal val="#ppt_x"/>
                                              </p:val>
                                            </p:tav>
                                          </p:tavLst>
                                        </p:anim>
                                        <p:anim calcmode="lin" valueType="num" p14:bounceEnd="40000">
                                          <p:cBhvr additive="base">
                                            <p:cTn id="61" dur="500" fill="hold"/>
                                            <p:tgtEl>
                                              <p:spTgt spid="17"/>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14:presetBounceEnd="40000">
                                      <p:stCondLst>
                                        <p:cond delay="4000"/>
                                      </p:stCondLst>
                                      <p:childTnLst>
                                        <p:set>
                                          <p:cBhvr>
                                            <p:cTn id="63" dur="1" fill="hold">
                                              <p:stCondLst>
                                                <p:cond delay="0"/>
                                              </p:stCondLst>
                                            </p:cTn>
                                            <p:tgtEl>
                                              <p:spTgt spid="18"/>
                                            </p:tgtEl>
                                            <p:attrNameLst>
                                              <p:attrName>style.visibility</p:attrName>
                                            </p:attrNameLst>
                                          </p:cBhvr>
                                          <p:to>
                                            <p:strVal val="visible"/>
                                          </p:to>
                                        </p:set>
                                        <p:anim calcmode="lin" valueType="num" p14:bounceEnd="40000">
                                          <p:cBhvr additive="base">
                                            <p:cTn id="64" dur="500" fill="hold"/>
                                            <p:tgtEl>
                                              <p:spTgt spid="18"/>
                                            </p:tgtEl>
                                            <p:attrNameLst>
                                              <p:attrName>ppt_x</p:attrName>
                                            </p:attrNameLst>
                                          </p:cBhvr>
                                          <p:tavLst>
                                            <p:tav tm="0">
                                              <p:val>
                                                <p:strVal val="0-#ppt_w/2"/>
                                              </p:val>
                                            </p:tav>
                                            <p:tav tm="100000">
                                              <p:val>
                                                <p:strVal val="#ppt_x"/>
                                              </p:val>
                                            </p:tav>
                                          </p:tavLst>
                                        </p:anim>
                                        <p:anim calcmode="lin" valueType="num" p14:bounceEnd="40000">
                                          <p:cBhvr additive="base">
                                            <p:cTn id="65" dur="500" fill="hold"/>
                                            <p:tgtEl>
                                              <p:spTgt spid="18"/>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14:presetBounceEnd="40000">
                                      <p:stCondLst>
                                        <p:cond delay="1400"/>
                                      </p:stCondLst>
                                      <p:childTnLst>
                                        <p:set>
                                          <p:cBhvr>
                                            <p:cTn id="67" dur="1" fill="hold">
                                              <p:stCondLst>
                                                <p:cond delay="0"/>
                                              </p:stCondLst>
                                            </p:cTn>
                                            <p:tgtEl>
                                              <p:spTgt spid="19"/>
                                            </p:tgtEl>
                                            <p:attrNameLst>
                                              <p:attrName>style.visibility</p:attrName>
                                            </p:attrNameLst>
                                          </p:cBhvr>
                                          <p:to>
                                            <p:strVal val="visible"/>
                                          </p:to>
                                        </p:set>
                                        <p:anim calcmode="lin" valueType="num" p14:bounceEnd="40000">
                                          <p:cBhvr additive="base">
                                            <p:cTn id="68" dur="500" fill="hold"/>
                                            <p:tgtEl>
                                              <p:spTgt spid="19"/>
                                            </p:tgtEl>
                                            <p:attrNameLst>
                                              <p:attrName>ppt_x</p:attrName>
                                            </p:attrNameLst>
                                          </p:cBhvr>
                                          <p:tavLst>
                                            <p:tav tm="0">
                                              <p:val>
                                                <p:strVal val="0-#ppt_w/2"/>
                                              </p:val>
                                            </p:tav>
                                            <p:tav tm="100000">
                                              <p:val>
                                                <p:strVal val="#ppt_x"/>
                                              </p:val>
                                            </p:tav>
                                          </p:tavLst>
                                        </p:anim>
                                        <p:anim calcmode="lin" valueType="num" p14:bounceEnd="40000">
                                          <p:cBhvr additive="base">
                                            <p:cTn id="69"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p:bldP spid="2" grpId="0" uiExpand="1" build="allAtOnce"/>
          <p:bldP spid="17" grpId="0" animBg="1"/>
          <p:bldP spid="18" grpId="0" animBg="1"/>
          <p:bldP spid="1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 presetClass="path" presetSubtype="0" repeatCount="indefinite" fill="hold" grpId="0" nodeType="withEffect">
                                      <p:stCondLst>
                                        <p:cond delay="0"/>
                                      </p:stCondLst>
                                      <p:childTnLst>
                                        <p:animMotion origin="layout" path="M -4.44444E-6 -4.07407E-6 C 0.05678 -0.00648 0.10712 0.04213 0.11146 0.10903 C 0.11563 0.17662 0.07205 0.23681 0.01528 0.24306 C -0.04253 0.24954 -0.09201 0.19977 -0.09618 0.13218 C -0.10052 0.06528 -0.05781 0.00649 -4.44444E-6 -4.07407E-6 Z " pathEditMode="relative" rAng="-288050" ptsTypes="fffff">
                                          <p:cBhvr>
                                            <p:cTn id="9" dur="10000" fill="hold"/>
                                            <p:tgtEl>
                                              <p:spTgt spid="16"/>
                                            </p:tgtEl>
                                            <p:attrNameLst>
                                              <p:attrName>ppt_x</p:attrName>
                                              <p:attrName>ppt_y</p:attrName>
                                            </p:attrNameLst>
                                          </p:cBhvr>
                                          <p:rCtr x="764" y="12153"/>
                                        </p:animMotion>
                                      </p:childTnLst>
                                    </p:cTn>
                                  </p:par>
                                  <p:par>
                                    <p:cTn id="10" presetID="10"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childTnLst>
                                    </p:cTn>
                                  </p:par>
                                  <p:par>
                                    <p:cTn id="13" presetID="42" presetClass="entr" presetSubtype="0" fill="hold" grpId="0" nodeType="withEffect">
                                      <p:stCondLst>
                                        <p:cond delay="60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1900"/>
                                            <p:tgtEl>
                                              <p:spTgt spid="2">
                                                <p:txEl>
                                                  <p:pRg st="0" end="0"/>
                                                </p:txEl>
                                              </p:spTgt>
                                            </p:tgtEl>
                                          </p:cBhvr>
                                        </p:animEffect>
                                        <p:anim calcmode="lin" valueType="num">
                                          <p:cBhvr>
                                            <p:cTn id="16" dur="19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7" dur="1900" fill="hold"/>
                                            <p:tgtEl>
                                              <p:spTgt spid="2">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80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1900"/>
                                            <p:tgtEl>
                                              <p:spTgt spid="2">
                                                <p:txEl>
                                                  <p:pRg st="2" end="2"/>
                                                </p:txEl>
                                              </p:spTgt>
                                            </p:tgtEl>
                                          </p:cBhvr>
                                        </p:animEffect>
                                        <p:anim calcmode="lin" valueType="num">
                                          <p:cBhvr>
                                            <p:cTn id="21" dur="19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2" dur="1900" fill="hold"/>
                                            <p:tgtEl>
                                              <p:spTgt spid="2">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110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1900"/>
                                            <p:tgtEl>
                                              <p:spTgt spid="2">
                                                <p:txEl>
                                                  <p:pRg st="4" end="4"/>
                                                </p:txEl>
                                              </p:spTgt>
                                            </p:tgtEl>
                                          </p:cBhvr>
                                        </p:animEffect>
                                        <p:anim calcmode="lin" valueType="num">
                                          <p:cBhvr>
                                            <p:cTn id="26" dur="19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7" dur="1900" fill="hold"/>
                                            <p:tgtEl>
                                              <p:spTgt spid="2">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140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fade">
                                          <p:cBhvr>
                                            <p:cTn id="30" dur="1900"/>
                                            <p:tgtEl>
                                              <p:spTgt spid="2">
                                                <p:txEl>
                                                  <p:pRg st="6" end="6"/>
                                                </p:txEl>
                                              </p:spTgt>
                                            </p:tgtEl>
                                          </p:cBhvr>
                                        </p:animEffect>
                                        <p:anim calcmode="lin" valueType="num">
                                          <p:cBhvr>
                                            <p:cTn id="31" dur="19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2" dur="1900" fill="hold"/>
                                            <p:tgtEl>
                                              <p:spTgt spid="2">
                                                <p:txEl>
                                                  <p:pRg st="6" end="6"/>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180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1900"/>
                                            <p:tgtEl>
                                              <p:spTgt spid="2">
                                                <p:txEl>
                                                  <p:pRg st="8" end="8"/>
                                                </p:txEl>
                                              </p:spTgt>
                                            </p:tgtEl>
                                          </p:cBhvr>
                                        </p:animEffect>
                                        <p:anim calcmode="lin" valueType="num">
                                          <p:cBhvr>
                                            <p:cTn id="36" dur="19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7" dur="1900" fill="hold"/>
                                            <p:tgtEl>
                                              <p:spTgt spid="2">
                                                <p:txEl>
                                                  <p:pRg st="8" end="8"/>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2100"/>
                                      </p:stCondLst>
                                      <p:childTnLst>
                                        <p:set>
                                          <p:cBhvr>
                                            <p:cTn id="39" dur="1" fill="hold">
                                              <p:stCondLst>
                                                <p:cond delay="0"/>
                                              </p:stCondLst>
                                            </p:cTn>
                                            <p:tgtEl>
                                              <p:spTgt spid="2">
                                                <p:txEl>
                                                  <p:pRg st="10" end="10"/>
                                                </p:txEl>
                                              </p:spTgt>
                                            </p:tgtEl>
                                            <p:attrNameLst>
                                              <p:attrName>style.visibility</p:attrName>
                                            </p:attrNameLst>
                                          </p:cBhvr>
                                          <p:to>
                                            <p:strVal val="visible"/>
                                          </p:to>
                                        </p:set>
                                        <p:animEffect transition="in" filter="fade">
                                          <p:cBhvr>
                                            <p:cTn id="40" dur="1900"/>
                                            <p:tgtEl>
                                              <p:spTgt spid="2">
                                                <p:txEl>
                                                  <p:pRg st="10" end="10"/>
                                                </p:txEl>
                                              </p:spTgt>
                                            </p:tgtEl>
                                          </p:cBhvr>
                                        </p:animEffect>
                                        <p:anim calcmode="lin" valueType="num">
                                          <p:cBhvr>
                                            <p:cTn id="41" dur="19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42" dur="1900" fill="hold"/>
                                            <p:tgtEl>
                                              <p:spTgt spid="2">
                                                <p:txEl>
                                                  <p:pRg st="10" end="10"/>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2500"/>
                                      </p:stCondLst>
                                      <p:childTnLst>
                                        <p:set>
                                          <p:cBhvr>
                                            <p:cTn id="44" dur="1" fill="hold">
                                              <p:stCondLst>
                                                <p:cond delay="0"/>
                                              </p:stCondLst>
                                            </p:cTn>
                                            <p:tgtEl>
                                              <p:spTgt spid="2">
                                                <p:txEl>
                                                  <p:pRg st="12" end="12"/>
                                                </p:txEl>
                                              </p:spTgt>
                                            </p:tgtEl>
                                            <p:attrNameLst>
                                              <p:attrName>style.visibility</p:attrName>
                                            </p:attrNameLst>
                                          </p:cBhvr>
                                          <p:to>
                                            <p:strVal val="visible"/>
                                          </p:to>
                                        </p:set>
                                        <p:animEffect transition="in" filter="fade">
                                          <p:cBhvr>
                                            <p:cTn id="45" dur="1900"/>
                                            <p:tgtEl>
                                              <p:spTgt spid="2">
                                                <p:txEl>
                                                  <p:pRg st="12" end="12"/>
                                                </p:txEl>
                                              </p:spTgt>
                                            </p:tgtEl>
                                          </p:cBhvr>
                                        </p:animEffect>
                                        <p:anim calcmode="lin" valueType="num">
                                          <p:cBhvr>
                                            <p:cTn id="46" dur="19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47" dur="1900" fill="hold"/>
                                            <p:tgtEl>
                                              <p:spTgt spid="2">
                                                <p:txEl>
                                                  <p:pRg st="12" end="12"/>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2800"/>
                                      </p:stCondLst>
                                      <p:childTnLst>
                                        <p:set>
                                          <p:cBhvr>
                                            <p:cTn id="49" dur="1" fill="hold">
                                              <p:stCondLst>
                                                <p:cond delay="0"/>
                                              </p:stCondLst>
                                            </p:cTn>
                                            <p:tgtEl>
                                              <p:spTgt spid="2">
                                                <p:txEl>
                                                  <p:pRg st="14" end="14"/>
                                                </p:txEl>
                                              </p:spTgt>
                                            </p:tgtEl>
                                            <p:attrNameLst>
                                              <p:attrName>style.visibility</p:attrName>
                                            </p:attrNameLst>
                                          </p:cBhvr>
                                          <p:to>
                                            <p:strVal val="visible"/>
                                          </p:to>
                                        </p:set>
                                        <p:animEffect transition="in" filter="fade">
                                          <p:cBhvr>
                                            <p:cTn id="50" dur="1900"/>
                                            <p:tgtEl>
                                              <p:spTgt spid="2">
                                                <p:txEl>
                                                  <p:pRg st="14" end="14"/>
                                                </p:txEl>
                                              </p:spTgt>
                                            </p:tgtEl>
                                          </p:cBhvr>
                                        </p:animEffect>
                                        <p:anim calcmode="lin" valueType="num">
                                          <p:cBhvr>
                                            <p:cTn id="51" dur="19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52" dur="1900" fill="hold"/>
                                            <p:tgtEl>
                                              <p:spTgt spid="2">
                                                <p:txEl>
                                                  <p:pRg st="14" end="14"/>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3000"/>
                                      </p:stCondLst>
                                      <p:childTnLst>
                                        <p:set>
                                          <p:cBhvr>
                                            <p:cTn id="54" dur="1" fill="hold">
                                              <p:stCondLst>
                                                <p:cond delay="0"/>
                                              </p:stCondLst>
                                            </p:cTn>
                                            <p:tgtEl>
                                              <p:spTgt spid="2">
                                                <p:txEl>
                                                  <p:pRg st="16" end="16"/>
                                                </p:txEl>
                                              </p:spTgt>
                                            </p:tgtEl>
                                            <p:attrNameLst>
                                              <p:attrName>style.visibility</p:attrName>
                                            </p:attrNameLst>
                                          </p:cBhvr>
                                          <p:to>
                                            <p:strVal val="visible"/>
                                          </p:to>
                                        </p:set>
                                        <p:animEffect transition="in" filter="fade">
                                          <p:cBhvr>
                                            <p:cTn id="55" dur="1900"/>
                                            <p:tgtEl>
                                              <p:spTgt spid="2">
                                                <p:txEl>
                                                  <p:pRg st="16" end="16"/>
                                                </p:txEl>
                                              </p:spTgt>
                                            </p:tgtEl>
                                          </p:cBhvr>
                                        </p:animEffect>
                                        <p:anim calcmode="lin" valueType="num">
                                          <p:cBhvr>
                                            <p:cTn id="56" dur="1900" fill="hold"/>
                                            <p:tgtEl>
                                              <p:spTgt spid="2">
                                                <p:txEl>
                                                  <p:pRg st="16" end="16"/>
                                                </p:txEl>
                                              </p:spTgt>
                                            </p:tgtEl>
                                            <p:attrNameLst>
                                              <p:attrName>ppt_x</p:attrName>
                                            </p:attrNameLst>
                                          </p:cBhvr>
                                          <p:tavLst>
                                            <p:tav tm="0">
                                              <p:val>
                                                <p:strVal val="#ppt_x"/>
                                              </p:val>
                                            </p:tav>
                                            <p:tav tm="100000">
                                              <p:val>
                                                <p:strVal val="#ppt_x"/>
                                              </p:val>
                                            </p:tav>
                                          </p:tavLst>
                                        </p:anim>
                                        <p:anim calcmode="lin" valueType="num">
                                          <p:cBhvr>
                                            <p:cTn id="57" dur="1900" fill="hold"/>
                                            <p:tgtEl>
                                              <p:spTgt spid="2">
                                                <p:txEl>
                                                  <p:pRg st="16" end="16"/>
                                                </p:txEl>
                                              </p:spTgt>
                                            </p:tgtEl>
                                            <p:attrNameLst>
                                              <p:attrName>ppt_y</p:attrName>
                                            </p:attrNameLst>
                                          </p:cBhvr>
                                          <p:tavLst>
                                            <p:tav tm="0">
                                              <p:val>
                                                <p:strVal val="#ppt_y+.1"/>
                                              </p:val>
                                            </p:tav>
                                            <p:tav tm="100000">
                                              <p:val>
                                                <p:strVal val="#ppt_y"/>
                                              </p:val>
                                            </p:tav>
                                          </p:tavLst>
                                        </p:anim>
                                      </p:childTnLst>
                                    </p:cTn>
                                  </p:par>
                                  <p:par>
                                    <p:cTn id="58" presetID="2" presetClass="entr" presetSubtype="8" fill="hold" grpId="0" nodeType="withEffect">
                                      <p:stCondLst>
                                        <p:cond delay="3600"/>
                                      </p:stCondLst>
                                      <p:childTnLst>
                                        <p:set>
                                          <p:cBhvr>
                                            <p:cTn id="59" dur="1" fill="hold">
                                              <p:stCondLst>
                                                <p:cond delay="0"/>
                                              </p:stCondLst>
                                            </p:cTn>
                                            <p:tgtEl>
                                              <p:spTgt spid="17"/>
                                            </p:tgtEl>
                                            <p:attrNameLst>
                                              <p:attrName>style.visibility</p:attrName>
                                            </p:attrNameLst>
                                          </p:cBhvr>
                                          <p:to>
                                            <p:strVal val="visible"/>
                                          </p:to>
                                        </p:set>
                                        <p:anim calcmode="lin" valueType="num">
                                          <p:cBhvr additive="base">
                                            <p:cTn id="60" dur="500" fill="hold"/>
                                            <p:tgtEl>
                                              <p:spTgt spid="17"/>
                                            </p:tgtEl>
                                            <p:attrNameLst>
                                              <p:attrName>ppt_x</p:attrName>
                                            </p:attrNameLst>
                                          </p:cBhvr>
                                          <p:tavLst>
                                            <p:tav tm="0">
                                              <p:val>
                                                <p:strVal val="0-#ppt_w/2"/>
                                              </p:val>
                                            </p:tav>
                                            <p:tav tm="100000">
                                              <p:val>
                                                <p:strVal val="#ppt_x"/>
                                              </p:val>
                                            </p:tav>
                                          </p:tavLst>
                                        </p:anim>
                                        <p:anim calcmode="lin" valueType="num">
                                          <p:cBhvr additive="base">
                                            <p:cTn id="61" dur="500" fill="hold"/>
                                            <p:tgtEl>
                                              <p:spTgt spid="17"/>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4000"/>
                                      </p:stCondLst>
                                      <p:childTnLst>
                                        <p:set>
                                          <p:cBhvr>
                                            <p:cTn id="63" dur="1" fill="hold">
                                              <p:stCondLst>
                                                <p:cond delay="0"/>
                                              </p:stCondLst>
                                            </p:cTn>
                                            <p:tgtEl>
                                              <p:spTgt spid="18"/>
                                            </p:tgtEl>
                                            <p:attrNameLst>
                                              <p:attrName>style.visibility</p:attrName>
                                            </p:attrNameLst>
                                          </p:cBhvr>
                                          <p:to>
                                            <p:strVal val="visible"/>
                                          </p:to>
                                        </p:set>
                                        <p:anim calcmode="lin" valueType="num">
                                          <p:cBhvr additive="base">
                                            <p:cTn id="64" dur="500" fill="hold"/>
                                            <p:tgtEl>
                                              <p:spTgt spid="18"/>
                                            </p:tgtEl>
                                            <p:attrNameLst>
                                              <p:attrName>ppt_x</p:attrName>
                                            </p:attrNameLst>
                                          </p:cBhvr>
                                          <p:tavLst>
                                            <p:tav tm="0">
                                              <p:val>
                                                <p:strVal val="0-#ppt_w/2"/>
                                              </p:val>
                                            </p:tav>
                                            <p:tav tm="100000">
                                              <p:val>
                                                <p:strVal val="#ppt_x"/>
                                              </p:val>
                                            </p:tav>
                                          </p:tavLst>
                                        </p:anim>
                                        <p:anim calcmode="lin" valueType="num">
                                          <p:cBhvr additive="base">
                                            <p:cTn id="65" dur="500" fill="hold"/>
                                            <p:tgtEl>
                                              <p:spTgt spid="18"/>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1400"/>
                                      </p:stCondLst>
                                      <p:childTnLst>
                                        <p:set>
                                          <p:cBhvr>
                                            <p:cTn id="67" dur="1" fill="hold">
                                              <p:stCondLst>
                                                <p:cond delay="0"/>
                                              </p:stCondLst>
                                            </p:cTn>
                                            <p:tgtEl>
                                              <p:spTgt spid="19"/>
                                            </p:tgtEl>
                                            <p:attrNameLst>
                                              <p:attrName>style.visibility</p:attrName>
                                            </p:attrNameLst>
                                          </p:cBhvr>
                                          <p:to>
                                            <p:strVal val="visible"/>
                                          </p:to>
                                        </p:set>
                                        <p:anim calcmode="lin" valueType="num">
                                          <p:cBhvr additive="base">
                                            <p:cTn id="68" dur="500" fill="hold"/>
                                            <p:tgtEl>
                                              <p:spTgt spid="19"/>
                                            </p:tgtEl>
                                            <p:attrNameLst>
                                              <p:attrName>ppt_x</p:attrName>
                                            </p:attrNameLst>
                                          </p:cBhvr>
                                          <p:tavLst>
                                            <p:tav tm="0">
                                              <p:val>
                                                <p:strVal val="0-#ppt_w/2"/>
                                              </p:val>
                                            </p:tav>
                                            <p:tav tm="100000">
                                              <p:val>
                                                <p:strVal val="#ppt_x"/>
                                              </p:val>
                                            </p:tav>
                                          </p:tavLst>
                                        </p:anim>
                                        <p:anim calcmode="lin" valueType="num">
                                          <p:cBhvr additive="base">
                                            <p:cTn id="69"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p:bldP spid="2" grpId="0" uiExpand="1" build="allAtOnce"/>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914" y="-145144"/>
            <a:ext cx="9448800" cy="7155543"/>
          </a:xfrm>
          <a:prstGeom prst="rect">
            <a:avLst/>
          </a:prstGeom>
          <a:gradFill flip="none" rotWithShape="1">
            <a:gsLst>
              <a:gs pos="48000">
                <a:srgbClr val="006811"/>
              </a:gs>
              <a:gs pos="22000">
                <a:schemeClr val="accent6"/>
              </a:gs>
              <a:gs pos="78000">
                <a:schemeClr val="tx2">
                  <a:lumMod val="5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3" descr="C:\Users\atomi_000\Desktop\loadLogo.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914401" y="-304800"/>
            <a:ext cx="7391400" cy="73914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043214" y="-1795790"/>
            <a:ext cx="11201400" cy="8991600"/>
          </a:xfrm>
          <a:prstGeom prst="rect">
            <a:avLst/>
          </a:prstGeom>
          <a:gradFill flip="none" rotWithShape="1">
            <a:gsLst>
              <a:gs pos="100000">
                <a:schemeClr val="bg1">
                  <a:lumMod val="50000"/>
                  <a:alpha val="61000"/>
                </a:schemeClr>
              </a:gs>
              <a:gs pos="0">
                <a:schemeClr val="bg1"/>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19525" y="76200"/>
            <a:ext cx="6704977" cy="584775"/>
          </a:xfrm>
          <a:prstGeom prst="rect">
            <a:avLst/>
          </a:prstGeom>
          <a:noFill/>
        </p:spPr>
        <p:txBody>
          <a:bodyPr wrap="none" lIns="91440" tIns="45720" rIns="91440" bIns="45720">
            <a:spAutoFit/>
          </a:bodyPr>
          <a:lstStyle/>
          <a:p>
            <a:pPr algn="ctr"/>
            <a:r>
              <a:rPr lang="en-US" sz="3200" smtClean="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rPr>
              <a:t>VaqPack First Run -- Program Flow</a:t>
            </a:r>
            <a:endParaRPr lang="en-US" sz="320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8599" y="660975"/>
            <a:ext cx="9899168" cy="5968425"/>
          </a:xfrm>
          <a:prstGeom prst="rect">
            <a:avLst/>
          </a:prstGeom>
          <a:noFill/>
          <a:extLst>
            <a:ext uri="{909E8E84-426E-40DD-AFC4-6F175D3DCCD1}">
              <a14:hiddenFill xmlns:a14="http://schemas.microsoft.com/office/drawing/2010/main">
                <a:solidFill>
                  <a:srgbClr val="FFFFFF"/>
                </a:solidFill>
              </a14:hiddenFill>
            </a:ext>
          </a:extLst>
        </p:spPr>
      </p:pic>
      <p:sp>
        <p:nvSpPr>
          <p:cNvPr id="17" name="Pentagon 16">
            <a:hlinkClick r:id="" action="ppaction://hlinkshowjump?jump=nextslide"/>
          </p:cNvPr>
          <p:cNvSpPr/>
          <p:nvPr/>
        </p:nvSpPr>
        <p:spPr>
          <a:xfrm>
            <a:off x="8610600" y="6400800"/>
            <a:ext cx="457200" cy="370332"/>
          </a:xfrm>
          <a:prstGeom prst="homePlate">
            <a:avLst/>
          </a:prstGeom>
          <a:gradFill>
            <a:gsLst>
              <a:gs pos="51000">
                <a:srgbClr val="FFC625"/>
              </a:gs>
              <a:gs pos="46000">
                <a:schemeClr val="accent6">
                  <a:lumMod val="40000"/>
                  <a:lumOff val="60000"/>
                </a:schemeClr>
              </a:gs>
              <a:gs pos="0">
                <a:schemeClr val="accent6">
                  <a:lumMod val="75000"/>
                </a:schemeClr>
              </a:gs>
              <a:gs pos="100000">
                <a:schemeClr val="accent6">
                  <a:lumMod val="50000"/>
                </a:schemeClr>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entagon 17">
            <a:hlinkClick r:id="" action="ppaction://hlinkshowjump?jump=previousslide"/>
          </p:cNvPr>
          <p:cNvSpPr/>
          <p:nvPr/>
        </p:nvSpPr>
        <p:spPr>
          <a:xfrm rot="10800000">
            <a:off x="7772400" y="6400800"/>
            <a:ext cx="457200" cy="370332"/>
          </a:xfrm>
          <a:prstGeom prst="homePlate">
            <a:avLst/>
          </a:prstGeom>
          <a:gradFill>
            <a:gsLst>
              <a:gs pos="51000">
                <a:srgbClr val="FFC625"/>
              </a:gs>
              <a:gs pos="46000">
                <a:schemeClr val="accent6">
                  <a:lumMod val="40000"/>
                  <a:lumOff val="60000"/>
                </a:schemeClr>
              </a:gs>
              <a:gs pos="0">
                <a:schemeClr val="accent6">
                  <a:lumMod val="75000"/>
                </a:schemeClr>
              </a:gs>
              <a:gs pos="100000">
                <a:schemeClr val="accent6">
                  <a:lumMod val="50000"/>
                </a:schemeClr>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y 18">
            <a:hlinkClick r:id="" action="ppaction://hlinkshowjump?jump=endshow"/>
          </p:cNvPr>
          <p:cNvSpPr/>
          <p:nvPr/>
        </p:nvSpPr>
        <p:spPr>
          <a:xfrm>
            <a:off x="0" y="6400800"/>
            <a:ext cx="533400" cy="457200"/>
          </a:xfrm>
          <a:prstGeom prst="mathMultiply">
            <a:avLst/>
          </a:prstGeom>
          <a:gradFill>
            <a:gsLst>
              <a:gs pos="51000">
                <a:srgbClr val="4C3238"/>
              </a:gs>
              <a:gs pos="46000">
                <a:srgbClr val="905E62"/>
              </a:gs>
              <a:gs pos="0">
                <a:schemeClr val="accent2">
                  <a:lumMod val="50000"/>
                </a:schemeClr>
              </a:gs>
              <a:gs pos="100000">
                <a:schemeClr val="tx1"/>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7658064"/>
      </p:ext>
    </p:extLst>
  </p:cSld>
  <p:clrMapOvr>
    <a:masterClrMapping/>
  </p:clrMapOvr>
  <mc:AlternateContent xmlns:mc="http://schemas.openxmlformats.org/markup-compatibility/2006" xmlns:p14="http://schemas.microsoft.com/office/powerpoint/2010/main">
    <mc:Choice Requires="p14">
      <p:transition spd="med" advClick="0">
        <p14:flash/>
      </p:transition>
    </mc:Choice>
    <mc:Fallback xmlns="">
      <p:transition spd="med" advClick="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 presetClass="path" presetSubtype="0" repeatCount="indefinite" fill="hold" grpId="0" nodeType="withEffect">
                                      <p:stCondLst>
                                        <p:cond delay="0"/>
                                      </p:stCondLst>
                                      <p:childTnLst>
                                        <p:animMotion origin="layout" path="M -4.44444E-6 -4.07407E-6 C 0.05678 -0.00648 0.10712 0.04213 0.11146 0.10903 C 0.11563 0.17662 0.07205 0.23681 0.01528 0.24306 C -0.04253 0.24954 -0.09201 0.19977 -0.09618 0.13218 C -0.10052 0.06528 -0.05781 0.00649 -4.44444E-6 -4.07407E-6 Z " pathEditMode="relative" rAng="-288050" ptsTypes="fffff">
                                          <p:cBhvr>
                                            <p:cTn id="9" dur="10000" fill="hold"/>
                                            <p:tgtEl>
                                              <p:spTgt spid="16"/>
                                            </p:tgtEl>
                                            <p:attrNameLst>
                                              <p:attrName>ppt_x</p:attrName>
                                              <p:attrName>ppt_y</p:attrName>
                                            </p:attrNameLst>
                                          </p:cBhvr>
                                          <p:rCtr x="764" y="12153"/>
                                        </p:animMotion>
                                      </p:childTnLst>
                                    </p:cTn>
                                  </p:par>
                                  <p:par>
                                    <p:cTn id="10" presetID="10" presetClass="entr" presetSubtype="0" fill="hold" grpId="0" nodeType="withEffect">
                                      <p:stCondLst>
                                        <p:cond delay="5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par>
                                    <p:cTn id="13" presetID="53" presetClass="entr" presetSubtype="16" fill="hold" nodeType="withEffect">
                                      <p:stCondLst>
                                        <p:cond delay="130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800" fill="hold"/>
                                            <p:tgtEl>
                                              <p:spTgt spid="1026"/>
                                            </p:tgtEl>
                                            <p:attrNameLst>
                                              <p:attrName>ppt_w</p:attrName>
                                            </p:attrNameLst>
                                          </p:cBhvr>
                                          <p:tavLst>
                                            <p:tav tm="0">
                                              <p:val>
                                                <p:fltVal val="0"/>
                                              </p:val>
                                            </p:tav>
                                            <p:tav tm="100000">
                                              <p:val>
                                                <p:strVal val="#ppt_w"/>
                                              </p:val>
                                            </p:tav>
                                          </p:tavLst>
                                        </p:anim>
                                        <p:anim calcmode="lin" valueType="num">
                                          <p:cBhvr>
                                            <p:cTn id="16" dur="800" fill="hold"/>
                                            <p:tgtEl>
                                              <p:spTgt spid="1026"/>
                                            </p:tgtEl>
                                            <p:attrNameLst>
                                              <p:attrName>ppt_h</p:attrName>
                                            </p:attrNameLst>
                                          </p:cBhvr>
                                          <p:tavLst>
                                            <p:tav tm="0">
                                              <p:val>
                                                <p:fltVal val="0"/>
                                              </p:val>
                                            </p:tav>
                                            <p:tav tm="100000">
                                              <p:val>
                                                <p:strVal val="#ppt_h"/>
                                              </p:val>
                                            </p:tav>
                                          </p:tavLst>
                                        </p:anim>
                                        <p:animEffect transition="in" filter="fade">
                                          <p:cBhvr>
                                            <p:cTn id="17" dur="800"/>
                                            <p:tgtEl>
                                              <p:spTgt spid="1026"/>
                                            </p:tgtEl>
                                          </p:cBhvr>
                                        </p:animEffect>
                                      </p:childTnLst>
                                    </p:cTn>
                                  </p:par>
                                  <p:par>
                                    <p:cTn id="18" presetID="2" presetClass="entr" presetSubtype="8" fill="hold" grpId="0" nodeType="withEffect" p14:presetBounceEnd="40000">
                                      <p:stCondLst>
                                        <p:cond delay="2000"/>
                                      </p:stCondLst>
                                      <p:childTnLst>
                                        <p:set>
                                          <p:cBhvr>
                                            <p:cTn id="19" dur="1" fill="hold">
                                              <p:stCondLst>
                                                <p:cond delay="0"/>
                                              </p:stCondLst>
                                            </p:cTn>
                                            <p:tgtEl>
                                              <p:spTgt spid="17"/>
                                            </p:tgtEl>
                                            <p:attrNameLst>
                                              <p:attrName>style.visibility</p:attrName>
                                            </p:attrNameLst>
                                          </p:cBhvr>
                                          <p:to>
                                            <p:strVal val="visible"/>
                                          </p:to>
                                        </p:set>
                                        <p:anim calcmode="lin" valueType="num" p14:bounceEnd="40000">
                                          <p:cBhvr additive="base">
                                            <p:cTn id="20" dur="500" fill="hold"/>
                                            <p:tgtEl>
                                              <p:spTgt spid="17"/>
                                            </p:tgtEl>
                                            <p:attrNameLst>
                                              <p:attrName>ppt_x</p:attrName>
                                            </p:attrNameLst>
                                          </p:cBhvr>
                                          <p:tavLst>
                                            <p:tav tm="0">
                                              <p:val>
                                                <p:strVal val="0-#ppt_w/2"/>
                                              </p:val>
                                            </p:tav>
                                            <p:tav tm="100000">
                                              <p:val>
                                                <p:strVal val="#ppt_x"/>
                                              </p:val>
                                            </p:tav>
                                          </p:tavLst>
                                        </p:anim>
                                        <p:anim calcmode="lin" valueType="num" p14:bounceEnd="40000">
                                          <p:cBhvr additive="base">
                                            <p:cTn id="21" dur="500" fill="hold"/>
                                            <p:tgtEl>
                                              <p:spTgt spid="17"/>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40000">
                                      <p:stCondLst>
                                        <p:cond delay="2500"/>
                                      </p:stCondLst>
                                      <p:childTnLst>
                                        <p:set>
                                          <p:cBhvr>
                                            <p:cTn id="23" dur="1" fill="hold">
                                              <p:stCondLst>
                                                <p:cond delay="0"/>
                                              </p:stCondLst>
                                            </p:cTn>
                                            <p:tgtEl>
                                              <p:spTgt spid="18"/>
                                            </p:tgtEl>
                                            <p:attrNameLst>
                                              <p:attrName>style.visibility</p:attrName>
                                            </p:attrNameLst>
                                          </p:cBhvr>
                                          <p:to>
                                            <p:strVal val="visible"/>
                                          </p:to>
                                        </p:set>
                                        <p:anim calcmode="lin" valueType="num" p14:bounceEnd="40000">
                                          <p:cBhvr additive="base">
                                            <p:cTn id="24" dur="500" fill="hold"/>
                                            <p:tgtEl>
                                              <p:spTgt spid="18"/>
                                            </p:tgtEl>
                                            <p:attrNameLst>
                                              <p:attrName>ppt_x</p:attrName>
                                            </p:attrNameLst>
                                          </p:cBhvr>
                                          <p:tavLst>
                                            <p:tav tm="0">
                                              <p:val>
                                                <p:strVal val="0-#ppt_w/2"/>
                                              </p:val>
                                            </p:tav>
                                            <p:tav tm="100000">
                                              <p:val>
                                                <p:strVal val="#ppt_x"/>
                                              </p:val>
                                            </p:tav>
                                          </p:tavLst>
                                        </p:anim>
                                        <p:anim calcmode="lin" valueType="num" p14:bounceEnd="40000">
                                          <p:cBhvr additive="base">
                                            <p:cTn id="25" dur="500" fill="hold"/>
                                            <p:tgtEl>
                                              <p:spTgt spid="1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40000">
                                      <p:stCondLst>
                                        <p:cond delay="600"/>
                                      </p:stCondLst>
                                      <p:childTnLst>
                                        <p:set>
                                          <p:cBhvr>
                                            <p:cTn id="27" dur="1" fill="hold">
                                              <p:stCondLst>
                                                <p:cond delay="0"/>
                                              </p:stCondLst>
                                            </p:cTn>
                                            <p:tgtEl>
                                              <p:spTgt spid="19"/>
                                            </p:tgtEl>
                                            <p:attrNameLst>
                                              <p:attrName>style.visibility</p:attrName>
                                            </p:attrNameLst>
                                          </p:cBhvr>
                                          <p:to>
                                            <p:strVal val="visible"/>
                                          </p:to>
                                        </p:set>
                                        <p:anim calcmode="lin" valueType="num" p14:bounceEnd="40000">
                                          <p:cBhvr additive="base">
                                            <p:cTn id="28" dur="500" fill="hold"/>
                                            <p:tgtEl>
                                              <p:spTgt spid="19"/>
                                            </p:tgtEl>
                                            <p:attrNameLst>
                                              <p:attrName>ppt_x</p:attrName>
                                            </p:attrNameLst>
                                          </p:cBhvr>
                                          <p:tavLst>
                                            <p:tav tm="0">
                                              <p:val>
                                                <p:strVal val="0-#ppt_w/2"/>
                                              </p:val>
                                            </p:tav>
                                            <p:tav tm="100000">
                                              <p:val>
                                                <p:strVal val="#ppt_x"/>
                                              </p:val>
                                            </p:tav>
                                          </p:tavLst>
                                        </p:anim>
                                        <p:anim calcmode="lin" valueType="num" p14:bounceEnd="40000">
                                          <p:cBhvr additive="base">
                                            <p:cTn id="29"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p:bldP spid="17" grpId="0" animBg="1"/>
          <p:bldP spid="18" grpId="0" animBg="1"/>
          <p:bldP spid="1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 presetClass="path" presetSubtype="0" repeatCount="indefinite" fill="hold" grpId="0" nodeType="withEffect">
                                      <p:stCondLst>
                                        <p:cond delay="0"/>
                                      </p:stCondLst>
                                      <p:childTnLst>
                                        <p:animMotion origin="layout" path="M -4.44444E-6 -4.07407E-6 C 0.05678 -0.00648 0.10712 0.04213 0.11146 0.10903 C 0.11563 0.17662 0.07205 0.23681 0.01528 0.24306 C -0.04253 0.24954 -0.09201 0.19977 -0.09618 0.13218 C -0.10052 0.06528 -0.05781 0.00649 -4.44444E-6 -4.07407E-6 Z " pathEditMode="relative" rAng="-288050" ptsTypes="fffff">
                                          <p:cBhvr>
                                            <p:cTn id="9" dur="10000" fill="hold"/>
                                            <p:tgtEl>
                                              <p:spTgt spid="16"/>
                                            </p:tgtEl>
                                            <p:attrNameLst>
                                              <p:attrName>ppt_x</p:attrName>
                                              <p:attrName>ppt_y</p:attrName>
                                            </p:attrNameLst>
                                          </p:cBhvr>
                                          <p:rCtr x="764" y="12153"/>
                                        </p:animMotion>
                                      </p:childTnLst>
                                    </p:cTn>
                                  </p:par>
                                  <p:par>
                                    <p:cTn id="10" presetID="10" presetClass="entr" presetSubtype="0" fill="hold" grpId="0" nodeType="withEffect">
                                      <p:stCondLst>
                                        <p:cond delay="5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par>
                                    <p:cTn id="13" presetID="53" presetClass="entr" presetSubtype="16" fill="hold" nodeType="withEffect">
                                      <p:stCondLst>
                                        <p:cond delay="130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800" fill="hold"/>
                                            <p:tgtEl>
                                              <p:spTgt spid="1026"/>
                                            </p:tgtEl>
                                            <p:attrNameLst>
                                              <p:attrName>ppt_w</p:attrName>
                                            </p:attrNameLst>
                                          </p:cBhvr>
                                          <p:tavLst>
                                            <p:tav tm="0">
                                              <p:val>
                                                <p:fltVal val="0"/>
                                              </p:val>
                                            </p:tav>
                                            <p:tav tm="100000">
                                              <p:val>
                                                <p:strVal val="#ppt_w"/>
                                              </p:val>
                                            </p:tav>
                                          </p:tavLst>
                                        </p:anim>
                                        <p:anim calcmode="lin" valueType="num">
                                          <p:cBhvr>
                                            <p:cTn id="16" dur="800" fill="hold"/>
                                            <p:tgtEl>
                                              <p:spTgt spid="1026"/>
                                            </p:tgtEl>
                                            <p:attrNameLst>
                                              <p:attrName>ppt_h</p:attrName>
                                            </p:attrNameLst>
                                          </p:cBhvr>
                                          <p:tavLst>
                                            <p:tav tm="0">
                                              <p:val>
                                                <p:fltVal val="0"/>
                                              </p:val>
                                            </p:tav>
                                            <p:tav tm="100000">
                                              <p:val>
                                                <p:strVal val="#ppt_h"/>
                                              </p:val>
                                            </p:tav>
                                          </p:tavLst>
                                        </p:anim>
                                        <p:animEffect transition="in" filter="fade">
                                          <p:cBhvr>
                                            <p:cTn id="17" dur="800"/>
                                            <p:tgtEl>
                                              <p:spTgt spid="1026"/>
                                            </p:tgtEl>
                                          </p:cBhvr>
                                        </p:animEffect>
                                      </p:childTnLst>
                                    </p:cTn>
                                  </p:par>
                                  <p:par>
                                    <p:cTn id="18" presetID="2" presetClass="entr" presetSubtype="8" fill="hold" grpId="0" nodeType="withEffect">
                                      <p:stCondLst>
                                        <p:cond delay="200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0-#ppt_w/2"/>
                                              </p:val>
                                            </p:tav>
                                            <p:tav tm="100000">
                                              <p:val>
                                                <p:strVal val="#ppt_x"/>
                                              </p:val>
                                            </p:tav>
                                          </p:tavLst>
                                        </p:anim>
                                        <p:anim calcmode="lin" valueType="num">
                                          <p:cBhvr additive="base">
                                            <p:cTn id="21" dur="500" fill="hold"/>
                                            <p:tgtEl>
                                              <p:spTgt spid="17"/>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250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fill="hold"/>
                                            <p:tgtEl>
                                              <p:spTgt spid="18"/>
                                            </p:tgtEl>
                                            <p:attrNameLst>
                                              <p:attrName>ppt_x</p:attrName>
                                            </p:attrNameLst>
                                          </p:cBhvr>
                                          <p:tavLst>
                                            <p:tav tm="0">
                                              <p:val>
                                                <p:strVal val="0-#ppt_w/2"/>
                                              </p:val>
                                            </p:tav>
                                            <p:tav tm="100000">
                                              <p:val>
                                                <p:strVal val="#ppt_x"/>
                                              </p:val>
                                            </p:tav>
                                          </p:tavLst>
                                        </p:anim>
                                        <p:anim calcmode="lin" valueType="num">
                                          <p:cBhvr additive="base">
                                            <p:cTn id="25" dur="500" fill="hold"/>
                                            <p:tgtEl>
                                              <p:spTgt spid="1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60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0-#ppt_w/2"/>
                                              </p:val>
                                            </p:tav>
                                            <p:tav tm="100000">
                                              <p:val>
                                                <p:strVal val="#ppt_x"/>
                                              </p:val>
                                            </p:tav>
                                          </p:tavLst>
                                        </p:anim>
                                        <p:anim calcmode="lin" valueType="num">
                                          <p:cBhvr additive="base">
                                            <p:cTn id="29"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p:bldP spid="17" grpId="0" animBg="1"/>
          <p:bldP spid="18" grpId="0" animBg="1"/>
          <p:bldP spid="19"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914" y="-145144"/>
            <a:ext cx="9448800" cy="7155543"/>
          </a:xfrm>
          <a:prstGeom prst="rect">
            <a:avLst/>
          </a:prstGeom>
          <a:gradFill flip="none" rotWithShape="1">
            <a:gsLst>
              <a:gs pos="48000">
                <a:srgbClr val="006811"/>
              </a:gs>
              <a:gs pos="22000">
                <a:schemeClr val="accent6"/>
              </a:gs>
              <a:gs pos="78000">
                <a:schemeClr val="tx2">
                  <a:lumMod val="5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3" descr="C:\Users\atomi_000\Desktop\loadLogo.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914401" y="-304800"/>
            <a:ext cx="7391400" cy="73914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043214" y="-1795790"/>
            <a:ext cx="11201400" cy="8991600"/>
          </a:xfrm>
          <a:prstGeom prst="rect">
            <a:avLst/>
          </a:prstGeom>
          <a:gradFill flip="none" rotWithShape="1">
            <a:gsLst>
              <a:gs pos="100000">
                <a:schemeClr val="bg1">
                  <a:lumMod val="50000"/>
                  <a:alpha val="61000"/>
                </a:schemeClr>
              </a:gs>
              <a:gs pos="0">
                <a:schemeClr val="bg1"/>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34818" y="76200"/>
            <a:ext cx="7874400" cy="584775"/>
          </a:xfrm>
          <a:prstGeom prst="rect">
            <a:avLst/>
          </a:prstGeom>
          <a:noFill/>
        </p:spPr>
        <p:txBody>
          <a:bodyPr wrap="none" lIns="91440" tIns="45720" rIns="91440" bIns="45720">
            <a:spAutoFit/>
          </a:bodyPr>
          <a:lstStyle/>
          <a:p>
            <a:pPr algn="ctr"/>
            <a:r>
              <a:rPr lang="en-US" sz="3200" smtClean="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rPr>
              <a:t>VaqPack First Time User -- Program Flow</a:t>
            </a:r>
            <a:endParaRPr lang="en-US" sz="320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6914" y="482885"/>
            <a:ext cx="9739086" cy="6375115"/>
          </a:xfrm>
          <a:prstGeom prst="rect">
            <a:avLst/>
          </a:prstGeom>
          <a:noFill/>
          <a:extLst>
            <a:ext uri="{909E8E84-426E-40DD-AFC4-6F175D3DCCD1}">
              <a14:hiddenFill xmlns:a14="http://schemas.microsoft.com/office/drawing/2010/main">
                <a:solidFill>
                  <a:srgbClr val="FFFFFF"/>
                </a:solidFill>
              </a14:hiddenFill>
            </a:ext>
          </a:extLst>
        </p:spPr>
      </p:pic>
      <p:sp>
        <p:nvSpPr>
          <p:cNvPr id="17" name="Pentagon 16">
            <a:hlinkClick r:id="" action="ppaction://hlinkshowjump?jump=nextslide"/>
          </p:cNvPr>
          <p:cNvSpPr/>
          <p:nvPr/>
        </p:nvSpPr>
        <p:spPr>
          <a:xfrm>
            <a:off x="8610600" y="6400800"/>
            <a:ext cx="457200" cy="370332"/>
          </a:xfrm>
          <a:prstGeom prst="homePlate">
            <a:avLst/>
          </a:prstGeom>
          <a:gradFill>
            <a:gsLst>
              <a:gs pos="51000">
                <a:srgbClr val="FFC625"/>
              </a:gs>
              <a:gs pos="46000">
                <a:schemeClr val="accent6">
                  <a:lumMod val="40000"/>
                  <a:lumOff val="60000"/>
                </a:schemeClr>
              </a:gs>
              <a:gs pos="0">
                <a:schemeClr val="accent6">
                  <a:lumMod val="75000"/>
                </a:schemeClr>
              </a:gs>
              <a:gs pos="100000">
                <a:schemeClr val="accent6">
                  <a:lumMod val="50000"/>
                </a:schemeClr>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entagon 17">
            <a:hlinkClick r:id="" action="ppaction://hlinkshowjump?jump=previousslide"/>
          </p:cNvPr>
          <p:cNvSpPr/>
          <p:nvPr/>
        </p:nvSpPr>
        <p:spPr>
          <a:xfrm rot="10800000">
            <a:off x="7772400" y="6400800"/>
            <a:ext cx="457200" cy="370332"/>
          </a:xfrm>
          <a:prstGeom prst="homePlate">
            <a:avLst/>
          </a:prstGeom>
          <a:gradFill>
            <a:gsLst>
              <a:gs pos="51000">
                <a:srgbClr val="FFC625"/>
              </a:gs>
              <a:gs pos="46000">
                <a:schemeClr val="accent6">
                  <a:lumMod val="40000"/>
                  <a:lumOff val="60000"/>
                </a:schemeClr>
              </a:gs>
              <a:gs pos="0">
                <a:schemeClr val="accent6">
                  <a:lumMod val="75000"/>
                </a:schemeClr>
              </a:gs>
              <a:gs pos="100000">
                <a:schemeClr val="accent6">
                  <a:lumMod val="50000"/>
                </a:schemeClr>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y 18">
            <a:hlinkClick r:id="" action="ppaction://hlinkshowjump?jump=endshow"/>
          </p:cNvPr>
          <p:cNvSpPr/>
          <p:nvPr/>
        </p:nvSpPr>
        <p:spPr>
          <a:xfrm>
            <a:off x="0" y="6400800"/>
            <a:ext cx="533400" cy="457200"/>
          </a:xfrm>
          <a:prstGeom prst="mathMultiply">
            <a:avLst/>
          </a:prstGeom>
          <a:gradFill>
            <a:gsLst>
              <a:gs pos="51000">
                <a:srgbClr val="4C3238"/>
              </a:gs>
              <a:gs pos="46000">
                <a:srgbClr val="905E62"/>
              </a:gs>
              <a:gs pos="0">
                <a:schemeClr val="accent2">
                  <a:lumMod val="50000"/>
                </a:schemeClr>
              </a:gs>
              <a:gs pos="100000">
                <a:schemeClr val="tx1"/>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9807256"/>
      </p:ext>
    </p:extLst>
  </p:cSld>
  <p:clrMapOvr>
    <a:masterClrMapping/>
  </p:clrMapOvr>
  <mc:AlternateContent xmlns:mc="http://schemas.openxmlformats.org/markup-compatibility/2006" xmlns:p14="http://schemas.microsoft.com/office/powerpoint/2010/main">
    <mc:Choice Requires="p14">
      <p:transition spd="med" advClick="0">
        <p14:flash/>
      </p:transition>
    </mc:Choice>
    <mc:Fallback xmlns="">
      <p:transition spd="med" advClick="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 presetClass="path" presetSubtype="0" repeatCount="indefinite" fill="hold" grpId="0" nodeType="withEffect">
                                      <p:stCondLst>
                                        <p:cond delay="0"/>
                                      </p:stCondLst>
                                      <p:childTnLst>
                                        <p:animMotion origin="layout" path="M -4.44444E-6 -4.07407E-6 C 0.05678 -0.00648 0.10712 0.04213 0.11146 0.10903 C 0.11563 0.17662 0.07205 0.23681 0.01528 0.24306 C -0.04253 0.24954 -0.09201 0.19977 -0.09618 0.13218 C -0.10052 0.06528 -0.05781 0.00649 -4.44444E-6 -4.07407E-6 Z " pathEditMode="relative" rAng="-288050" ptsTypes="fffff">
                                          <p:cBhvr>
                                            <p:cTn id="9" dur="10000" fill="hold"/>
                                            <p:tgtEl>
                                              <p:spTgt spid="16"/>
                                            </p:tgtEl>
                                            <p:attrNameLst>
                                              <p:attrName>ppt_x</p:attrName>
                                              <p:attrName>ppt_y</p:attrName>
                                            </p:attrNameLst>
                                          </p:cBhvr>
                                          <p:rCtr x="764" y="12153"/>
                                        </p:animMotion>
                                      </p:childTnLst>
                                    </p:cTn>
                                  </p:par>
                                  <p:par>
                                    <p:cTn id="10" presetID="10" presetClass="entr" presetSubtype="0" fill="hold" grpId="0" nodeType="withEffect">
                                      <p:stCondLst>
                                        <p:cond delay="5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par>
                                    <p:cTn id="13" presetID="53" presetClass="entr" presetSubtype="16" fill="hold" nodeType="withEffect">
                                      <p:stCondLst>
                                        <p:cond delay="130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800" fill="hold"/>
                                            <p:tgtEl>
                                              <p:spTgt spid="1026"/>
                                            </p:tgtEl>
                                            <p:attrNameLst>
                                              <p:attrName>ppt_w</p:attrName>
                                            </p:attrNameLst>
                                          </p:cBhvr>
                                          <p:tavLst>
                                            <p:tav tm="0">
                                              <p:val>
                                                <p:fltVal val="0"/>
                                              </p:val>
                                            </p:tav>
                                            <p:tav tm="100000">
                                              <p:val>
                                                <p:strVal val="#ppt_w"/>
                                              </p:val>
                                            </p:tav>
                                          </p:tavLst>
                                        </p:anim>
                                        <p:anim calcmode="lin" valueType="num">
                                          <p:cBhvr>
                                            <p:cTn id="16" dur="800" fill="hold"/>
                                            <p:tgtEl>
                                              <p:spTgt spid="1026"/>
                                            </p:tgtEl>
                                            <p:attrNameLst>
                                              <p:attrName>ppt_h</p:attrName>
                                            </p:attrNameLst>
                                          </p:cBhvr>
                                          <p:tavLst>
                                            <p:tav tm="0">
                                              <p:val>
                                                <p:fltVal val="0"/>
                                              </p:val>
                                            </p:tav>
                                            <p:tav tm="100000">
                                              <p:val>
                                                <p:strVal val="#ppt_h"/>
                                              </p:val>
                                            </p:tav>
                                          </p:tavLst>
                                        </p:anim>
                                        <p:animEffect transition="in" filter="fade">
                                          <p:cBhvr>
                                            <p:cTn id="17" dur="800"/>
                                            <p:tgtEl>
                                              <p:spTgt spid="1026"/>
                                            </p:tgtEl>
                                          </p:cBhvr>
                                        </p:animEffect>
                                      </p:childTnLst>
                                    </p:cTn>
                                  </p:par>
                                  <p:par>
                                    <p:cTn id="18" presetID="2" presetClass="entr" presetSubtype="8" fill="hold" grpId="0" nodeType="withEffect" p14:presetBounceEnd="40000">
                                      <p:stCondLst>
                                        <p:cond delay="2000"/>
                                      </p:stCondLst>
                                      <p:childTnLst>
                                        <p:set>
                                          <p:cBhvr>
                                            <p:cTn id="19" dur="1" fill="hold">
                                              <p:stCondLst>
                                                <p:cond delay="0"/>
                                              </p:stCondLst>
                                            </p:cTn>
                                            <p:tgtEl>
                                              <p:spTgt spid="17"/>
                                            </p:tgtEl>
                                            <p:attrNameLst>
                                              <p:attrName>style.visibility</p:attrName>
                                            </p:attrNameLst>
                                          </p:cBhvr>
                                          <p:to>
                                            <p:strVal val="visible"/>
                                          </p:to>
                                        </p:set>
                                        <p:anim calcmode="lin" valueType="num" p14:bounceEnd="40000">
                                          <p:cBhvr additive="base">
                                            <p:cTn id="20" dur="500" fill="hold"/>
                                            <p:tgtEl>
                                              <p:spTgt spid="17"/>
                                            </p:tgtEl>
                                            <p:attrNameLst>
                                              <p:attrName>ppt_x</p:attrName>
                                            </p:attrNameLst>
                                          </p:cBhvr>
                                          <p:tavLst>
                                            <p:tav tm="0">
                                              <p:val>
                                                <p:strVal val="0-#ppt_w/2"/>
                                              </p:val>
                                            </p:tav>
                                            <p:tav tm="100000">
                                              <p:val>
                                                <p:strVal val="#ppt_x"/>
                                              </p:val>
                                            </p:tav>
                                          </p:tavLst>
                                        </p:anim>
                                        <p:anim calcmode="lin" valueType="num" p14:bounceEnd="40000">
                                          <p:cBhvr additive="base">
                                            <p:cTn id="21" dur="500" fill="hold"/>
                                            <p:tgtEl>
                                              <p:spTgt spid="17"/>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40000">
                                      <p:stCondLst>
                                        <p:cond delay="2500"/>
                                      </p:stCondLst>
                                      <p:childTnLst>
                                        <p:set>
                                          <p:cBhvr>
                                            <p:cTn id="23" dur="1" fill="hold">
                                              <p:stCondLst>
                                                <p:cond delay="0"/>
                                              </p:stCondLst>
                                            </p:cTn>
                                            <p:tgtEl>
                                              <p:spTgt spid="18"/>
                                            </p:tgtEl>
                                            <p:attrNameLst>
                                              <p:attrName>style.visibility</p:attrName>
                                            </p:attrNameLst>
                                          </p:cBhvr>
                                          <p:to>
                                            <p:strVal val="visible"/>
                                          </p:to>
                                        </p:set>
                                        <p:anim calcmode="lin" valueType="num" p14:bounceEnd="40000">
                                          <p:cBhvr additive="base">
                                            <p:cTn id="24" dur="500" fill="hold"/>
                                            <p:tgtEl>
                                              <p:spTgt spid="18"/>
                                            </p:tgtEl>
                                            <p:attrNameLst>
                                              <p:attrName>ppt_x</p:attrName>
                                            </p:attrNameLst>
                                          </p:cBhvr>
                                          <p:tavLst>
                                            <p:tav tm="0">
                                              <p:val>
                                                <p:strVal val="0-#ppt_w/2"/>
                                              </p:val>
                                            </p:tav>
                                            <p:tav tm="100000">
                                              <p:val>
                                                <p:strVal val="#ppt_x"/>
                                              </p:val>
                                            </p:tav>
                                          </p:tavLst>
                                        </p:anim>
                                        <p:anim calcmode="lin" valueType="num" p14:bounceEnd="40000">
                                          <p:cBhvr additive="base">
                                            <p:cTn id="25" dur="500" fill="hold"/>
                                            <p:tgtEl>
                                              <p:spTgt spid="1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40000">
                                      <p:stCondLst>
                                        <p:cond delay="600"/>
                                      </p:stCondLst>
                                      <p:childTnLst>
                                        <p:set>
                                          <p:cBhvr>
                                            <p:cTn id="27" dur="1" fill="hold">
                                              <p:stCondLst>
                                                <p:cond delay="0"/>
                                              </p:stCondLst>
                                            </p:cTn>
                                            <p:tgtEl>
                                              <p:spTgt spid="19"/>
                                            </p:tgtEl>
                                            <p:attrNameLst>
                                              <p:attrName>style.visibility</p:attrName>
                                            </p:attrNameLst>
                                          </p:cBhvr>
                                          <p:to>
                                            <p:strVal val="visible"/>
                                          </p:to>
                                        </p:set>
                                        <p:anim calcmode="lin" valueType="num" p14:bounceEnd="40000">
                                          <p:cBhvr additive="base">
                                            <p:cTn id="28" dur="500" fill="hold"/>
                                            <p:tgtEl>
                                              <p:spTgt spid="19"/>
                                            </p:tgtEl>
                                            <p:attrNameLst>
                                              <p:attrName>ppt_x</p:attrName>
                                            </p:attrNameLst>
                                          </p:cBhvr>
                                          <p:tavLst>
                                            <p:tav tm="0">
                                              <p:val>
                                                <p:strVal val="0-#ppt_w/2"/>
                                              </p:val>
                                            </p:tav>
                                            <p:tav tm="100000">
                                              <p:val>
                                                <p:strVal val="#ppt_x"/>
                                              </p:val>
                                            </p:tav>
                                          </p:tavLst>
                                        </p:anim>
                                        <p:anim calcmode="lin" valueType="num" p14:bounceEnd="40000">
                                          <p:cBhvr additive="base">
                                            <p:cTn id="29"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p:bldP spid="17" grpId="0" animBg="1"/>
          <p:bldP spid="18" grpId="0" animBg="1"/>
          <p:bldP spid="1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 presetClass="path" presetSubtype="0" repeatCount="indefinite" fill="hold" grpId="0" nodeType="withEffect">
                                      <p:stCondLst>
                                        <p:cond delay="0"/>
                                      </p:stCondLst>
                                      <p:childTnLst>
                                        <p:animMotion origin="layout" path="M -4.44444E-6 -4.07407E-6 C 0.05678 -0.00648 0.10712 0.04213 0.11146 0.10903 C 0.11563 0.17662 0.07205 0.23681 0.01528 0.24306 C -0.04253 0.24954 -0.09201 0.19977 -0.09618 0.13218 C -0.10052 0.06528 -0.05781 0.00649 -4.44444E-6 -4.07407E-6 Z " pathEditMode="relative" rAng="-288050" ptsTypes="fffff">
                                          <p:cBhvr>
                                            <p:cTn id="9" dur="10000" fill="hold"/>
                                            <p:tgtEl>
                                              <p:spTgt spid="16"/>
                                            </p:tgtEl>
                                            <p:attrNameLst>
                                              <p:attrName>ppt_x</p:attrName>
                                              <p:attrName>ppt_y</p:attrName>
                                            </p:attrNameLst>
                                          </p:cBhvr>
                                          <p:rCtr x="764" y="12153"/>
                                        </p:animMotion>
                                      </p:childTnLst>
                                    </p:cTn>
                                  </p:par>
                                  <p:par>
                                    <p:cTn id="10" presetID="10" presetClass="entr" presetSubtype="0" fill="hold" grpId="0" nodeType="withEffect">
                                      <p:stCondLst>
                                        <p:cond delay="5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par>
                                    <p:cTn id="13" presetID="53" presetClass="entr" presetSubtype="16" fill="hold" nodeType="withEffect">
                                      <p:stCondLst>
                                        <p:cond delay="130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800" fill="hold"/>
                                            <p:tgtEl>
                                              <p:spTgt spid="1026"/>
                                            </p:tgtEl>
                                            <p:attrNameLst>
                                              <p:attrName>ppt_w</p:attrName>
                                            </p:attrNameLst>
                                          </p:cBhvr>
                                          <p:tavLst>
                                            <p:tav tm="0">
                                              <p:val>
                                                <p:fltVal val="0"/>
                                              </p:val>
                                            </p:tav>
                                            <p:tav tm="100000">
                                              <p:val>
                                                <p:strVal val="#ppt_w"/>
                                              </p:val>
                                            </p:tav>
                                          </p:tavLst>
                                        </p:anim>
                                        <p:anim calcmode="lin" valueType="num">
                                          <p:cBhvr>
                                            <p:cTn id="16" dur="800" fill="hold"/>
                                            <p:tgtEl>
                                              <p:spTgt spid="1026"/>
                                            </p:tgtEl>
                                            <p:attrNameLst>
                                              <p:attrName>ppt_h</p:attrName>
                                            </p:attrNameLst>
                                          </p:cBhvr>
                                          <p:tavLst>
                                            <p:tav tm="0">
                                              <p:val>
                                                <p:fltVal val="0"/>
                                              </p:val>
                                            </p:tav>
                                            <p:tav tm="100000">
                                              <p:val>
                                                <p:strVal val="#ppt_h"/>
                                              </p:val>
                                            </p:tav>
                                          </p:tavLst>
                                        </p:anim>
                                        <p:animEffect transition="in" filter="fade">
                                          <p:cBhvr>
                                            <p:cTn id="17" dur="800"/>
                                            <p:tgtEl>
                                              <p:spTgt spid="1026"/>
                                            </p:tgtEl>
                                          </p:cBhvr>
                                        </p:animEffect>
                                      </p:childTnLst>
                                    </p:cTn>
                                  </p:par>
                                  <p:par>
                                    <p:cTn id="18" presetID="2" presetClass="entr" presetSubtype="8" fill="hold" grpId="0" nodeType="withEffect">
                                      <p:stCondLst>
                                        <p:cond delay="200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0-#ppt_w/2"/>
                                              </p:val>
                                            </p:tav>
                                            <p:tav tm="100000">
                                              <p:val>
                                                <p:strVal val="#ppt_x"/>
                                              </p:val>
                                            </p:tav>
                                          </p:tavLst>
                                        </p:anim>
                                        <p:anim calcmode="lin" valueType="num">
                                          <p:cBhvr additive="base">
                                            <p:cTn id="21" dur="500" fill="hold"/>
                                            <p:tgtEl>
                                              <p:spTgt spid="17"/>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250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fill="hold"/>
                                            <p:tgtEl>
                                              <p:spTgt spid="18"/>
                                            </p:tgtEl>
                                            <p:attrNameLst>
                                              <p:attrName>ppt_x</p:attrName>
                                            </p:attrNameLst>
                                          </p:cBhvr>
                                          <p:tavLst>
                                            <p:tav tm="0">
                                              <p:val>
                                                <p:strVal val="0-#ppt_w/2"/>
                                              </p:val>
                                            </p:tav>
                                            <p:tav tm="100000">
                                              <p:val>
                                                <p:strVal val="#ppt_x"/>
                                              </p:val>
                                            </p:tav>
                                          </p:tavLst>
                                        </p:anim>
                                        <p:anim calcmode="lin" valueType="num">
                                          <p:cBhvr additive="base">
                                            <p:cTn id="25" dur="500" fill="hold"/>
                                            <p:tgtEl>
                                              <p:spTgt spid="1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60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0-#ppt_w/2"/>
                                              </p:val>
                                            </p:tav>
                                            <p:tav tm="100000">
                                              <p:val>
                                                <p:strVal val="#ppt_x"/>
                                              </p:val>
                                            </p:tav>
                                          </p:tavLst>
                                        </p:anim>
                                        <p:anim calcmode="lin" valueType="num">
                                          <p:cBhvr additive="base">
                                            <p:cTn id="29"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p:bldP spid="17" grpId="0" animBg="1"/>
          <p:bldP spid="18" grpId="0" animBg="1"/>
          <p:bldP spid="19"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914" y="-145144"/>
            <a:ext cx="9448800" cy="7155543"/>
          </a:xfrm>
          <a:prstGeom prst="rect">
            <a:avLst/>
          </a:prstGeom>
          <a:gradFill flip="none" rotWithShape="1">
            <a:gsLst>
              <a:gs pos="48000">
                <a:srgbClr val="006811"/>
              </a:gs>
              <a:gs pos="22000">
                <a:schemeClr val="accent6"/>
              </a:gs>
              <a:gs pos="78000">
                <a:schemeClr val="tx2">
                  <a:lumMod val="5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3" descr="C:\Users\atomi_000\Desktop\loadLogo.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914401" y="-304800"/>
            <a:ext cx="7391400" cy="73914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043214" y="-1795790"/>
            <a:ext cx="11201400" cy="8991600"/>
          </a:xfrm>
          <a:prstGeom prst="rect">
            <a:avLst/>
          </a:prstGeom>
          <a:gradFill flip="none" rotWithShape="1">
            <a:gsLst>
              <a:gs pos="100000">
                <a:schemeClr val="tx1">
                  <a:alpha val="41000"/>
                </a:schemeClr>
              </a:gs>
              <a:gs pos="64000">
                <a:schemeClr val="tx1">
                  <a:alpha val="78000"/>
                </a:schemeClr>
              </a:gs>
              <a:gs pos="0">
                <a:schemeClr val="tx1">
                  <a:alpha val="84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Users\atomi_000\Desktop\untitledModel_class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82" y="-111965"/>
            <a:ext cx="8352229" cy="731246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057515" y="76200"/>
            <a:ext cx="3028971" cy="584775"/>
          </a:xfrm>
          <a:prstGeom prst="rect">
            <a:avLst/>
          </a:prstGeom>
          <a:noFill/>
        </p:spPr>
        <p:txBody>
          <a:bodyPr wrap="none" lIns="91440" tIns="45720" rIns="91440" bIns="45720">
            <a:spAutoFit/>
          </a:bodyPr>
          <a:lstStyle/>
          <a:p>
            <a:pPr algn="ctr"/>
            <a:r>
              <a:rPr lang="en-US" sz="3200" smtClean="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rPr>
              <a:t>Main Packages</a:t>
            </a:r>
            <a:endParaRPr lang="en-US" sz="320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endParaRPr>
          </a:p>
        </p:txBody>
      </p:sp>
      <p:sp>
        <p:nvSpPr>
          <p:cNvPr id="17" name="Pentagon 16">
            <a:hlinkClick r:id="" action="ppaction://hlinkshowjump?jump=nextslide"/>
          </p:cNvPr>
          <p:cNvSpPr/>
          <p:nvPr/>
        </p:nvSpPr>
        <p:spPr>
          <a:xfrm>
            <a:off x="8610600" y="6400800"/>
            <a:ext cx="457200" cy="370332"/>
          </a:xfrm>
          <a:prstGeom prst="homePlate">
            <a:avLst/>
          </a:prstGeom>
          <a:gradFill>
            <a:gsLst>
              <a:gs pos="51000">
                <a:srgbClr val="FFC625"/>
              </a:gs>
              <a:gs pos="46000">
                <a:schemeClr val="accent6">
                  <a:lumMod val="40000"/>
                  <a:lumOff val="60000"/>
                </a:schemeClr>
              </a:gs>
              <a:gs pos="0">
                <a:schemeClr val="accent6">
                  <a:lumMod val="75000"/>
                </a:schemeClr>
              </a:gs>
              <a:gs pos="100000">
                <a:schemeClr val="accent6">
                  <a:lumMod val="50000"/>
                </a:schemeClr>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entagon 17">
            <a:hlinkClick r:id="" action="ppaction://hlinkshowjump?jump=previousslide"/>
          </p:cNvPr>
          <p:cNvSpPr/>
          <p:nvPr/>
        </p:nvSpPr>
        <p:spPr>
          <a:xfrm rot="10800000">
            <a:off x="7772400" y="6400800"/>
            <a:ext cx="457200" cy="370332"/>
          </a:xfrm>
          <a:prstGeom prst="homePlate">
            <a:avLst/>
          </a:prstGeom>
          <a:gradFill>
            <a:gsLst>
              <a:gs pos="51000">
                <a:srgbClr val="FFC625"/>
              </a:gs>
              <a:gs pos="46000">
                <a:schemeClr val="accent6">
                  <a:lumMod val="40000"/>
                  <a:lumOff val="60000"/>
                </a:schemeClr>
              </a:gs>
              <a:gs pos="0">
                <a:schemeClr val="accent6">
                  <a:lumMod val="75000"/>
                </a:schemeClr>
              </a:gs>
              <a:gs pos="100000">
                <a:schemeClr val="accent6">
                  <a:lumMod val="50000"/>
                </a:schemeClr>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y 18">
            <a:hlinkClick r:id="" action="ppaction://hlinkshowjump?jump=endshow"/>
          </p:cNvPr>
          <p:cNvSpPr/>
          <p:nvPr/>
        </p:nvSpPr>
        <p:spPr>
          <a:xfrm>
            <a:off x="0" y="6400800"/>
            <a:ext cx="533400" cy="457200"/>
          </a:xfrm>
          <a:prstGeom prst="mathMultiply">
            <a:avLst/>
          </a:prstGeom>
          <a:gradFill>
            <a:gsLst>
              <a:gs pos="51000">
                <a:srgbClr val="4C3238"/>
              </a:gs>
              <a:gs pos="46000">
                <a:srgbClr val="905E62"/>
              </a:gs>
              <a:gs pos="0">
                <a:schemeClr val="accent2">
                  <a:lumMod val="50000"/>
                </a:schemeClr>
              </a:gs>
              <a:gs pos="100000">
                <a:schemeClr val="tx1"/>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6547253"/>
      </p:ext>
    </p:extLst>
  </p:cSld>
  <p:clrMapOvr>
    <a:masterClrMapping/>
  </p:clrMapOvr>
  <mc:AlternateContent xmlns:mc="http://schemas.openxmlformats.org/markup-compatibility/2006" xmlns:p14="http://schemas.microsoft.com/office/powerpoint/2010/main">
    <mc:Choice Requires="p14">
      <p:transition spd="med" advClick="0">
        <p14:flash/>
      </p:transition>
    </mc:Choice>
    <mc:Fallback xmlns="">
      <p:transition spd="med" advClick="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 presetClass="path" presetSubtype="0" repeatCount="indefinite" fill="hold" grpId="0" nodeType="withEffect">
                                      <p:stCondLst>
                                        <p:cond delay="0"/>
                                      </p:stCondLst>
                                      <p:childTnLst>
                                        <p:animMotion origin="layout" path="M -4.44444E-6 -4.07407E-6 C 0.05678 -0.00648 0.10712 0.04213 0.11146 0.10903 C 0.11563 0.17662 0.07205 0.23681 0.01528 0.24306 C -0.04253 0.24954 -0.09201 0.19977 -0.09618 0.13218 C -0.10052 0.06528 -0.05781 0.00649 -4.44444E-6 -4.07407E-6 Z " pathEditMode="relative" rAng="-288050" ptsTypes="fffff">
                                          <p:cBhvr>
                                            <p:cTn id="9" dur="10000" fill="hold"/>
                                            <p:tgtEl>
                                              <p:spTgt spid="16"/>
                                            </p:tgtEl>
                                            <p:attrNameLst>
                                              <p:attrName>ppt_x</p:attrName>
                                              <p:attrName>ppt_y</p:attrName>
                                            </p:attrNameLst>
                                          </p:cBhvr>
                                          <p:rCtr x="764" y="12153"/>
                                        </p:animMotion>
                                      </p:childTnLst>
                                    </p:cTn>
                                  </p:par>
                                  <p:par>
                                    <p:cTn id="10" presetID="10" presetClass="entr" presetSubtype="0" fill="hold" grpId="0" nodeType="withEffect">
                                      <p:stCondLst>
                                        <p:cond delay="5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par>
                                    <p:cTn id="13" presetID="53" presetClass="entr" presetSubtype="16" fill="hold" nodeType="withEffect">
                                      <p:stCondLst>
                                        <p:cond delay="1000"/>
                                      </p:stCondLst>
                                      <p:childTnLst>
                                        <p:set>
                                          <p:cBhvr>
                                            <p:cTn id="14" dur="1" fill="hold">
                                              <p:stCondLst>
                                                <p:cond delay="0"/>
                                              </p:stCondLst>
                                            </p:cTn>
                                            <p:tgtEl>
                                              <p:spTgt spid="2050"/>
                                            </p:tgtEl>
                                            <p:attrNameLst>
                                              <p:attrName>style.visibility</p:attrName>
                                            </p:attrNameLst>
                                          </p:cBhvr>
                                          <p:to>
                                            <p:strVal val="visible"/>
                                          </p:to>
                                        </p:set>
                                        <p:anim calcmode="lin" valueType="num">
                                          <p:cBhvr>
                                            <p:cTn id="15" dur="1000" fill="hold"/>
                                            <p:tgtEl>
                                              <p:spTgt spid="2050"/>
                                            </p:tgtEl>
                                            <p:attrNameLst>
                                              <p:attrName>ppt_w</p:attrName>
                                            </p:attrNameLst>
                                          </p:cBhvr>
                                          <p:tavLst>
                                            <p:tav tm="0">
                                              <p:val>
                                                <p:fltVal val="0"/>
                                              </p:val>
                                            </p:tav>
                                            <p:tav tm="100000">
                                              <p:val>
                                                <p:strVal val="#ppt_w"/>
                                              </p:val>
                                            </p:tav>
                                          </p:tavLst>
                                        </p:anim>
                                        <p:anim calcmode="lin" valueType="num">
                                          <p:cBhvr>
                                            <p:cTn id="16" dur="1000" fill="hold"/>
                                            <p:tgtEl>
                                              <p:spTgt spid="2050"/>
                                            </p:tgtEl>
                                            <p:attrNameLst>
                                              <p:attrName>ppt_h</p:attrName>
                                            </p:attrNameLst>
                                          </p:cBhvr>
                                          <p:tavLst>
                                            <p:tav tm="0">
                                              <p:val>
                                                <p:fltVal val="0"/>
                                              </p:val>
                                            </p:tav>
                                            <p:tav tm="100000">
                                              <p:val>
                                                <p:strVal val="#ppt_h"/>
                                              </p:val>
                                            </p:tav>
                                          </p:tavLst>
                                        </p:anim>
                                        <p:animEffect transition="in" filter="fade">
                                          <p:cBhvr>
                                            <p:cTn id="17" dur="1000"/>
                                            <p:tgtEl>
                                              <p:spTgt spid="2050"/>
                                            </p:tgtEl>
                                          </p:cBhvr>
                                        </p:animEffect>
                                      </p:childTnLst>
                                    </p:cTn>
                                  </p:par>
                                  <p:par>
                                    <p:cTn id="18" presetID="2" presetClass="entr" presetSubtype="8" fill="hold" grpId="0" nodeType="withEffect" p14:presetBounceEnd="40000">
                                      <p:stCondLst>
                                        <p:cond delay="1600"/>
                                      </p:stCondLst>
                                      <p:childTnLst>
                                        <p:set>
                                          <p:cBhvr>
                                            <p:cTn id="19" dur="1" fill="hold">
                                              <p:stCondLst>
                                                <p:cond delay="0"/>
                                              </p:stCondLst>
                                            </p:cTn>
                                            <p:tgtEl>
                                              <p:spTgt spid="17"/>
                                            </p:tgtEl>
                                            <p:attrNameLst>
                                              <p:attrName>style.visibility</p:attrName>
                                            </p:attrNameLst>
                                          </p:cBhvr>
                                          <p:to>
                                            <p:strVal val="visible"/>
                                          </p:to>
                                        </p:set>
                                        <p:anim calcmode="lin" valueType="num" p14:bounceEnd="40000">
                                          <p:cBhvr additive="base">
                                            <p:cTn id="20" dur="500" fill="hold"/>
                                            <p:tgtEl>
                                              <p:spTgt spid="17"/>
                                            </p:tgtEl>
                                            <p:attrNameLst>
                                              <p:attrName>ppt_x</p:attrName>
                                            </p:attrNameLst>
                                          </p:cBhvr>
                                          <p:tavLst>
                                            <p:tav tm="0">
                                              <p:val>
                                                <p:strVal val="0-#ppt_w/2"/>
                                              </p:val>
                                            </p:tav>
                                            <p:tav tm="100000">
                                              <p:val>
                                                <p:strVal val="#ppt_x"/>
                                              </p:val>
                                            </p:tav>
                                          </p:tavLst>
                                        </p:anim>
                                        <p:anim calcmode="lin" valueType="num" p14:bounceEnd="40000">
                                          <p:cBhvr additive="base">
                                            <p:cTn id="21" dur="500" fill="hold"/>
                                            <p:tgtEl>
                                              <p:spTgt spid="17"/>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40000">
                                      <p:stCondLst>
                                        <p:cond delay="2100"/>
                                      </p:stCondLst>
                                      <p:childTnLst>
                                        <p:set>
                                          <p:cBhvr>
                                            <p:cTn id="23" dur="1" fill="hold">
                                              <p:stCondLst>
                                                <p:cond delay="0"/>
                                              </p:stCondLst>
                                            </p:cTn>
                                            <p:tgtEl>
                                              <p:spTgt spid="18"/>
                                            </p:tgtEl>
                                            <p:attrNameLst>
                                              <p:attrName>style.visibility</p:attrName>
                                            </p:attrNameLst>
                                          </p:cBhvr>
                                          <p:to>
                                            <p:strVal val="visible"/>
                                          </p:to>
                                        </p:set>
                                        <p:anim calcmode="lin" valueType="num" p14:bounceEnd="40000">
                                          <p:cBhvr additive="base">
                                            <p:cTn id="24" dur="500" fill="hold"/>
                                            <p:tgtEl>
                                              <p:spTgt spid="18"/>
                                            </p:tgtEl>
                                            <p:attrNameLst>
                                              <p:attrName>ppt_x</p:attrName>
                                            </p:attrNameLst>
                                          </p:cBhvr>
                                          <p:tavLst>
                                            <p:tav tm="0">
                                              <p:val>
                                                <p:strVal val="0-#ppt_w/2"/>
                                              </p:val>
                                            </p:tav>
                                            <p:tav tm="100000">
                                              <p:val>
                                                <p:strVal val="#ppt_x"/>
                                              </p:val>
                                            </p:tav>
                                          </p:tavLst>
                                        </p:anim>
                                        <p:anim calcmode="lin" valueType="num" p14:bounceEnd="40000">
                                          <p:cBhvr additive="base">
                                            <p:cTn id="25" dur="500" fill="hold"/>
                                            <p:tgtEl>
                                              <p:spTgt spid="1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40000">
                                      <p:stCondLst>
                                        <p:cond delay="1000"/>
                                      </p:stCondLst>
                                      <p:childTnLst>
                                        <p:set>
                                          <p:cBhvr>
                                            <p:cTn id="27" dur="1" fill="hold">
                                              <p:stCondLst>
                                                <p:cond delay="0"/>
                                              </p:stCondLst>
                                            </p:cTn>
                                            <p:tgtEl>
                                              <p:spTgt spid="19"/>
                                            </p:tgtEl>
                                            <p:attrNameLst>
                                              <p:attrName>style.visibility</p:attrName>
                                            </p:attrNameLst>
                                          </p:cBhvr>
                                          <p:to>
                                            <p:strVal val="visible"/>
                                          </p:to>
                                        </p:set>
                                        <p:anim calcmode="lin" valueType="num" p14:bounceEnd="40000">
                                          <p:cBhvr additive="base">
                                            <p:cTn id="28" dur="500" fill="hold"/>
                                            <p:tgtEl>
                                              <p:spTgt spid="19"/>
                                            </p:tgtEl>
                                            <p:attrNameLst>
                                              <p:attrName>ppt_x</p:attrName>
                                            </p:attrNameLst>
                                          </p:cBhvr>
                                          <p:tavLst>
                                            <p:tav tm="0">
                                              <p:val>
                                                <p:strVal val="0-#ppt_w/2"/>
                                              </p:val>
                                            </p:tav>
                                            <p:tav tm="100000">
                                              <p:val>
                                                <p:strVal val="#ppt_x"/>
                                              </p:val>
                                            </p:tav>
                                          </p:tavLst>
                                        </p:anim>
                                        <p:anim calcmode="lin" valueType="num" p14:bounceEnd="40000">
                                          <p:cBhvr additive="base">
                                            <p:cTn id="29"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p:bldP spid="17" grpId="0" animBg="1"/>
          <p:bldP spid="18" grpId="0" animBg="1"/>
          <p:bldP spid="1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 presetClass="path" presetSubtype="0" repeatCount="indefinite" fill="hold" grpId="0" nodeType="withEffect">
                                      <p:stCondLst>
                                        <p:cond delay="0"/>
                                      </p:stCondLst>
                                      <p:childTnLst>
                                        <p:animMotion origin="layout" path="M -4.44444E-6 -4.07407E-6 C 0.05678 -0.00648 0.10712 0.04213 0.11146 0.10903 C 0.11563 0.17662 0.07205 0.23681 0.01528 0.24306 C -0.04253 0.24954 -0.09201 0.19977 -0.09618 0.13218 C -0.10052 0.06528 -0.05781 0.00649 -4.44444E-6 -4.07407E-6 Z " pathEditMode="relative" rAng="-288050" ptsTypes="fffff">
                                          <p:cBhvr>
                                            <p:cTn id="9" dur="10000" fill="hold"/>
                                            <p:tgtEl>
                                              <p:spTgt spid="16"/>
                                            </p:tgtEl>
                                            <p:attrNameLst>
                                              <p:attrName>ppt_x</p:attrName>
                                              <p:attrName>ppt_y</p:attrName>
                                            </p:attrNameLst>
                                          </p:cBhvr>
                                          <p:rCtr x="764" y="12153"/>
                                        </p:animMotion>
                                      </p:childTnLst>
                                    </p:cTn>
                                  </p:par>
                                  <p:par>
                                    <p:cTn id="10" presetID="10" presetClass="entr" presetSubtype="0" fill="hold" grpId="0" nodeType="withEffect">
                                      <p:stCondLst>
                                        <p:cond delay="5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par>
                                    <p:cTn id="13" presetID="53" presetClass="entr" presetSubtype="16" fill="hold" nodeType="withEffect">
                                      <p:stCondLst>
                                        <p:cond delay="1000"/>
                                      </p:stCondLst>
                                      <p:childTnLst>
                                        <p:set>
                                          <p:cBhvr>
                                            <p:cTn id="14" dur="1" fill="hold">
                                              <p:stCondLst>
                                                <p:cond delay="0"/>
                                              </p:stCondLst>
                                            </p:cTn>
                                            <p:tgtEl>
                                              <p:spTgt spid="2050"/>
                                            </p:tgtEl>
                                            <p:attrNameLst>
                                              <p:attrName>style.visibility</p:attrName>
                                            </p:attrNameLst>
                                          </p:cBhvr>
                                          <p:to>
                                            <p:strVal val="visible"/>
                                          </p:to>
                                        </p:set>
                                        <p:anim calcmode="lin" valueType="num">
                                          <p:cBhvr>
                                            <p:cTn id="15" dur="1000" fill="hold"/>
                                            <p:tgtEl>
                                              <p:spTgt spid="2050"/>
                                            </p:tgtEl>
                                            <p:attrNameLst>
                                              <p:attrName>ppt_w</p:attrName>
                                            </p:attrNameLst>
                                          </p:cBhvr>
                                          <p:tavLst>
                                            <p:tav tm="0">
                                              <p:val>
                                                <p:fltVal val="0"/>
                                              </p:val>
                                            </p:tav>
                                            <p:tav tm="100000">
                                              <p:val>
                                                <p:strVal val="#ppt_w"/>
                                              </p:val>
                                            </p:tav>
                                          </p:tavLst>
                                        </p:anim>
                                        <p:anim calcmode="lin" valueType="num">
                                          <p:cBhvr>
                                            <p:cTn id="16" dur="1000" fill="hold"/>
                                            <p:tgtEl>
                                              <p:spTgt spid="2050"/>
                                            </p:tgtEl>
                                            <p:attrNameLst>
                                              <p:attrName>ppt_h</p:attrName>
                                            </p:attrNameLst>
                                          </p:cBhvr>
                                          <p:tavLst>
                                            <p:tav tm="0">
                                              <p:val>
                                                <p:fltVal val="0"/>
                                              </p:val>
                                            </p:tav>
                                            <p:tav tm="100000">
                                              <p:val>
                                                <p:strVal val="#ppt_h"/>
                                              </p:val>
                                            </p:tav>
                                          </p:tavLst>
                                        </p:anim>
                                        <p:animEffect transition="in" filter="fade">
                                          <p:cBhvr>
                                            <p:cTn id="17" dur="1000"/>
                                            <p:tgtEl>
                                              <p:spTgt spid="2050"/>
                                            </p:tgtEl>
                                          </p:cBhvr>
                                        </p:animEffect>
                                      </p:childTnLst>
                                    </p:cTn>
                                  </p:par>
                                  <p:par>
                                    <p:cTn id="18" presetID="2" presetClass="entr" presetSubtype="8" fill="hold" grpId="0" nodeType="withEffect">
                                      <p:stCondLst>
                                        <p:cond delay="160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0-#ppt_w/2"/>
                                              </p:val>
                                            </p:tav>
                                            <p:tav tm="100000">
                                              <p:val>
                                                <p:strVal val="#ppt_x"/>
                                              </p:val>
                                            </p:tav>
                                          </p:tavLst>
                                        </p:anim>
                                        <p:anim calcmode="lin" valueType="num">
                                          <p:cBhvr additive="base">
                                            <p:cTn id="21" dur="500" fill="hold"/>
                                            <p:tgtEl>
                                              <p:spTgt spid="17"/>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210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fill="hold"/>
                                            <p:tgtEl>
                                              <p:spTgt spid="18"/>
                                            </p:tgtEl>
                                            <p:attrNameLst>
                                              <p:attrName>ppt_x</p:attrName>
                                            </p:attrNameLst>
                                          </p:cBhvr>
                                          <p:tavLst>
                                            <p:tav tm="0">
                                              <p:val>
                                                <p:strVal val="0-#ppt_w/2"/>
                                              </p:val>
                                            </p:tav>
                                            <p:tav tm="100000">
                                              <p:val>
                                                <p:strVal val="#ppt_x"/>
                                              </p:val>
                                            </p:tav>
                                          </p:tavLst>
                                        </p:anim>
                                        <p:anim calcmode="lin" valueType="num">
                                          <p:cBhvr additive="base">
                                            <p:cTn id="25" dur="500" fill="hold"/>
                                            <p:tgtEl>
                                              <p:spTgt spid="1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100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0-#ppt_w/2"/>
                                              </p:val>
                                            </p:tav>
                                            <p:tav tm="100000">
                                              <p:val>
                                                <p:strVal val="#ppt_x"/>
                                              </p:val>
                                            </p:tav>
                                          </p:tavLst>
                                        </p:anim>
                                        <p:anim calcmode="lin" valueType="num">
                                          <p:cBhvr additive="base">
                                            <p:cTn id="29"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11"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914" y="-145144"/>
            <a:ext cx="9448800" cy="7155543"/>
          </a:xfrm>
          <a:prstGeom prst="rect">
            <a:avLst/>
          </a:prstGeom>
          <a:gradFill flip="none" rotWithShape="1">
            <a:gsLst>
              <a:gs pos="48000">
                <a:srgbClr val="006811"/>
              </a:gs>
              <a:gs pos="22000">
                <a:schemeClr val="accent6"/>
              </a:gs>
              <a:gs pos="78000">
                <a:schemeClr val="tx2">
                  <a:lumMod val="5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3" descr="C:\Users\atomi_000\Desktop\loadLogo.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914401" y="-304800"/>
            <a:ext cx="7391400" cy="73914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043214" y="-1795790"/>
            <a:ext cx="11201400" cy="8991600"/>
          </a:xfrm>
          <a:prstGeom prst="rect">
            <a:avLst/>
          </a:prstGeom>
          <a:gradFill flip="none" rotWithShape="1">
            <a:gsLst>
              <a:gs pos="100000">
                <a:schemeClr val="bg1">
                  <a:lumMod val="50000"/>
                  <a:alpha val="61000"/>
                </a:schemeClr>
              </a:gs>
              <a:gs pos="0">
                <a:schemeClr val="bg1"/>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759893" y="76200"/>
            <a:ext cx="5624232" cy="584775"/>
          </a:xfrm>
          <a:prstGeom prst="rect">
            <a:avLst/>
          </a:prstGeom>
          <a:noFill/>
        </p:spPr>
        <p:txBody>
          <a:bodyPr wrap="none" lIns="91440" tIns="45720" rIns="91440" bIns="45720">
            <a:spAutoFit/>
          </a:bodyPr>
          <a:lstStyle/>
          <a:p>
            <a:pPr algn="ctr"/>
            <a:r>
              <a:rPr lang="en-US" sz="3200" smtClean="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rPr>
              <a:t>Inside the vaqpack Package</a:t>
            </a:r>
            <a:endParaRPr lang="en-US" sz="320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endParaRPr>
          </a:p>
        </p:txBody>
      </p:sp>
      <p:pic>
        <p:nvPicPr>
          <p:cNvPr id="1026" name="Picture 2" descr="C:\Users\atomi_000\Desktop\untitledModel_class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699" y="387637"/>
            <a:ext cx="9506399" cy="6241763"/>
          </a:xfrm>
          <a:prstGeom prst="rect">
            <a:avLst/>
          </a:prstGeom>
          <a:noFill/>
          <a:extLst>
            <a:ext uri="{909E8E84-426E-40DD-AFC4-6F175D3DCCD1}">
              <a14:hiddenFill xmlns:a14="http://schemas.microsoft.com/office/drawing/2010/main">
                <a:solidFill>
                  <a:srgbClr val="FFFFFF"/>
                </a:solidFill>
              </a14:hiddenFill>
            </a:ext>
          </a:extLst>
        </p:spPr>
      </p:pic>
      <p:sp>
        <p:nvSpPr>
          <p:cNvPr id="17" name="Pentagon 16">
            <a:hlinkClick r:id="" action="ppaction://hlinkshowjump?jump=nextslide"/>
          </p:cNvPr>
          <p:cNvSpPr/>
          <p:nvPr/>
        </p:nvSpPr>
        <p:spPr>
          <a:xfrm>
            <a:off x="8610600" y="6400800"/>
            <a:ext cx="457200" cy="370332"/>
          </a:xfrm>
          <a:prstGeom prst="homePlate">
            <a:avLst/>
          </a:prstGeom>
          <a:gradFill>
            <a:gsLst>
              <a:gs pos="51000">
                <a:srgbClr val="FFC625"/>
              </a:gs>
              <a:gs pos="46000">
                <a:schemeClr val="accent6">
                  <a:lumMod val="40000"/>
                  <a:lumOff val="60000"/>
                </a:schemeClr>
              </a:gs>
              <a:gs pos="0">
                <a:schemeClr val="accent6">
                  <a:lumMod val="75000"/>
                </a:schemeClr>
              </a:gs>
              <a:gs pos="100000">
                <a:schemeClr val="accent6">
                  <a:lumMod val="50000"/>
                </a:schemeClr>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entagon 17">
            <a:hlinkClick r:id="" action="ppaction://hlinkshowjump?jump=previousslide"/>
          </p:cNvPr>
          <p:cNvSpPr/>
          <p:nvPr/>
        </p:nvSpPr>
        <p:spPr>
          <a:xfrm rot="10800000">
            <a:off x="7772400" y="6400800"/>
            <a:ext cx="457200" cy="370332"/>
          </a:xfrm>
          <a:prstGeom prst="homePlate">
            <a:avLst/>
          </a:prstGeom>
          <a:gradFill>
            <a:gsLst>
              <a:gs pos="51000">
                <a:srgbClr val="FFC625"/>
              </a:gs>
              <a:gs pos="46000">
                <a:schemeClr val="accent6">
                  <a:lumMod val="40000"/>
                  <a:lumOff val="60000"/>
                </a:schemeClr>
              </a:gs>
              <a:gs pos="0">
                <a:schemeClr val="accent6">
                  <a:lumMod val="75000"/>
                </a:schemeClr>
              </a:gs>
              <a:gs pos="100000">
                <a:schemeClr val="accent6">
                  <a:lumMod val="50000"/>
                </a:schemeClr>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y 18">
            <a:hlinkClick r:id="" action="ppaction://hlinkshowjump?jump=endshow"/>
          </p:cNvPr>
          <p:cNvSpPr/>
          <p:nvPr/>
        </p:nvSpPr>
        <p:spPr>
          <a:xfrm>
            <a:off x="0" y="6400800"/>
            <a:ext cx="533400" cy="457200"/>
          </a:xfrm>
          <a:prstGeom prst="mathMultiply">
            <a:avLst/>
          </a:prstGeom>
          <a:gradFill>
            <a:gsLst>
              <a:gs pos="51000">
                <a:srgbClr val="4C3238"/>
              </a:gs>
              <a:gs pos="46000">
                <a:srgbClr val="905E62"/>
              </a:gs>
              <a:gs pos="0">
                <a:schemeClr val="accent2">
                  <a:lumMod val="50000"/>
                </a:schemeClr>
              </a:gs>
              <a:gs pos="100000">
                <a:schemeClr val="tx1"/>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3783486"/>
      </p:ext>
    </p:extLst>
  </p:cSld>
  <p:clrMapOvr>
    <a:masterClrMapping/>
  </p:clrMapOvr>
  <mc:AlternateContent xmlns:mc="http://schemas.openxmlformats.org/markup-compatibility/2006" xmlns:p14="http://schemas.microsoft.com/office/powerpoint/2010/main">
    <mc:Choice Requires="p14">
      <p:transition spd="med" advClick="0">
        <p14:flash/>
      </p:transition>
    </mc:Choice>
    <mc:Fallback xmlns="">
      <p:transition spd="med" advClick="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 presetClass="path" presetSubtype="0" repeatCount="indefinite" fill="hold" grpId="0" nodeType="withEffect">
                                      <p:stCondLst>
                                        <p:cond delay="0"/>
                                      </p:stCondLst>
                                      <p:childTnLst>
                                        <p:animMotion origin="layout" path="M -4.44444E-6 -4.07407E-6 C 0.05678 -0.00648 0.10712 0.04213 0.11146 0.10903 C 0.11563 0.17662 0.07205 0.23681 0.01528 0.24306 C -0.04253 0.24954 -0.09201 0.19977 -0.09618 0.13218 C -0.10052 0.06528 -0.05781 0.00649 -4.44444E-6 -4.07407E-6 Z " pathEditMode="relative" rAng="-288050" ptsTypes="fffff">
                                          <p:cBhvr>
                                            <p:cTn id="9" dur="10000" fill="hold"/>
                                            <p:tgtEl>
                                              <p:spTgt spid="16"/>
                                            </p:tgtEl>
                                            <p:attrNameLst>
                                              <p:attrName>ppt_x</p:attrName>
                                              <p:attrName>ppt_y</p:attrName>
                                            </p:attrNameLst>
                                          </p:cBhvr>
                                          <p:rCtr x="764" y="12153"/>
                                        </p:animMotion>
                                      </p:childTnLst>
                                    </p:cTn>
                                  </p:par>
                                  <p:par>
                                    <p:cTn id="10" presetID="10" presetClass="entr" presetSubtype="0" fill="hold" grpId="0" nodeType="withEffect">
                                      <p:stCondLst>
                                        <p:cond delay="5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par>
                                    <p:cTn id="13" presetID="53" presetClass="entr" presetSubtype="16" fill="hold" nodeType="withEffect">
                                      <p:stCondLst>
                                        <p:cond delay="130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800" fill="hold"/>
                                            <p:tgtEl>
                                              <p:spTgt spid="1026"/>
                                            </p:tgtEl>
                                            <p:attrNameLst>
                                              <p:attrName>ppt_w</p:attrName>
                                            </p:attrNameLst>
                                          </p:cBhvr>
                                          <p:tavLst>
                                            <p:tav tm="0">
                                              <p:val>
                                                <p:fltVal val="0"/>
                                              </p:val>
                                            </p:tav>
                                            <p:tav tm="100000">
                                              <p:val>
                                                <p:strVal val="#ppt_w"/>
                                              </p:val>
                                            </p:tav>
                                          </p:tavLst>
                                        </p:anim>
                                        <p:anim calcmode="lin" valueType="num">
                                          <p:cBhvr>
                                            <p:cTn id="16" dur="800" fill="hold"/>
                                            <p:tgtEl>
                                              <p:spTgt spid="1026"/>
                                            </p:tgtEl>
                                            <p:attrNameLst>
                                              <p:attrName>ppt_h</p:attrName>
                                            </p:attrNameLst>
                                          </p:cBhvr>
                                          <p:tavLst>
                                            <p:tav tm="0">
                                              <p:val>
                                                <p:fltVal val="0"/>
                                              </p:val>
                                            </p:tav>
                                            <p:tav tm="100000">
                                              <p:val>
                                                <p:strVal val="#ppt_h"/>
                                              </p:val>
                                            </p:tav>
                                          </p:tavLst>
                                        </p:anim>
                                        <p:animEffect transition="in" filter="fade">
                                          <p:cBhvr>
                                            <p:cTn id="17" dur="800"/>
                                            <p:tgtEl>
                                              <p:spTgt spid="1026"/>
                                            </p:tgtEl>
                                          </p:cBhvr>
                                        </p:animEffect>
                                      </p:childTnLst>
                                    </p:cTn>
                                  </p:par>
                                  <p:par>
                                    <p:cTn id="18" presetID="2" presetClass="entr" presetSubtype="8" fill="hold" grpId="0" nodeType="withEffect" p14:presetBounceEnd="40000">
                                      <p:stCondLst>
                                        <p:cond delay="2000"/>
                                      </p:stCondLst>
                                      <p:childTnLst>
                                        <p:set>
                                          <p:cBhvr>
                                            <p:cTn id="19" dur="1" fill="hold">
                                              <p:stCondLst>
                                                <p:cond delay="0"/>
                                              </p:stCondLst>
                                            </p:cTn>
                                            <p:tgtEl>
                                              <p:spTgt spid="17"/>
                                            </p:tgtEl>
                                            <p:attrNameLst>
                                              <p:attrName>style.visibility</p:attrName>
                                            </p:attrNameLst>
                                          </p:cBhvr>
                                          <p:to>
                                            <p:strVal val="visible"/>
                                          </p:to>
                                        </p:set>
                                        <p:anim calcmode="lin" valueType="num" p14:bounceEnd="40000">
                                          <p:cBhvr additive="base">
                                            <p:cTn id="20" dur="500" fill="hold"/>
                                            <p:tgtEl>
                                              <p:spTgt spid="17"/>
                                            </p:tgtEl>
                                            <p:attrNameLst>
                                              <p:attrName>ppt_x</p:attrName>
                                            </p:attrNameLst>
                                          </p:cBhvr>
                                          <p:tavLst>
                                            <p:tav tm="0">
                                              <p:val>
                                                <p:strVal val="0-#ppt_w/2"/>
                                              </p:val>
                                            </p:tav>
                                            <p:tav tm="100000">
                                              <p:val>
                                                <p:strVal val="#ppt_x"/>
                                              </p:val>
                                            </p:tav>
                                          </p:tavLst>
                                        </p:anim>
                                        <p:anim calcmode="lin" valueType="num" p14:bounceEnd="40000">
                                          <p:cBhvr additive="base">
                                            <p:cTn id="21" dur="500" fill="hold"/>
                                            <p:tgtEl>
                                              <p:spTgt spid="17"/>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40000">
                                      <p:stCondLst>
                                        <p:cond delay="2500"/>
                                      </p:stCondLst>
                                      <p:childTnLst>
                                        <p:set>
                                          <p:cBhvr>
                                            <p:cTn id="23" dur="1" fill="hold">
                                              <p:stCondLst>
                                                <p:cond delay="0"/>
                                              </p:stCondLst>
                                            </p:cTn>
                                            <p:tgtEl>
                                              <p:spTgt spid="18"/>
                                            </p:tgtEl>
                                            <p:attrNameLst>
                                              <p:attrName>style.visibility</p:attrName>
                                            </p:attrNameLst>
                                          </p:cBhvr>
                                          <p:to>
                                            <p:strVal val="visible"/>
                                          </p:to>
                                        </p:set>
                                        <p:anim calcmode="lin" valueType="num" p14:bounceEnd="40000">
                                          <p:cBhvr additive="base">
                                            <p:cTn id="24" dur="500" fill="hold"/>
                                            <p:tgtEl>
                                              <p:spTgt spid="18"/>
                                            </p:tgtEl>
                                            <p:attrNameLst>
                                              <p:attrName>ppt_x</p:attrName>
                                            </p:attrNameLst>
                                          </p:cBhvr>
                                          <p:tavLst>
                                            <p:tav tm="0">
                                              <p:val>
                                                <p:strVal val="0-#ppt_w/2"/>
                                              </p:val>
                                            </p:tav>
                                            <p:tav tm="100000">
                                              <p:val>
                                                <p:strVal val="#ppt_x"/>
                                              </p:val>
                                            </p:tav>
                                          </p:tavLst>
                                        </p:anim>
                                        <p:anim calcmode="lin" valueType="num" p14:bounceEnd="40000">
                                          <p:cBhvr additive="base">
                                            <p:cTn id="25" dur="500" fill="hold"/>
                                            <p:tgtEl>
                                              <p:spTgt spid="1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40000">
                                      <p:stCondLst>
                                        <p:cond delay="600"/>
                                      </p:stCondLst>
                                      <p:childTnLst>
                                        <p:set>
                                          <p:cBhvr>
                                            <p:cTn id="27" dur="1" fill="hold">
                                              <p:stCondLst>
                                                <p:cond delay="0"/>
                                              </p:stCondLst>
                                            </p:cTn>
                                            <p:tgtEl>
                                              <p:spTgt spid="19"/>
                                            </p:tgtEl>
                                            <p:attrNameLst>
                                              <p:attrName>style.visibility</p:attrName>
                                            </p:attrNameLst>
                                          </p:cBhvr>
                                          <p:to>
                                            <p:strVal val="visible"/>
                                          </p:to>
                                        </p:set>
                                        <p:anim calcmode="lin" valueType="num" p14:bounceEnd="40000">
                                          <p:cBhvr additive="base">
                                            <p:cTn id="28" dur="500" fill="hold"/>
                                            <p:tgtEl>
                                              <p:spTgt spid="19"/>
                                            </p:tgtEl>
                                            <p:attrNameLst>
                                              <p:attrName>ppt_x</p:attrName>
                                            </p:attrNameLst>
                                          </p:cBhvr>
                                          <p:tavLst>
                                            <p:tav tm="0">
                                              <p:val>
                                                <p:strVal val="0-#ppt_w/2"/>
                                              </p:val>
                                            </p:tav>
                                            <p:tav tm="100000">
                                              <p:val>
                                                <p:strVal val="#ppt_x"/>
                                              </p:val>
                                            </p:tav>
                                          </p:tavLst>
                                        </p:anim>
                                        <p:anim calcmode="lin" valueType="num" p14:bounceEnd="40000">
                                          <p:cBhvr additive="base">
                                            <p:cTn id="29"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p:bldP spid="17" grpId="0" animBg="1"/>
          <p:bldP spid="18" grpId="0" animBg="1"/>
          <p:bldP spid="1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 presetClass="path" presetSubtype="0" repeatCount="indefinite" fill="hold" grpId="0" nodeType="withEffect">
                                      <p:stCondLst>
                                        <p:cond delay="0"/>
                                      </p:stCondLst>
                                      <p:childTnLst>
                                        <p:animMotion origin="layout" path="M -4.44444E-6 -4.07407E-6 C 0.05678 -0.00648 0.10712 0.04213 0.11146 0.10903 C 0.11563 0.17662 0.07205 0.23681 0.01528 0.24306 C -0.04253 0.24954 -0.09201 0.19977 -0.09618 0.13218 C -0.10052 0.06528 -0.05781 0.00649 -4.44444E-6 -4.07407E-6 Z " pathEditMode="relative" rAng="-288050" ptsTypes="fffff">
                                          <p:cBhvr>
                                            <p:cTn id="9" dur="10000" fill="hold"/>
                                            <p:tgtEl>
                                              <p:spTgt spid="16"/>
                                            </p:tgtEl>
                                            <p:attrNameLst>
                                              <p:attrName>ppt_x</p:attrName>
                                              <p:attrName>ppt_y</p:attrName>
                                            </p:attrNameLst>
                                          </p:cBhvr>
                                          <p:rCtr x="764" y="12153"/>
                                        </p:animMotion>
                                      </p:childTnLst>
                                    </p:cTn>
                                  </p:par>
                                  <p:par>
                                    <p:cTn id="10" presetID="10" presetClass="entr" presetSubtype="0" fill="hold" grpId="0" nodeType="withEffect">
                                      <p:stCondLst>
                                        <p:cond delay="5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par>
                                    <p:cTn id="13" presetID="53" presetClass="entr" presetSubtype="16" fill="hold" nodeType="withEffect">
                                      <p:stCondLst>
                                        <p:cond delay="130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800" fill="hold"/>
                                            <p:tgtEl>
                                              <p:spTgt spid="1026"/>
                                            </p:tgtEl>
                                            <p:attrNameLst>
                                              <p:attrName>ppt_w</p:attrName>
                                            </p:attrNameLst>
                                          </p:cBhvr>
                                          <p:tavLst>
                                            <p:tav tm="0">
                                              <p:val>
                                                <p:fltVal val="0"/>
                                              </p:val>
                                            </p:tav>
                                            <p:tav tm="100000">
                                              <p:val>
                                                <p:strVal val="#ppt_w"/>
                                              </p:val>
                                            </p:tav>
                                          </p:tavLst>
                                        </p:anim>
                                        <p:anim calcmode="lin" valueType="num">
                                          <p:cBhvr>
                                            <p:cTn id="16" dur="800" fill="hold"/>
                                            <p:tgtEl>
                                              <p:spTgt spid="1026"/>
                                            </p:tgtEl>
                                            <p:attrNameLst>
                                              <p:attrName>ppt_h</p:attrName>
                                            </p:attrNameLst>
                                          </p:cBhvr>
                                          <p:tavLst>
                                            <p:tav tm="0">
                                              <p:val>
                                                <p:fltVal val="0"/>
                                              </p:val>
                                            </p:tav>
                                            <p:tav tm="100000">
                                              <p:val>
                                                <p:strVal val="#ppt_h"/>
                                              </p:val>
                                            </p:tav>
                                          </p:tavLst>
                                        </p:anim>
                                        <p:animEffect transition="in" filter="fade">
                                          <p:cBhvr>
                                            <p:cTn id="17" dur="800"/>
                                            <p:tgtEl>
                                              <p:spTgt spid="1026"/>
                                            </p:tgtEl>
                                          </p:cBhvr>
                                        </p:animEffect>
                                      </p:childTnLst>
                                    </p:cTn>
                                  </p:par>
                                  <p:par>
                                    <p:cTn id="18" presetID="2" presetClass="entr" presetSubtype="8" fill="hold" grpId="0" nodeType="withEffect">
                                      <p:stCondLst>
                                        <p:cond delay="200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0-#ppt_w/2"/>
                                              </p:val>
                                            </p:tav>
                                            <p:tav tm="100000">
                                              <p:val>
                                                <p:strVal val="#ppt_x"/>
                                              </p:val>
                                            </p:tav>
                                          </p:tavLst>
                                        </p:anim>
                                        <p:anim calcmode="lin" valueType="num">
                                          <p:cBhvr additive="base">
                                            <p:cTn id="21" dur="500" fill="hold"/>
                                            <p:tgtEl>
                                              <p:spTgt spid="17"/>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250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fill="hold"/>
                                            <p:tgtEl>
                                              <p:spTgt spid="18"/>
                                            </p:tgtEl>
                                            <p:attrNameLst>
                                              <p:attrName>ppt_x</p:attrName>
                                            </p:attrNameLst>
                                          </p:cBhvr>
                                          <p:tavLst>
                                            <p:tav tm="0">
                                              <p:val>
                                                <p:strVal val="0-#ppt_w/2"/>
                                              </p:val>
                                            </p:tav>
                                            <p:tav tm="100000">
                                              <p:val>
                                                <p:strVal val="#ppt_x"/>
                                              </p:val>
                                            </p:tav>
                                          </p:tavLst>
                                        </p:anim>
                                        <p:anim calcmode="lin" valueType="num">
                                          <p:cBhvr additive="base">
                                            <p:cTn id="25" dur="500" fill="hold"/>
                                            <p:tgtEl>
                                              <p:spTgt spid="1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60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0-#ppt_w/2"/>
                                              </p:val>
                                            </p:tav>
                                            <p:tav tm="100000">
                                              <p:val>
                                                <p:strVal val="#ppt_x"/>
                                              </p:val>
                                            </p:tav>
                                          </p:tavLst>
                                        </p:anim>
                                        <p:anim calcmode="lin" valueType="num">
                                          <p:cBhvr additive="base">
                                            <p:cTn id="29"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p:bldP spid="17" grpId="0" animBg="1"/>
          <p:bldP spid="18" grpId="0" animBg="1"/>
          <p:bldP spid="19"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914" y="-145144"/>
            <a:ext cx="9448800" cy="7155543"/>
          </a:xfrm>
          <a:prstGeom prst="rect">
            <a:avLst/>
          </a:prstGeom>
          <a:gradFill flip="none" rotWithShape="1">
            <a:gsLst>
              <a:gs pos="48000">
                <a:srgbClr val="006811"/>
              </a:gs>
              <a:gs pos="22000">
                <a:schemeClr val="accent6"/>
              </a:gs>
              <a:gs pos="78000">
                <a:schemeClr val="tx2">
                  <a:lumMod val="5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3" descr="C:\Users\atomi_000\Desktop\loadLogo.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914401" y="-304800"/>
            <a:ext cx="7391400" cy="73914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043214" y="-1795790"/>
            <a:ext cx="11201400" cy="8991600"/>
          </a:xfrm>
          <a:prstGeom prst="rect">
            <a:avLst/>
          </a:prstGeom>
          <a:gradFill flip="none" rotWithShape="1">
            <a:gsLst>
              <a:gs pos="100000">
                <a:schemeClr val="bg1">
                  <a:lumMod val="50000"/>
                  <a:alpha val="61000"/>
                </a:schemeClr>
              </a:gs>
              <a:gs pos="0">
                <a:schemeClr val="bg1"/>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42125" y="76200"/>
            <a:ext cx="6659772" cy="584775"/>
          </a:xfrm>
          <a:prstGeom prst="rect">
            <a:avLst/>
          </a:prstGeom>
          <a:noFill/>
        </p:spPr>
        <p:txBody>
          <a:bodyPr wrap="none" lIns="91440" tIns="45720" rIns="91440" bIns="45720">
            <a:spAutoFit/>
          </a:bodyPr>
          <a:lstStyle/>
          <a:p>
            <a:pPr algn="ctr"/>
            <a:r>
              <a:rPr lang="en-US" sz="3200" smtClean="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rPr>
              <a:t>Inside the </a:t>
            </a:r>
            <a:r>
              <a:rPr lang="en-US" sz="3200" smtClean="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rPr>
              <a:t>vaqpack::user </a:t>
            </a:r>
            <a:r>
              <a:rPr lang="en-US" sz="3200" smtClean="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rPr>
              <a:t>Package</a:t>
            </a:r>
            <a:endParaRPr lang="en-US" sz="320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09994" y="902657"/>
            <a:ext cx="15240188" cy="10996285"/>
          </a:xfrm>
          <a:prstGeom prst="rect">
            <a:avLst/>
          </a:prstGeom>
          <a:noFill/>
          <a:extLst>
            <a:ext uri="{909E8E84-426E-40DD-AFC4-6F175D3DCCD1}">
              <a14:hiddenFill xmlns:a14="http://schemas.microsoft.com/office/drawing/2010/main">
                <a:solidFill>
                  <a:srgbClr val="FFFFFF"/>
                </a:solidFill>
              </a14:hiddenFill>
            </a:ext>
          </a:extLst>
        </p:spPr>
      </p:pic>
      <p:sp>
        <p:nvSpPr>
          <p:cNvPr id="17" name="Pentagon 16">
            <a:hlinkClick r:id="" action="ppaction://hlinkshowjump?jump=nextslide"/>
          </p:cNvPr>
          <p:cNvSpPr/>
          <p:nvPr/>
        </p:nvSpPr>
        <p:spPr>
          <a:xfrm>
            <a:off x="8610600" y="6400800"/>
            <a:ext cx="457200" cy="370332"/>
          </a:xfrm>
          <a:prstGeom prst="homePlate">
            <a:avLst/>
          </a:prstGeom>
          <a:gradFill>
            <a:gsLst>
              <a:gs pos="51000">
                <a:srgbClr val="FFC625"/>
              </a:gs>
              <a:gs pos="46000">
                <a:schemeClr val="accent6">
                  <a:lumMod val="40000"/>
                  <a:lumOff val="60000"/>
                </a:schemeClr>
              </a:gs>
              <a:gs pos="0">
                <a:schemeClr val="accent6">
                  <a:lumMod val="75000"/>
                </a:schemeClr>
              </a:gs>
              <a:gs pos="100000">
                <a:schemeClr val="accent6">
                  <a:lumMod val="50000"/>
                </a:schemeClr>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entagon 17">
            <a:hlinkClick r:id="" action="ppaction://hlinkshowjump?jump=previousslide"/>
          </p:cNvPr>
          <p:cNvSpPr/>
          <p:nvPr/>
        </p:nvSpPr>
        <p:spPr>
          <a:xfrm rot="10800000">
            <a:off x="7772400" y="6400800"/>
            <a:ext cx="457200" cy="370332"/>
          </a:xfrm>
          <a:prstGeom prst="homePlate">
            <a:avLst/>
          </a:prstGeom>
          <a:gradFill>
            <a:gsLst>
              <a:gs pos="51000">
                <a:srgbClr val="FFC625"/>
              </a:gs>
              <a:gs pos="46000">
                <a:schemeClr val="accent6">
                  <a:lumMod val="40000"/>
                  <a:lumOff val="60000"/>
                </a:schemeClr>
              </a:gs>
              <a:gs pos="0">
                <a:schemeClr val="accent6">
                  <a:lumMod val="75000"/>
                </a:schemeClr>
              </a:gs>
              <a:gs pos="100000">
                <a:schemeClr val="accent6">
                  <a:lumMod val="50000"/>
                </a:schemeClr>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y 18">
            <a:hlinkClick r:id="" action="ppaction://hlinkshowjump?jump=endshow"/>
          </p:cNvPr>
          <p:cNvSpPr/>
          <p:nvPr/>
        </p:nvSpPr>
        <p:spPr>
          <a:xfrm>
            <a:off x="0" y="6400800"/>
            <a:ext cx="533400" cy="457200"/>
          </a:xfrm>
          <a:prstGeom prst="mathMultiply">
            <a:avLst/>
          </a:prstGeom>
          <a:gradFill>
            <a:gsLst>
              <a:gs pos="51000">
                <a:srgbClr val="4C3238"/>
              </a:gs>
              <a:gs pos="46000">
                <a:srgbClr val="905E62"/>
              </a:gs>
              <a:gs pos="0">
                <a:schemeClr val="accent2">
                  <a:lumMod val="50000"/>
                </a:schemeClr>
              </a:gs>
              <a:gs pos="100000">
                <a:schemeClr val="tx1"/>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8419844"/>
      </p:ext>
    </p:extLst>
  </p:cSld>
  <p:clrMapOvr>
    <a:masterClrMapping/>
  </p:clrMapOvr>
  <mc:AlternateContent xmlns:mc="http://schemas.openxmlformats.org/markup-compatibility/2006" xmlns:p14="http://schemas.microsoft.com/office/powerpoint/2010/main">
    <mc:Choice Requires="p14">
      <p:transition spd="med" advClick="0">
        <p14:flash/>
      </p:transition>
    </mc:Choice>
    <mc:Fallback xmlns="">
      <p:transition spd="med" advClick="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 presetClass="path" presetSubtype="0" repeatCount="indefinite" fill="hold" grpId="0" nodeType="withEffect">
                                      <p:stCondLst>
                                        <p:cond delay="0"/>
                                      </p:stCondLst>
                                      <p:childTnLst>
                                        <p:animMotion origin="layout" path="M -4.44444E-6 -4.07407E-6 C 0.05678 -0.00648 0.10712 0.04213 0.11146 0.10903 C 0.11563 0.17662 0.07205 0.23681 0.01528 0.24306 C -0.04253 0.24954 -0.09201 0.19977 -0.09618 0.13218 C -0.10052 0.06528 -0.05781 0.00649 -4.44444E-6 -4.07407E-6 Z " pathEditMode="relative" rAng="-288050" ptsTypes="fffff">
                                          <p:cBhvr>
                                            <p:cTn id="9" dur="10000" fill="hold"/>
                                            <p:tgtEl>
                                              <p:spTgt spid="16"/>
                                            </p:tgtEl>
                                            <p:attrNameLst>
                                              <p:attrName>ppt_x</p:attrName>
                                              <p:attrName>ppt_y</p:attrName>
                                            </p:attrNameLst>
                                          </p:cBhvr>
                                          <p:rCtr x="764" y="12153"/>
                                        </p:animMotion>
                                      </p:childTnLst>
                                    </p:cTn>
                                  </p:par>
                                  <p:par>
                                    <p:cTn id="10" presetID="10" presetClass="entr" presetSubtype="0" fill="hold" grpId="0" nodeType="withEffect">
                                      <p:stCondLst>
                                        <p:cond delay="5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par>
                                    <p:cTn id="13" presetID="2" presetClass="entr" presetSubtype="8" fill="hold" grpId="0" nodeType="withEffect" p14:presetBounceEnd="40000">
                                      <p:stCondLst>
                                        <p:cond delay="2000"/>
                                      </p:stCondLst>
                                      <p:childTnLst>
                                        <p:set>
                                          <p:cBhvr>
                                            <p:cTn id="14" dur="1" fill="hold">
                                              <p:stCondLst>
                                                <p:cond delay="0"/>
                                              </p:stCondLst>
                                            </p:cTn>
                                            <p:tgtEl>
                                              <p:spTgt spid="17"/>
                                            </p:tgtEl>
                                            <p:attrNameLst>
                                              <p:attrName>style.visibility</p:attrName>
                                            </p:attrNameLst>
                                          </p:cBhvr>
                                          <p:to>
                                            <p:strVal val="visible"/>
                                          </p:to>
                                        </p:set>
                                        <p:anim calcmode="lin" valueType="num" p14:bounceEnd="40000">
                                          <p:cBhvr additive="base">
                                            <p:cTn id="15" dur="500" fill="hold"/>
                                            <p:tgtEl>
                                              <p:spTgt spid="17"/>
                                            </p:tgtEl>
                                            <p:attrNameLst>
                                              <p:attrName>ppt_x</p:attrName>
                                            </p:attrNameLst>
                                          </p:cBhvr>
                                          <p:tavLst>
                                            <p:tav tm="0">
                                              <p:val>
                                                <p:strVal val="0-#ppt_w/2"/>
                                              </p:val>
                                            </p:tav>
                                            <p:tav tm="100000">
                                              <p:val>
                                                <p:strVal val="#ppt_x"/>
                                              </p:val>
                                            </p:tav>
                                          </p:tavLst>
                                        </p:anim>
                                        <p:anim calcmode="lin" valueType="num" p14:bounceEnd="40000">
                                          <p:cBhvr additive="base">
                                            <p:cTn id="16" dur="50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14:presetBounceEnd="40000">
                                      <p:stCondLst>
                                        <p:cond delay="2500"/>
                                      </p:stCondLst>
                                      <p:childTnLst>
                                        <p:set>
                                          <p:cBhvr>
                                            <p:cTn id="18" dur="1" fill="hold">
                                              <p:stCondLst>
                                                <p:cond delay="0"/>
                                              </p:stCondLst>
                                            </p:cTn>
                                            <p:tgtEl>
                                              <p:spTgt spid="18"/>
                                            </p:tgtEl>
                                            <p:attrNameLst>
                                              <p:attrName>style.visibility</p:attrName>
                                            </p:attrNameLst>
                                          </p:cBhvr>
                                          <p:to>
                                            <p:strVal val="visible"/>
                                          </p:to>
                                        </p:set>
                                        <p:anim calcmode="lin" valueType="num" p14:bounceEnd="40000">
                                          <p:cBhvr additive="base">
                                            <p:cTn id="19" dur="500" fill="hold"/>
                                            <p:tgtEl>
                                              <p:spTgt spid="18"/>
                                            </p:tgtEl>
                                            <p:attrNameLst>
                                              <p:attrName>ppt_x</p:attrName>
                                            </p:attrNameLst>
                                          </p:cBhvr>
                                          <p:tavLst>
                                            <p:tav tm="0">
                                              <p:val>
                                                <p:strVal val="0-#ppt_w/2"/>
                                              </p:val>
                                            </p:tav>
                                            <p:tav tm="100000">
                                              <p:val>
                                                <p:strVal val="#ppt_x"/>
                                              </p:val>
                                            </p:tav>
                                          </p:tavLst>
                                        </p:anim>
                                        <p:anim calcmode="lin" valueType="num" p14:bounceEnd="40000">
                                          <p:cBhvr additive="base">
                                            <p:cTn id="20" dur="500" fill="hold"/>
                                            <p:tgtEl>
                                              <p:spTgt spid="1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40000">
                                      <p:stCondLst>
                                        <p:cond delay="600"/>
                                      </p:stCondLst>
                                      <p:childTnLst>
                                        <p:set>
                                          <p:cBhvr>
                                            <p:cTn id="22" dur="1" fill="hold">
                                              <p:stCondLst>
                                                <p:cond delay="0"/>
                                              </p:stCondLst>
                                            </p:cTn>
                                            <p:tgtEl>
                                              <p:spTgt spid="19"/>
                                            </p:tgtEl>
                                            <p:attrNameLst>
                                              <p:attrName>style.visibility</p:attrName>
                                            </p:attrNameLst>
                                          </p:cBhvr>
                                          <p:to>
                                            <p:strVal val="visible"/>
                                          </p:to>
                                        </p:set>
                                        <p:anim calcmode="lin" valueType="num" p14:bounceEnd="40000">
                                          <p:cBhvr additive="base">
                                            <p:cTn id="23" dur="500" fill="hold"/>
                                            <p:tgtEl>
                                              <p:spTgt spid="19"/>
                                            </p:tgtEl>
                                            <p:attrNameLst>
                                              <p:attrName>ppt_x</p:attrName>
                                            </p:attrNameLst>
                                          </p:cBhvr>
                                          <p:tavLst>
                                            <p:tav tm="0">
                                              <p:val>
                                                <p:strVal val="0-#ppt_w/2"/>
                                              </p:val>
                                            </p:tav>
                                            <p:tav tm="100000">
                                              <p:val>
                                                <p:strVal val="#ppt_x"/>
                                              </p:val>
                                            </p:tav>
                                          </p:tavLst>
                                        </p:anim>
                                        <p:anim calcmode="lin" valueType="num" p14:bounceEnd="40000">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p:bldP spid="17" grpId="0" animBg="1"/>
          <p:bldP spid="18" grpId="0" animBg="1"/>
          <p:bldP spid="1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 presetClass="path" presetSubtype="0" repeatCount="indefinite" fill="hold" grpId="0" nodeType="withEffect">
                                      <p:stCondLst>
                                        <p:cond delay="0"/>
                                      </p:stCondLst>
                                      <p:childTnLst>
                                        <p:animMotion origin="layout" path="M -4.44444E-6 -4.07407E-6 C 0.05678 -0.00648 0.10712 0.04213 0.11146 0.10903 C 0.11563 0.17662 0.07205 0.23681 0.01528 0.24306 C -0.04253 0.24954 -0.09201 0.19977 -0.09618 0.13218 C -0.10052 0.06528 -0.05781 0.00649 -4.44444E-6 -4.07407E-6 Z " pathEditMode="relative" rAng="-288050" ptsTypes="fffff">
                                          <p:cBhvr>
                                            <p:cTn id="9" dur="10000" fill="hold"/>
                                            <p:tgtEl>
                                              <p:spTgt spid="16"/>
                                            </p:tgtEl>
                                            <p:attrNameLst>
                                              <p:attrName>ppt_x</p:attrName>
                                              <p:attrName>ppt_y</p:attrName>
                                            </p:attrNameLst>
                                          </p:cBhvr>
                                          <p:rCtr x="764" y="12153"/>
                                        </p:animMotion>
                                      </p:childTnLst>
                                    </p:cTn>
                                  </p:par>
                                  <p:par>
                                    <p:cTn id="10" presetID="10" presetClass="entr" presetSubtype="0" fill="hold" grpId="0" nodeType="withEffect">
                                      <p:stCondLst>
                                        <p:cond delay="5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par>
                                    <p:cTn id="13" presetID="2" presetClass="entr" presetSubtype="8" fill="hold" grpId="0" nodeType="withEffect">
                                      <p:stCondLst>
                                        <p:cond delay="20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0-#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250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6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p:bldP spid="17" grpId="0" animBg="1"/>
          <p:bldP spid="18" grpId="0" animBg="1"/>
          <p:bldP spid="19"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914" y="-145144"/>
            <a:ext cx="9448800" cy="7155543"/>
          </a:xfrm>
          <a:prstGeom prst="rect">
            <a:avLst/>
          </a:prstGeom>
          <a:gradFill flip="none" rotWithShape="1">
            <a:gsLst>
              <a:gs pos="48000">
                <a:srgbClr val="006811"/>
              </a:gs>
              <a:gs pos="22000">
                <a:schemeClr val="accent6"/>
              </a:gs>
              <a:gs pos="78000">
                <a:schemeClr val="tx2">
                  <a:lumMod val="5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3" descr="C:\Users\atomi_000\Desktop\loadLogo.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914401" y="-304800"/>
            <a:ext cx="7391400" cy="73914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043214" y="-1795790"/>
            <a:ext cx="11201400" cy="8991600"/>
          </a:xfrm>
          <a:prstGeom prst="rect">
            <a:avLst/>
          </a:prstGeom>
          <a:gradFill flip="none" rotWithShape="1">
            <a:gsLst>
              <a:gs pos="100000">
                <a:schemeClr val="bg1">
                  <a:lumMod val="50000"/>
                  <a:alpha val="61000"/>
                </a:schemeClr>
              </a:gs>
              <a:gs pos="0">
                <a:schemeClr val="bg1"/>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53636" y="76200"/>
            <a:ext cx="8036752" cy="584775"/>
          </a:xfrm>
          <a:prstGeom prst="rect">
            <a:avLst/>
          </a:prstGeom>
          <a:noFill/>
        </p:spPr>
        <p:txBody>
          <a:bodyPr wrap="none" lIns="91440" tIns="45720" rIns="91440" bIns="45720">
            <a:spAutoFit/>
          </a:bodyPr>
          <a:lstStyle/>
          <a:p>
            <a:pPr algn="ctr"/>
            <a:r>
              <a:rPr lang="en-US" sz="3200" smtClean="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rPr>
              <a:t>Inside the </a:t>
            </a:r>
            <a:r>
              <a:rPr lang="en-US" sz="3200" smtClean="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rPr>
              <a:t>vaqpack::components </a:t>
            </a:r>
            <a:r>
              <a:rPr lang="en-US" sz="3200" smtClean="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rPr>
              <a:t>Package</a:t>
            </a:r>
            <a:endParaRPr lang="en-US" sz="320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0387" y="1217642"/>
            <a:ext cx="10570187" cy="5553490"/>
          </a:xfrm>
          <a:prstGeom prst="rect">
            <a:avLst/>
          </a:prstGeom>
          <a:noFill/>
          <a:extLst>
            <a:ext uri="{909E8E84-426E-40DD-AFC4-6F175D3DCCD1}">
              <a14:hiddenFill xmlns:a14="http://schemas.microsoft.com/office/drawing/2010/main">
                <a:solidFill>
                  <a:srgbClr val="FFFFFF"/>
                </a:solidFill>
              </a14:hiddenFill>
            </a:ext>
          </a:extLst>
        </p:spPr>
      </p:pic>
      <p:sp>
        <p:nvSpPr>
          <p:cNvPr id="17" name="Pentagon 16">
            <a:hlinkClick r:id="" action="ppaction://hlinkshowjump?jump=nextslide"/>
          </p:cNvPr>
          <p:cNvSpPr/>
          <p:nvPr/>
        </p:nvSpPr>
        <p:spPr>
          <a:xfrm>
            <a:off x="8610600" y="6400800"/>
            <a:ext cx="457200" cy="370332"/>
          </a:xfrm>
          <a:prstGeom prst="homePlate">
            <a:avLst/>
          </a:prstGeom>
          <a:gradFill>
            <a:gsLst>
              <a:gs pos="51000">
                <a:srgbClr val="FFC625"/>
              </a:gs>
              <a:gs pos="46000">
                <a:schemeClr val="accent6">
                  <a:lumMod val="40000"/>
                  <a:lumOff val="60000"/>
                </a:schemeClr>
              </a:gs>
              <a:gs pos="0">
                <a:schemeClr val="accent6">
                  <a:lumMod val="75000"/>
                </a:schemeClr>
              </a:gs>
              <a:gs pos="100000">
                <a:schemeClr val="accent6">
                  <a:lumMod val="50000"/>
                </a:schemeClr>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entagon 17">
            <a:hlinkClick r:id="" action="ppaction://hlinkshowjump?jump=previousslide"/>
          </p:cNvPr>
          <p:cNvSpPr/>
          <p:nvPr/>
        </p:nvSpPr>
        <p:spPr>
          <a:xfrm rot="10800000">
            <a:off x="7772400" y="6400800"/>
            <a:ext cx="457200" cy="370332"/>
          </a:xfrm>
          <a:prstGeom prst="homePlate">
            <a:avLst/>
          </a:prstGeom>
          <a:gradFill>
            <a:gsLst>
              <a:gs pos="51000">
                <a:srgbClr val="FFC625"/>
              </a:gs>
              <a:gs pos="46000">
                <a:schemeClr val="accent6">
                  <a:lumMod val="40000"/>
                  <a:lumOff val="60000"/>
                </a:schemeClr>
              </a:gs>
              <a:gs pos="0">
                <a:schemeClr val="accent6">
                  <a:lumMod val="75000"/>
                </a:schemeClr>
              </a:gs>
              <a:gs pos="100000">
                <a:schemeClr val="accent6">
                  <a:lumMod val="50000"/>
                </a:schemeClr>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y 18">
            <a:hlinkClick r:id="" action="ppaction://hlinkshowjump?jump=endshow"/>
          </p:cNvPr>
          <p:cNvSpPr/>
          <p:nvPr/>
        </p:nvSpPr>
        <p:spPr>
          <a:xfrm>
            <a:off x="0" y="6400800"/>
            <a:ext cx="533400" cy="457200"/>
          </a:xfrm>
          <a:prstGeom prst="mathMultiply">
            <a:avLst/>
          </a:prstGeom>
          <a:gradFill>
            <a:gsLst>
              <a:gs pos="51000">
                <a:srgbClr val="4C3238"/>
              </a:gs>
              <a:gs pos="46000">
                <a:srgbClr val="905E62"/>
              </a:gs>
              <a:gs pos="0">
                <a:schemeClr val="accent2">
                  <a:lumMod val="50000"/>
                </a:schemeClr>
              </a:gs>
              <a:gs pos="100000">
                <a:schemeClr val="tx1"/>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4035423"/>
      </p:ext>
    </p:extLst>
  </p:cSld>
  <p:clrMapOvr>
    <a:masterClrMapping/>
  </p:clrMapOvr>
  <mc:AlternateContent xmlns:mc="http://schemas.openxmlformats.org/markup-compatibility/2006" xmlns:p14="http://schemas.microsoft.com/office/powerpoint/2010/main">
    <mc:Choice Requires="p14">
      <p:transition spd="med" advClick="0">
        <p14:flash/>
      </p:transition>
    </mc:Choice>
    <mc:Fallback xmlns="">
      <p:transition spd="med" advClick="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 presetClass="path" presetSubtype="0" repeatCount="indefinite" fill="hold" grpId="0" nodeType="withEffect">
                                      <p:stCondLst>
                                        <p:cond delay="0"/>
                                      </p:stCondLst>
                                      <p:childTnLst>
                                        <p:animMotion origin="layout" path="M -4.44444E-6 -4.07407E-6 C 0.05678 -0.00648 0.10712 0.04213 0.11146 0.10903 C 0.11563 0.17662 0.07205 0.23681 0.01528 0.24306 C -0.04253 0.24954 -0.09201 0.19977 -0.09618 0.13218 C -0.10052 0.06528 -0.05781 0.00649 -4.44444E-6 -4.07407E-6 Z " pathEditMode="relative" rAng="-288050" ptsTypes="fffff">
                                          <p:cBhvr>
                                            <p:cTn id="9" dur="10000" fill="hold"/>
                                            <p:tgtEl>
                                              <p:spTgt spid="16"/>
                                            </p:tgtEl>
                                            <p:attrNameLst>
                                              <p:attrName>ppt_x</p:attrName>
                                              <p:attrName>ppt_y</p:attrName>
                                            </p:attrNameLst>
                                          </p:cBhvr>
                                          <p:rCtr x="764" y="12153"/>
                                        </p:animMotion>
                                      </p:childTnLst>
                                    </p:cTn>
                                  </p:par>
                                  <p:par>
                                    <p:cTn id="10" presetID="10" presetClass="entr" presetSubtype="0" fill="hold" grpId="0" nodeType="withEffect">
                                      <p:stCondLst>
                                        <p:cond delay="5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par>
                                    <p:cTn id="13" presetID="2" presetClass="entr" presetSubtype="8" fill="hold" grpId="0" nodeType="withEffect" p14:presetBounceEnd="40000">
                                      <p:stCondLst>
                                        <p:cond delay="2000"/>
                                      </p:stCondLst>
                                      <p:childTnLst>
                                        <p:set>
                                          <p:cBhvr>
                                            <p:cTn id="14" dur="1" fill="hold">
                                              <p:stCondLst>
                                                <p:cond delay="0"/>
                                              </p:stCondLst>
                                            </p:cTn>
                                            <p:tgtEl>
                                              <p:spTgt spid="17"/>
                                            </p:tgtEl>
                                            <p:attrNameLst>
                                              <p:attrName>style.visibility</p:attrName>
                                            </p:attrNameLst>
                                          </p:cBhvr>
                                          <p:to>
                                            <p:strVal val="visible"/>
                                          </p:to>
                                        </p:set>
                                        <p:anim calcmode="lin" valueType="num" p14:bounceEnd="40000">
                                          <p:cBhvr additive="base">
                                            <p:cTn id="15" dur="500" fill="hold"/>
                                            <p:tgtEl>
                                              <p:spTgt spid="17"/>
                                            </p:tgtEl>
                                            <p:attrNameLst>
                                              <p:attrName>ppt_x</p:attrName>
                                            </p:attrNameLst>
                                          </p:cBhvr>
                                          <p:tavLst>
                                            <p:tav tm="0">
                                              <p:val>
                                                <p:strVal val="0-#ppt_w/2"/>
                                              </p:val>
                                            </p:tav>
                                            <p:tav tm="100000">
                                              <p:val>
                                                <p:strVal val="#ppt_x"/>
                                              </p:val>
                                            </p:tav>
                                          </p:tavLst>
                                        </p:anim>
                                        <p:anim calcmode="lin" valueType="num" p14:bounceEnd="40000">
                                          <p:cBhvr additive="base">
                                            <p:cTn id="16" dur="50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14:presetBounceEnd="40000">
                                      <p:stCondLst>
                                        <p:cond delay="2500"/>
                                      </p:stCondLst>
                                      <p:childTnLst>
                                        <p:set>
                                          <p:cBhvr>
                                            <p:cTn id="18" dur="1" fill="hold">
                                              <p:stCondLst>
                                                <p:cond delay="0"/>
                                              </p:stCondLst>
                                            </p:cTn>
                                            <p:tgtEl>
                                              <p:spTgt spid="18"/>
                                            </p:tgtEl>
                                            <p:attrNameLst>
                                              <p:attrName>style.visibility</p:attrName>
                                            </p:attrNameLst>
                                          </p:cBhvr>
                                          <p:to>
                                            <p:strVal val="visible"/>
                                          </p:to>
                                        </p:set>
                                        <p:anim calcmode="lin" valueType="num" p14:bounceEnd="40000">
                                          <p:cBhvr additive="base">
                                            <p:cTn id="19" dur="500" fill="hold"/>
                                            <p:tgtEl>
                                              <p:spTgt spid="18"/>
                                            </p:tgtEl>
                                            <p:attrNameLst>
                                              <p:attrName>ppt_x</p:attrName>
                                            </p:attrNameLst>
                                          </p:cBhvr>
                                          <p:tavLst>
                                            <p:tav tm="0">
                                              <p:val>
                                                <p:strVal val="0-#ppt_w/2"/>
                                              </p:val>
                                            </p:tav>
                                            <p:tav tm="100000">
                                              <p:val>
                                                <p:strVal val="#ppt_x"/>
                                              </p:val>
                                            </p:tav>
                                          </p:tavLst>
                                        </p:anim>
                                        <p:anim calcmode="lin" valueType="num" p14:bounceEnd="40000">
                                          <p:cBhvr additive="base">
                                            <p:cTn id="20" dur="500" fill="hold"/>
                                            <p:tgtEl>
                                              <p:spTgt spid="1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40000">
                                      <p:stCondLst>
                                        <p:cond delay="600"/>
                                      </p:stCondLst>
                                      <p:childTnLst>
                                        <p:set>
                                          <p:cBhvr>
                                            <p:cTn id="22" dur="1" fill="hold">
                                              <p:stCondLst>
                                                <p:cond delay="0"/>
                                              </p:stCondLst>
                                            </p:cTn>
                                            <p:tgtEl>
                                              <p:spTgt spid="19"/>
                                            </p:tgtEl>
                                            <p:attrNameLst>
                                              <p:attrName>style.visibility</p:attrName>
                                            </p:attrNameLst>
                                          </p:cBhvr>
                                          <p:to>
                                            <p:strVal val="visible"/>
                                          </p:to>
                                        </p:set>
                                        <p:anim calcmode="lin" valueType="num" p14:bounceEnd="40000">
                                          <p:cBhvr additive="base">
                                            <p:cTn id="23" dur="500" fill="hold"/>
                                            <p:tgtEl>
                                              <p:spTgt spid="19"/>
                                            </p:tgtEl>
                                            <p:attrNameLst>
                                              <p:attrName>ppt_x</p:attrName>
                                            </p:attrNameLst>
                                          </p:cBhvr>
                                          <p:tavLst>
                                            <p:tav tm="0">
                                              <p:val>
                                                <p:strVal val="0-#ppt_w/2"/>
                                              </p:val>
                                            </p:tav>
                                            <p:tav tm="100000">
                                              <p:val>
                                                <p:strVal val="#ppt_x"/>
                                              </p:val>
                                            </p:tav>
                                          </p:tavLst>
                                        </p:anim>
                                        <p:anim calcmode="lin" valueType="num" p14:bounceEnd="40000">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p:bldP spid="17" grpId="0" animBg="1"/>
          <p:bldP spid="18" grpId="0" animBg="1"/>
          <p:bldP spid="1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 presetClass="path" presetSubtype="0" repeatCount="indefinite" fill="hold" grpId="0" nodeType="withEffect">
                                      <p:stCondLst>
                                        <p:cond delay="0"/>
                                      </p:stCondLst>
                                      <p:childTnLst>
                                        <p:animMotion origin="layout" path="M -4.44444E-6 -4.07407E-6 C 0.05678 -0.00648 0.10712 0.04213 0.11146 0.10903 C 0.11563 0.17662 0.07205 0.23681 0.01528 0.24306 C -0.04253 0.24954 -0.09201 0.19977 -0.09618 0.13218 C -0.10052 0.06528 -0.05781 0.00649 -4.44444E-6 -4.07407E-6 Z " pathEditMode="relative" rAng="-288050" ptsTypes="fffff">
                                          <p:cBhvr>
                                            <p:cTn id="9" dur="10000" fill="hold"/>
                                            <p:tgtEl>
                                              <p:spTgt spid="16"/>
                                            </p:tgtEl>
                                            <p:attrNameLst>
                                              <p:attrName>ppt_x</p:attrName>
                                              <p:attrName>ppt_y</p:attrName>
                                            </p:attrNameLst>
                                          </p:cBhvr>
                                          <p:rCtr x="764" y="12153"/>
                                        </p:animMotion>
                                      </p:childTnLst>
                                    </p:cTn>
                                  </p:par>
                                  <p:par>
                                    <p:cTn id="10" presetID="10" presetClass="entr" presetSubtype="0" fill="hold" grpId="0" nodeType="withEffect">
                                      <p:stCondLst>
                                        <p:cond delay="5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par>
                                    <p:cTn id="13" presetID="2" presetClass="entr" presetSubtype="8" fill="hold" grpId="0" nodeType="withEffect">
                                      <p:stCondLst>
                                        <p:cond delay="20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0-#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250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6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p:bldP spid="17" grpId="0" animBg="1"/>
          <p:bldP spid="18" grpId="0" animBg="1"/>
          <p:bldP spid="19"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914" y="-145144"/>
            <a:ext cx="9448800" cy="7155543"/>
          </a:xfrm>
          <a:prstGeom prst="rect">
            <a:avLst/>
          </a:prstGeom>
          <a:gradFill flip="none" rotWithShape="1">
            <a:gsLst>
              <a:gs pos="48000">
                <a:srgbClr val="006811"/>
              </a:gs>
              <a:gs pos="22000">
                <a:schemeClr val="accent6"/>
              </a:gs>
              <a:gs pos="78000">
                <a:schemeClr val="tx2">
                  <a:lumMod val="5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3" descr="C:\Users\atomi_000\Desktop\loadLogo.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914401" y="-304800"/>
            <a:ext cx="7391400" cy="73914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043214" y="-1795790"/>
            <a:ext cx="11201400" cy="8991600"/>
          </a:xfrm>
          <a:prstGeom prst="rect">
            <a:avLst/>
          </a:prstGeom>
          <a:gradFill flip="none" rotWithShape="1">
            <a:gsLst>
              <a:gs pos="100000">
                <a:schemeClr val="bg1">
                  <a:lumMod val="50000"/>
                  <a:alpha val="61000"/>
                </a:schemeClr>
              </a:gs>
              <a:gs pos="0">
                <a:schemeClr val="bg1"/>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36993" y="76200"/>
            <a:ext cx="7870040" cy="584775"/>
          </a:xfrm>
          <a:prstGeom prst="rect">
            <a:avLst/>
          </a:prstGeom>
          <a:noFill/>
        </p:spPr>
        <p:txBody>
          <a:bodyPr wrap="none" lIns="91440" tIns="45720" rIns="91440" bIns="45720">
            <a:spAutoFit/>
          </a:bodyPr>
          <a:lstStyle/>
          <a:p>
            <a:pPr algn="ctr"/>
            <a:r>
              <a:rPr lang="en-US" sz="3200" smtClean="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rPr>
              <a:t>Inside the </a:t>
            </a:r>
            <a:r>
              <a:rPr lang="en-US" sz="3200" smtClean="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rPr>
              <a:t>vaqpack::peripherals </a:t>
            </a:r>
            <a:r>
              <a:rPr lang="en-US" sz="3200" smtClean="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rPr>
              <a:t>Package</a:t>
            </a:r>
            <a:endParaRPr lang="en-US" sz="3200">
              <a:ln w="18415" cmpd="sng">
                <a:solidFill>
                  <a:srgbClr val="FFFFFF"/>
                </a:solidFill>
                <a:prstDash val="solid"/>
              </a:ln>
              <a:solidFill>
                <a:srgbClr val="FFFFFF"/>
              </a:solidFill>
              <a:effectLst>
                <a:glow rad="63500">
                  <a:schemeClr val="tx1">
                    <a:alpha val="40000"/>
                  </a:schemeClr>
                </a:glow>
                <a:outerShdw blurRad="63500" dir="3600000" algn="tl" rotWithShape="0">
                  <a:srgbClr val="000000">
                    <a:alpha val="70000"/>
                  </a:srgbClr>
                </a:outerShdw>
              </a:effectLst>
              <a:latin typeface="Stymie Md BT" panose="02060603020205020403"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5093" y="-1582902"/>
            <a:ext cx="12548583" cy="9947604"/>
          </a:xfrm>
          <a:prstGeom prst="rect">
            <a:avLst/>
          </a:prstGeom>
          <a:noFill/>
          <a:extLst>
            <a:ext uri="{909E8E84-426E-40DD-AFC4-6F175D3DCCD1}">
              <a14:hiddenFill xmlns:a14="http://schemas.microsoft.com/office/drawing/2010/main">
                <a:solidFill>
                  <a:srgbClr val="FFFFFF"/>
                </a:solidFill>
              </a14:hiddenFill>
            </a:ext>
          </a:extLst>
        </p:spPr>
      </p:pic>
      <p:sp>
        <p:nvSpPr>
          <p:cNvPr id="17" name="Pentagon 16">
            <a:hlinkClick r:id="" action="ppaction://hlinkshowjump?jump=nextslide"/>
          </p:cNvPr>
          <p:cNvSpPr/>
          <p:nvPr/>
        </p:nvSpPr>
        <p:spPr>
          <a:xfrm>
            <a:off x="8610600" y="6400800"/>
            <a:ext cx="457200" cy="370332"/>
          </a:xfrm>
          <a:prstGeom prst="homePlate">
            <a:avLst/>
          </a:prstGeom>
          <a:gradFill>
            <a:gsLst>
              <a:gs pos="51000">
                <a:srgbClr val="FFC625"/>
              </a:gs>
              <a:gs pos="46000">
                <a:schemeClr val="accent6">
                  <a:lumMod val="40000"/>
                  <a:lumOff val="60000"/>
                </a:schemeClr>
              </a:gs>
              <a:gs pos="0">
                <a:schemeClr val="accent6">
                  <a:lumMod val="75000"/>
                </a:schemeClr>
              </a:gs>
              <a:gs pos="100000">
                <a:schemeClr val="accent6">
                  <a:lumMod val="50000"/>
                </a:schemeClr>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entagon 17">
            <a:hlinkClick r:id="" action="ppaction://hlinkshowjump?jump=previousslide"/>
          </p:cNvPr>
          <p:cNvSpPr/>
          <p:nvPr/>
        </p:nvSpPr>
        <p:spPr>
          <a:xfrm rot="10800000">
            <a:off x="7772400" y="6400800"/>
            <a:ext cx="457200" cy="370332"/>
          </a:xfrm>
          <a:prstGeom prst="homePlate">
            <a:avLst/>
          </a:prstGeom>
          <a:gradFill>
            <a:gsLst>
              <a:gs pos="51000">
                <a:srgbClr val="FFC625"/>
              </a:gs>
              <a:gs pos="46000">
                <a:schemeClr val="accent6">
                  <a:lumMod val="40000"/>
                  <a:lumOff val="60000"/>
                </a:schemeClr>
              </a:gs>
              <a:gs pos="0">
                <a:schemeClr val="accent6">
                  <a:lumMod val="75000"/>
                </a:schemeClr>
              </a:gs>
              <a:gs pos="100000">
                <a:schemeClr val="accent6">
                  <a:lumMod val="50000"/>
                </a:schemeClr>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y 18">
            <a:hlinkClick r:id="" action="ppaction://hlinkshowjump?jump=endshow"/>
          </p:cNvPr>
          <p:cNvSpPr/>
          <p:nvPr/>
        </p:nvSpPr>
        <p:spPr>
          <a:xfrm>
            <a:off x="0" y="6400800"/>
            <a:ext cx="533400" cy="457200"/>
          </a:xfrm>
          <a:prstGeom prst="mathMultiply">
            <a:avLst/>
          </a:prstGeom>
          <a:gradFill>
            <a:gsLst>
              <a:gs pos="51000">
                <a:srgbClr val="4C3238"/>
              </a:gs>
              <a:gs pos="46000">
                <a:srgbClr val="905E62"/>
              </a:gs>
              <a:gs pos="0">
                <a:schemeClr val="accent2">
                  <a:lumMod val="50000"/>
                </a:schemeClr>
              </a:gs>
              <a:gs pos="100000">
                <a:schemeClr val="tx1"/>
              </a:gs>
            </a:gsLst>
            <a:lin ang="5400000" scaled="1"/>
          </a:gradFill>
          <a:ln w="22225">
            <a:solidFill>
              <a:schemeClr val="bg1"/>
            </a:solidFill>
          </a:ln>
          <a:effectLst>
            <a:glow rad="38100">
              <a:schemeClr val="tx1">
                <a:alpha val="29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4966632"/>
      </p:ext>
    </p:extLst>
  </p:cSld>
  <p:clrMapOvr>
    <a:masterClrMapping/>
  </p:clrMapOvr>
  <mc:AlternateContent xmlns:mc="http://schemas.openxmlformats.org/markup-compatibility/2006" xmlns:p14="http://schemas.microsoft.com/office/powerpoint/2010/main">
    <mc:Choice Requires="p14">
      <p:transition spd="med" advClick="0">
        <p14:flash/>
      </p:transition>
    </mc:Choice>
    <mc:Fallback xmlns="">
      <p:transition spd="med" advClick="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 presetClass="path" presetSubtype="0" repeatCount="indefinite" fill="hold" grpId="0" nodeType="withEffect">
                                      <p:stCondLst>
                                        <p:cond delay="0"/>
                                      </p:stCondLst>
                                      <p:childTnLst>
                                        <p:animMotion origin="layout" path="M -4.44444E-6 -4.07407E-6 C 0.05678 -0.00648 0.10712 0.04213 0.11146 0.10903 C 0.11563 0.17662 0.07205 0.23681 0.01528 0.24306 C -0.04253 0.24954 -0.09201 0.19977 -0.09618 0.13218 C -0.10052 0.06528 -0.05781 0.00649 -4.44444E-6 -4.07407E-6 Z " pathEditMode="relative" rAng="-288050" ptsTypes="fffff">
                                          <p:cBhvr>
                                            <p:cTn id="9" dur="10000" fill="hold"/>
                                            <p:tgtEl>
                                              <p:spTgt spid="16"/>
                                            </p:tgtEl>
                                            <p:attrNameLst>
                                              <p:attrName>ppt_x</p:attrName>
                                              <p:attrName>ppt_y</p:attrName>
                                            </p:attrNameLst>
                                          </p:cBhvr>
                                          <p:rCtr x="764" y="12153"/>
                                        </p:animMotion>
                                      </p:childTnLst>
                                    </p:cTn>
                                  </p:par>
                                  <p:par>
                                    <p:cTn id="10" presetID="10" presetClass="entr" presetSubtype="0" fill="hold" grpId="0" nodeType="withEffect">
                                      <p:stCondLst>
                                        <p:cond delay="5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par>
                                    <p:cTn id="13" presetID="2" presetClass="entr" presetSubtype="8" fill="hold" grpId="0" nodeType="withEffect" p14:presetBounceEnd="40000">
                                      <p:stCondLst>
                                        <p:cond delay="2000"/>
                                      </p:stCondLst>
                                      <p:childTnLst>
                                        <p:set>
                                          <p:cBhvr>
                                            <p:cTn id="14" dur="1" fill="hold">
                                              <p:stCondLst>
                                                <p:cond delay="0"/>
                                              </p:stCondLst>
                                            </p:cTn>
                                            <p:tgtEl>
                                              <p:spTgt spid="17"/>
                                            </p:tgtEl>
                                            <p:attrNameLst>
                                              <p:attrName>style.visibility</p:attrName>
                                            </p:attrNameLst>
                                          </p:cBhvr>
                                          <p:to>
                                            <p:strVal val="visible"/>
                                          </p:to>
                                        </p:set>
                                        <p:anim calcmode="lin" valueType="num" p14:bounceEnd="40000">
                                          <p:cBhvr additive="base">
                                            <p:cTn id="15" dur="500" fill="hold"/>
                                            <p:tgtEl>
                                              <p:spTgt spid="17"/>
                                            </p:tgtEl>
                                            <p:attrNameLst>
                                              <p:attrName>ppt_x</p:attrName>
                                            </p:attrNameLst>
                                          </p:cBhvr>
                                          <p:tavLst>
                                            <p:tav tm="0">
                                              <p:val>
                                                <p:strVal val="0-#ppt_w/2"/>
                                              </p:val>
                                            </p:tav>
                                            <p:tav tm="100000">
                                              <p:val>
                                                <p:strVal val="#ppt_x"/>
                                              </p:val>
                                            </p:tav>
                                          </p:tavLst>
                                        </p:anim>
                                        <p:anim calcmode="lin" valueType="num" p14:bounceEnd="40000">
                                          <p:cBhvr additive="base">
                                            <p:cTn id="16" dur="50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14:presetBounceEnd="40000">
                                      <p:stCondLst>
                                        <p:cond delay="2500"/>
                                      </p:stCondLst>
                                      <p:childTnLst>
                                        <p:set>
                                          <p:cBhvr>
                                            <p:cTn id="18" dur="1" fill="hold">
                                              <p:stCondLst>
                                                <p:cond delay="0"/>
                                              </p:stCondLst>
                                            </p:cTn>
                                            <p:tgtEl>
                                              <p:spTgt spid="18"/>
                                            </p:tgtEl>
                                            <p:attrNameLst>
                                              <p:attrName>style.visibility</p:attrName>
                                            </p:attrNameLst>
                                          </p:cBhvr>
                                          <p:to>
                                            <p:strVal val="visible"/>
                                          </p:to>
                                        </p:set>
                                        <p:anim calcmode="lin" valueType="num" p14:bounceEnd="40000">
                                          <p:cBhvr additive="base">
                                            <p:cTn id="19" dur="500" fill="hold"/>
                                            <p:tgtEl>
                                              <p:spTgt spid="18"/>
                                            </p:tgtEl>
                                            <p:attrNameLst>
                                              <p:attrName>ppt_x</p:attrName>
                                            </p:attrNameLst>
                                          </p:cBhvr>
                                          <p:tavLst>
                                            <p:tav tm="0">
                                              <p:val>
                                                <p:strVal val="0-#ppt_w/2"/>
                                              </p:val>
                                            </p:tav>
                                            <p:tav tm="100000">
                                              <p:val>
                                                <p:strVal val="#ppt_x"/>
                                              </p:val>
                                            </p:tav>
                                          </p:tavLst>
                                        </p:anim>
                                        <p:anim calcmode="lin" valueType="num" p14:bounceEnd="40000">
                                          <p:cBhvr additive="base">
                                            <p:cTn id="20" dur="500" fill="hold"/>
                                            <p:tgtEl>
                                              <p:spTgt spid="1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40000">
                                      <p:stCondLst>
                                        <p:cond delay="600"/>
                                      </p:stCondLst>
                                      <p:childTnLst>
                                        <p:set>
                                          <p:cBhvr>
                                            <p:cTn id="22" dur="1" fill="hold">
                                              <p:stCondLst>
                                                <p:cond delay="0"/>
                                              </p:stCondLst>
                                            </p:cTn>
                                            <p:tgtEl>
                                              <p:spTgt spid="19"/>
                                            </p:tgtEl>
                                            <p:attrNameLst>
                                              <p:attrName>style.visibility</p:attrName>
                                            </p:attrNameLst>
                                          </p:cBhvr>
                                          <p:to>
                                            <p:strVal val="visible"/>
                                          </p:to>
                                        </p:set>
                                        <p:anim calcmode="lin" valueType="num" p14:bounceEnd="40000">
                                          <p:cBhvr additive="base">
                                            <p:cTn id="23" dur="500" fill="hold"/>
                                            <p:tgtEl>
                                              <p:spTgt spid="19"/>
                                            </p:tgtEl>
                                            <p:attrNameLst>
                                              <p:attrName>ppt_x</p:attrName>
                                            </p:attrNameLst>
                                          </p:cBhvr>
                                          <p:tavLst>
                                            <p:tav tm="0">
                                              <p:val>
                                                <p:strVal val="0-#ppt_w/2"/>
                                              </p:val>
                                            </p:tav>
                                            <p:tav tm="100000">
                                              <p:val>
                                                <p:strVal val="#ppt_x"/>
                                              </p:val>
                                            </p:tav>
                                          </p:tavLst>
                                        </p:anim>
                                        <p:anim calcmode="lin" valueType="num" p14:bounceEnd="40000">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p:bldP spid="17" grpId="0" animBg="1"/>
          <p:bldP spid="18" grpId="0" animBg="1"/>
          <p:bldP spid="1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 presetClass="path" presetSubtype="0" repeatCount="indefinite" fill="hold" grpId="0" nodeType="withEffect">
                                      <p:stCondLst>
                                        <p:cond delay="0"/>
                                      </p:stCondLst>
                                      <p:childTnLst>
                                        <p:animMotion origin="layout" path="M -4.44444E-6 -4.07407E-6 C 0.05678 -0.00648 0.10712 0.04213 0.11146 0.10903 C 0.11563 0.17662 0.07205 0.23681 0.01528 0.24306 C -0.04253 0.24954 -0.09201 0.19977 -0.09618 0.13218 C -0.10052 0.06528 -0.05781 0.00649 -4.44444E-6 -4.07407E-6 Z " pathEditMode="relative" rAng="-288050" ptsTypes="fffff">
                                          <p:cBhvr>
                                            <p:cTn id="9" dur="10000" fill="hold"/>
                                            <p:tgtEl>
                                              <p:spTgt spid="16"/>
                                            </p:tgtEl>
                                            <p:attrNameLst>
                                              <p:attrName>ppt_x</p:attrName>
                                              <p:attrName>ppt_y</p:attrName>
                                            </p:attrNameLst>
                                          </p:cBhvr>
                                          <p:rCtr x="764" y="12153"/>
                                        </p:animMotion>
                                      </p:childTnLst>
                                    </p:cTn>
                                  </p:par>
                                  <p:par>
                                    <p:cTn id="10" presetID="10" presetClass="entr" presetSubtype="0" fill="hold" grpId="0" nodeType="withEffect">
                                      <p:stCondLst>
                                        <p:cond delay="5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par>
                                    <p:cTn id="13" presetID="2" presetClass="entr" presetSubtype="8" fill="hold" grpId="0" nodeType="withEffect">
                                      <p:stCondLst>
                                        <p:cond delay="20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0-#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250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6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p:bldP spid="17" grpId="0" animBg="1"/>
          <p:bldP spid="18" grpId="0" animBg="1"/>
          <p:bldP spid="19" grpId="0" animBg="1"/>
        </p:bldLst>
      </p:timing>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TotalTime>
  <Words>525</Words>
  <Application>Microsoft Office PowerPoint</Application>
  <PresentationFormat>On-screen Show (4:3)</PresentationFormat>
  <Paragraphs>69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DeWald</dc:creator>
  <cp:lastModifiedBy>William DeWald</cp:lastModifiedBy>
  <cp:revision>38</cp:revision>
  <dcterms:created xsi:type="dcterms:W3CDTF">2015-12-15T05:09:32Z</dcterms:created>
  <dcterms:modified xsi:type="dcterms:W3CDTF">2015-12-15T11:23:31Z</dcterms:modified>
</cp:coreProperties>
</file>