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1E2B80-97CD-4C84-8C13-E9569B10D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6BA99C1-406B-4796-BF5A-60C0C7A91B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A2F3A4-FF3F-4111-9167-A681A30E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A2916A-61CD-46A6-83A8-A40AFB99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AC2C52-8D97-4A1B-B2B2-E48D8529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96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CA7C7-7812-4E35-AD9F-488F530F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5E665C-3B17-4F77-A15C-5BD49AB2A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CA93C7-E321-4575-B6AC-30A294F1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9EA580-FFBC-43CB-9190-AB3E9716F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1E5B15-9A3C-44A7-B5D9-082B5625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53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963004-408E-4AEB-AFCD-388C47044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D8C785-E76E-4099-8AB2-F5C04AF0A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83BAB8-9363-4C4C-B6FB-DFD548DC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68CDEA-A7AA-4298-BB7F-DDA1F7E0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C09B0-ED54-4089-BD5F-9EB99512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7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C89EE2-4EBE-4257-99D3-5666DD15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F402D9-A395-4600-8C6B-981C9B71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DE0F7B-DE21-49C4-939D-57FEFD36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4ECCC9-8A6E-4FE3-A235-C780D0C6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EBD093-EE66-49EB-B8BD-4C631092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57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4C48E-0E6F-4ABC-93F1-470819BF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30C1AC-5715-4D52-805C-E570498CA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FE0D4E-BCC1-42AE-A356-5B0A120D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7BF4A2-062C-4713-851E-5C571C32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BDD537-4268-49A2-81FB-554231A1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97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53A65-0D56-40A9-820A-BBC784ABE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D3A634-495A-4168-9C08-C7FAB9A34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79A77CB-FF58-4D80-8F7D-BA065FB14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494ABA-FAD5-47AA-943E-D44D7420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E33C5E-E183-411A-9775-98B74681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B8608A-CBA9-46CF-9EAE-28D573DF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227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8A616-F49F-4DFA-8347-F6EA112F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C966BC-B0D7-4C50-9DA0-118CCD7AB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495EB4-9259-445A-B75F-0B0EC48AF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450B5CB-890B-4677-AAE1-AE025606A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F5CF43-1048-4D37-9668-859B2A54B2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015D29-57B3-45E4-8CBD-1B51F018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E50B89-4F88-45FE-8CA1-493893CC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EB41C6-95C2-43A6-A03E-A26EE8F9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91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421B54-A032-4263-A92F-2B3E3CE5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0151C0-F5C2-4D7F-BC94-CFAA4B1C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06EB47-6D96-446A-9C78-ACE5169B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7D4364-CBEE-4E7F-940C-C77F0188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9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F82F7C6-0E73-4C9A-80CC-5BA4836C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9C25B4-C512-4EC0-A53D-18BBA549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55B67A-61A6-4CA2-8C1A-3E99C3A8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82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E2BFD-DFAE-4AAE-A641-E43047E2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FB0600-8C9D-4D87-9FE6-C8E0A8C2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6999F3-B8A0-41CB-81A5-98384D963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17AA03-B15E-4F91-8D2A-6332EAFB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751657-D5FE-44A7-B9C1-5245D265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714EEC-FE59-4F3D-9A22-F6811F7A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09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FA945B-CE21-40ED-AA72-5F52571D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DF9D6F6-D2E9-457D-B3E8-0B7EE1B56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5F8AB5-72F0-47C7-A1E4-343AEE878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AC1FA7-EE05-4B03-92DB-BD07E7B5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AED4FF-8C75-4E0C-B605-62E06703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2B86F8-0467-4E6C-A6E2-DA02303A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04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41DADE-F248-4B64-A14D-B2089238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CF4F5-FC4C-4DF4-AD45-2D648F57A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F0173E-D992-4403-BA4D-57F952BD8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922C-D880-425A-AC76-BB253AD88089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3AEA27-7D0A-4EBE-BC37-90737151C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02D68-7798-4A68-AD85-E4104A49C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7007E-FDBF-461C-8DA4-6AAA400B8A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868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EA17495-933A-429D-9261-8539991E29A6}"/>
              </a:ext>
            </a:extLst>
          </p:cNvPr>
          <p:cNvSpPr/>
          <p:nvPr/>
        </p:nvSpPr>
        <p:spPr>
          <a:xfrm>
            <a:off x="980659" y="496956"/>
            <a:ext cx="1948069" cy="675861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Démarrage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293511-7E64-450F-BE01-66F52E60AE3E}"/>
              </a:ext>
            </a:extLst>
          </p:cNvPr>
          <p:cNvSpPr/>
          <p:nvPr/>
        </p:nvSpPr>
        <p:spPr>
          <a:xfrm>
            <a:off x="1722782" y="2107096"/>
            <a:ext cx="1815547" cy="6228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B1433-27C6-4DB9-8D43-B2C72FE62078}"/>
              </a:ext>
            </a:extLst>
          </p:cNvPr>
          <p:cNvSpPr/>
          <p:nvPr/>
        </p:nvSpPr>
        <p:spPr>
          <a:xfrm>
            <a:off x="3889510" y="2753140"/>
            <a:ext cx="1828800" cy="675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Menu sélection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A0F05-7E90-46ED-B74F-E9C853AA9CA4}"/>
              </a:ext>
            </a:extLst>
          </p:cNvPr>
          <p:cNvSpPr/>
          <p:nvPr/>
        </p:nvSpPr>
        <p:spPr>
          <a:xfrm>
            <a:off x="4955501" y="924554"/>
            <a:ext cx="1815547" cy="6228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Conception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52CC690-22FF-420E-8AAF-CEE28C97E2FC}"/>
              </a:ext>
            </a:extLst>
          </p:cNvPr>
          <p:cNvSpPr/>
          <p:nvPr/>
        </p:nvSpPr>
        <p:spPr>
          <a:xfrm>
            <a:off x="1974572" y="3816627"/>
            <a:ext cx="1311965" cy="622852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Fin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87278E8-621E-42C9-BE81-66470EE2DF69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1954693" y="1172817"/>
            <a:ext cx="1" cy="93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8575107-55D9-467D-A3ED-1F12F35A87D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630555" y="2729948"/>
            <a:ext cx="1" cy="1086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7F1FA7E2-2BAF-4EA0-83EB-16510AB6192A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5718310" y="1547406"/>
            <a:ext cx="144965" cy="1543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ECE42A7E-A796-4A65-AEB3-8EF65B530CA1}"/>
              </a:ext>
            </a:extLst>
          </p:cNvPr>
          <p:cNvCxnSpPr>
            <a:stCxn id="7" idx="1"/>
            <a:endCxn id="5" idx="0"/>
          </p:cNvCxnSpPr>
          <p:nvPr/>
        </p:nvCxnSpPr>
        <p:spPr>
          <a:xfrm rot="10800000" flipV="1">
            <a:off x="2630557" y="1235980"/>
            <a:ext cx="2324945" cy="87111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F3DCBFE0-7615-400D-BE8F-FE9BE8E89B79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538329" y="2418522"/>
            <a:ext cx="1265581" cy="33461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830285C0-9D97-44A8-8B74-F36BCED3CE18}"/>
              </a:ext>
            </a:extLst>
          </p:cNvPr>
          <p:cNvSpPr txBox="1"/>
          <p:nvPr/>
        </p:nvSpPr>
        <p:spPr>
          <a:xfrm>
            <a:off x="5941168" y="1597281"/>
            <a:ext cx="259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Params : ‘’</a:t>
            </a:r>
            <a:r>
              <a:rPr lang="fr-FR" dirty="0" err="1"/>
              <a:t>cheminNiveau</a:t>
            </a:r>
            <a:r>
              <a:rPr lang="fr-FR" dirty="0"/>
              <a:t>’’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44147F-5D2F-4F44-8B30-9486C38556BE}"/>
              </a:ext>
            </a:extLst>
          </p:cNvPr>
          <p:cNvSpPr/>
          <p:nvPr/>
        </p:nvSpPr>
        <p:spPr>
          <a:xfrm>
            <a:off x="3538329" y="123598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/>
              <a:t>Params : ‘\0’</a:t>
            </a:r>
          </a:p>
        </p:txBody>
      </p:sp>
    </p:spTree>
    <p:extLst>
      <p:ext uri="{BB962C8B-B14F-4D97-AF65-F5344CB8AC3E}">
        <p14:creationId xmlns:p14="http://schemas.microsoft.com/office/powerpoint/2010/main" val="47985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A83D98-356C-48CF-9A7D-B2CE1B3FAD1A}"/>
              </a:ext>
            </a:extLst>
          </p:cNvPr>
          <p:cNvSpPr/>
          <p:nvPr/>
        </p:nvSpPr>
        <p:spPr>
          <a:xfrm>
            <a:off x="886265" y="576775"/>
            <a:ext cx="10142805" cy="558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Main.c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FBAA0-5B8B-4BF4-8418-E69377805C68}"/>
              </a:ext>
            </a:extLst>
          </p:cNvPr>
          <p:cNvSpPr/>
          <p:nvPr/>
        </p:nvSpPr>
        <p:spPr>
          <a:xfrm>
            <a:off x="1162929" y="1005840"/>
            <a:ext cx="6757181" cy="4916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kernel.c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EAA1D-0AB5-450C-8E05-D77101EABCA5}"/>
              </a:ext>
            </a:extLst>
          </p:cNvPr>
          <p:cNvSpPr/>
          <p:nvPr/>
        </p:nvSpPr>
        <p:spPr>
          <a:xfrm>
            <a:off x="8196774" y="1005841"/>
            <a:ext cx="2579078" cy="14138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ressources.c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00397-4612-4E9B-8A2B-5AC38FC3EE6B}"/>
              </a:ext>
            </a:extLst>
          </p:cNvPr>
          <p:cNvSpPr/>
          <p:nvPr/>
        </p:nvSpPr>
        <p:spPr>
          <a:xfrm>
            <a:off x="8196774" y="2546253"/>
            <a:ext cx="2579078" cy="337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common_datas.c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16137-3485-4364-9DFA-A70886486C1F}"/>
              </a:ext>
            </a:extLst>
          </p:cNvPr>
          <p:cNvSpPr/>
          <p:nvPr/>
        </p:nvSpPr>
        <p:spPr>
          <a:xfrm>
            <a:off x="8317522" y="3130061"/>
            <a:ext cx="2219180" cy="125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surfaces_manager.c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FF6144-D968-4DED-9EE5-F54F1915B8B9}"/>
              </a:ext>
            </a:extLst>
          </p:cNvPr>
          <p:cNvSpPr/>
          <p:nvPr/>
        </p:nvSpPr>
        <p:spPr>
          <a:xfrm>
            <a:off x="8317522" y="4526280"/>
            <a:ext cx="2219180" cy="1259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Textures_manager.c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59C82-322F-4D15-8DF6-4112BCAFB602}"/>
              </a:ext>
            </a:extLst>
          </p:cNvPr>
          <p:cNvSpPr/>
          <p:nvPr/>
        </p:nvSpPr>
        <p:spPr>
          <a:xfrm>
            <a:off x="1416148" y="1411459"/>
            <a:ext cx="3127717" cy="437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layouts.c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CC85EE-2A20-4304-A87F-F5F811402369}"/>
              </a:ext>
            </a:extLst>
          </p:cNvPr>
          <p:cNvSpPr/>
          <p:nvPr/>
        </p:nvSpPr>
        <p:spPr>
          <a:xfrm>
            <a:off x="1568548" y="1927274"/>
            <a:ext cx="2764301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interfaces_XXX.c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CD6ED-6E06-40BE-B23D-F77B0085E64C}"/>
              </a:ext>
            </a:extLst>
          </p:cNvPr>
          <p:cNvSpPr/>
          <p:nvPr/>
        </p:nvSpPr>
        <p:spPr>
          <a:xfrm>
            <a:off x="4696265" y="1413804"/>
            <a:ext cx="3127717" cy="4373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modules.c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CBA03F-00AE-488F-B198-937082544319}"/>
              </a:ext>
            </a:extLst>
          </p:cNvPr>
          <p:cNvSpPr/>
          <p:nvPr/>
        </p:nvSpPr>
        <p:spPr>
          <a:xfrm>
            <a:off x="4848665" y="1929619"/>
            <a:ext cx="2764301" cy="3657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fr-FR" dirty="0" err="1"/>
              <a:t>modules_XXX.c</a:t>
            </a:r>
            <a:endParaRPr lang="fr-FR" dirty="0"/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E24DB7CE-AE49-497E-A461-8D62B9FC2D6D}"/>
              </a:ext>
            </a:extLst>
          </p:cNvPr>
          <p:cNvCxnSpPr>
            <a:stCxn id="6" idx="1"/>
            <a:endCxn id="5" idx="3"/>
          </p:cNvCxnSpPr>
          <p:nvPr/>
        </p:nvCxnSpPr>
        <p:spPr>
          <a:xfrm rot="10800000" flipV="1">
            <a:off x="7920110" y="1712741"/>
            <a:ext cx="276664" cy="175142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 : en angle 21">
            <a:extLst>
              <a:ext uri="{FF2B5EF4-FFF2-40B4-BE49-F238E27FC236}">
                <a16:creationId xmlns:a16="http://schemas.microsoft.com/office/drawing/2014/main" id="{417F5D74-0E1B-46B1-B7D9-D7B8089A83E0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920110" y="3464169"/>
            <a:ext cx="276664" cy="7702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Grand écran</PresentationFormat>
  <Paragraphs>17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ALAN BRETELLE</dc:creator>
  <cp:lastModifiedBy>ALAN BRETELLE</cp:lastModifiedBy>
  <cp:revision>4</cp:revision>
  <dcterms:created xsi:type="dcterms:W3CDTF">2018-10-26T12:49:25Z</dcterms:created>
  <dcterms:modified xsi:type="dcterms:W3CDTF">2018-11-10T10:34:28Z</dcterms:modified>
</cp:coreProperties>
</file>