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940e3447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940e3447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1940e3447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1940e3447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940e3447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940e3447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940e3447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940e3447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940e3447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940e344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940e3447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940e3447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940e3447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940e3447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940e3447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940e3447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0"/>
            <a:ext cx="914401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914399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