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OF THE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-596900"/>
            <a:ext cx="6756400" cy="7454900"/>
          </a:xfrm>
        </p:spPr>
      </p:pic>
    </p:spTree>
    <p:extLst>
      <p:ext uri="{BB962C8B-B14F-4D97-AF65-F5344CB8AC3E}">
        <p14:creationId xmlns:p14="http://schemas.microsoft.com/office/powerpoint/2010/main" val="36069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-502821"/>
            <a:ext cx="6518807" cy="7360821"/>
          </a:xfrm>
        </p:spPr>
      </p:pic>
    </p:spTree>
    <p:extLst>
      <p:ext uri="{BB962C8B-B14F-4D97-AF65-F5344CB8AC3E}">
        <p14:creationId xmlns:p14="http://schemas.microsoft.com/office/powerpoint/2010/main" val="38814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65614"/>
            <a:ext cx="9080500" cy="136478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working of the line tracking car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209006"/>
            <a:ext cx="9974104" cy="3836194"/>
          </a:xfrm>
        </p:spPr>
      </p:pic>
    </p:spTree>
    <p:extLst>
      <p:ext uri="{BB962C8B-B14F-4D97-AF65-F5344CB8AC3E}">
        <p14:creationId xmlns:p14="http://schemas.microsoft.com/office/powerpoint/2010/main" val="2111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67" y="584200"/>
            <a:ext cx="8596668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line follower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680040"/>
            <a:ext cx="5562600" cy="380729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4" y="1680040"/>
            <a:ext cx="5715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infrared ray incidents on the black surface , the ray gets absorbed by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sensor output is 0 .</a:t>
            </a:r>
          </a:p>
          <a:p>
            <a:pPr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infrared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 incidents on colored surface , the ray gets reflected </a:t>
            </a: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surface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by receiver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so,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: </a:t>
            </a:r>
            <a:r>
              <a:rPr lang="en-US" dirty="0" smtClean="0"/>
              <a:t>IR</a:t>
            </a:r>
            <a:r>
              <a:rPr lang="en-US" dirty="0" smtClean="0"/>
              <a:t>1 </a:t>
            </a:r>
            <a:r>
              <a:rPr lang="en-US" dirty="0" smtClean="0"/>
              <a:t>= </a:t>
            </a:r>
            <a:r>
              <a:rPr lang="en-US" dirty="0" smtClean="0"/>
              <a:t>1 </a:t>
            </a:r>
            <a:r>
              <a:rPr lang="en-US" dirty="0" smtClean="0"/>
              <a:t>, </a:t>
            </a:r>
            <a:r>
              <a:rPr lang="en-US" dirty="0" smtClean="0"/>
              <a:t>IR2 </a:t>
            </a:r>
            <a:r>
              <a:rPr lang="en-US" dirty="0" smtClean="0"/>
              <a:t>=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1447800"/>
            <a:ext cx="6995946" cy="5410200"/>
          </a:xfrm>
        </p:spPr>
      </p:pic>
    </p:spTree>
    <p:extLst>
      <p:ext uri="{BB962C8B-B14F-4D97-AF65-F5344CB8AC3E}">
        <p14:creationId xmlns:p14="http://schemas.microsoft.com/office/powerpoint/2010/main" val="20891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: </a:t>
            </a:r>
            <a:r>
              <a:rPr lang="en-US" dirty="0" smtClean="0"/>
              <a:t>IR1 </a:t>
            </a:r>
            <a:r>
              <a:rPr lang="en-US" dirty="0" smtClean="0"/>
              <a:t>= 1 , </a:t>
            </a:r>
            <a:r>
              <a:rPr lang="en-US" dirty="0" smtClean="0"/>
              <a:t>IR2 </a:t>
            </a:r>
            <a:r>
              <a:rPr lang="en-US" dirty="0" smtClean="0"/>
              <a:t>= 0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3" y="1475442"/>
            <a:ext cx="7424217" cy="5382558"/>
          </a:xfrm>
        </p:spPr>
      </p:pic>
    </p:spTree>
    <p:extLst>
      <p:ext uri="{BB962C8B-B14F-4D97-AF65-F5344CB8AC3E}">
        <p14:creationId xmlns:p14="http://schemas.microsoft.com/office/powerpoint/2010/main" val="2851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: </a:t>
            </a:r>
            <a:r>
              <a:rPr lang="en-US" dirty="0" smtClean="0"/>
              <a:t>IR1 </a:t>
            </a:r>
            <a:r>
              <a:rPr lang="en-US" dirty="0" smtClean="0"/>
              <a:t>= 0 , </a:t>
            </a:r>
            <a:r>
              <a:rPr lang="en-US" dirty="0" smtClean="0"/>
              <a:t>IR2 </a:t>
            </a:r>
            <a:r>
              <a:rPr lang="en-US" dirty="0" smtClean="0"/>
              <a:t>=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23411"/>
            <a:ext cx="6917958" cy="5234589"/>
          </a:xfrm>
        </p:spPr>
      </p:pic>
    </p:spTree>
    <p:extLst>
      <p:ext uri="{BB962C8B-B14F-4D97-AF65-F5344CB8AC3E}">
        <p14:creationId xmlns:p14="http://schemas.microsoft.com/office/powerpoint/2010/main" val="8827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: IR1 = 0 , IR2 = 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160588"/>
            <a:ext cx="6488485" cy="4608512"/>
          </a:xfrm>
        </p:spPr>
      </p:pic>
    </p:spTree>
    <p:extLst>
      <p:ext uri="{BB962C8B-B14F-4D97-AF65-F5344CB8AC3E}">
        <p14:creationId xmlns:p14="http://schemas.microsoft.com/office/powerpoint/2010/main" val="25172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101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WORKING OF THE BOT</vt:lpstr>
      <vt:lpstr>Block Diagram of working of the line tracking car</vt:lpstr>
      <vt:lpstr>    Concepts of line follower</vt:lpstr>
      <vt:lpstr>PowerPoint Presentation</vt:lpstr>
      <vt:lpstr>PowerPoint Presentation</vt:lpstr>
      <vt:lpstr>Sensor : IR1 = 1 , IR2 = 1</vt:lpstr>
      <vt:lpstr>Sensor : IR1 = 1 , IR2 = 0 </vt:lpstr>
      <vt:lpstr>Sensor : IR1 = 0 , IR2 = 1</vt:lpstr>
      <vt:lpstr>Sensor : IR1 = 0 , IR2 = 0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THE BOT</dc:title>
  <dc:creator>Aayush shah</dc:creator>
  <cp:lastModifiedBy>Aayush shah</cp:lastModifiedBy>
  <cp:revision>14</cp:revision>
  <dcterms:created xsi:type="dcterms:W3CDTF">2019-07-22T15:43:46Z</dcterms:created>
  <dcterms:modified xsi:type="dcterms:W3CDTF">2019-07-23T03:39:01Z</dcterms:modified>
</cp:coreProperties>
</file>