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C7C-473C-E8F0-67BD-D8849517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28B6-672B-F2D4-A6A8-911D6B03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CE90-66DD-2EBD-10CC-01C6530C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80F9-EBB3-1D69-4A55-7DA4FC5C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5B0E-1B43-13D0-D453-DA9CD1B5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6843-5F4B-A081-4A02-843F8CF1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B9EF-8A05-973F-7E5D-4EA0FEA96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2A35-3311-EBFD-9550-E715AA12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9C07-46AD-495F-E19A-A25EF59B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70DA-EB61-CD62-4A51-407E7A71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F8F15-BC02-2759-4B97-2F2666B8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BD575-2FAC-7871-7E57-61DA97A8E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1772-BD0E-EC93-B054-A6F2DCA5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8442-97F4-7581-BDF7-99A5A78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82B8-6A35-3C66-036D-86A700B0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23C1-F216-A24D-F2ED-C5F9FC0E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5A22-83F5-5B17-A09B-A4A614D4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B08F-4ABA-FD9D-47A1-DD26886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0B00-547B-122D-3EE8-F818192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7AC3-FDE4-0F8C-8186-83BB812C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05A-63A6-9F50-7077-823DCDA4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05AF-5600-DC36-A705-8A0B3E63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E70-54E2-C341-E87F-392A5206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B49A-C4A8-D430-EAD3-848D85F7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8B2E-D6FE-20E8-79E5-E94D7792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D481-78DA-0963-974A-9D0FDFE5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10B0-D3C9-377D-A040-2048436A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8EC-EB67-B3D5-DBB6-D70C2D62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85D5C-491E-CA02-528C-8849CEA8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136C-435B-A279-8AE2-A6EB6A0C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7B31-D5C0-818D-91E2-040429F0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190-1D8E-9F24-FC9D-046B923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281E-F679-C5B8-C410-C27DB184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539C-6A63-B32B-F63F-20DBA8D98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4EC4-8610-77EF-0980-46126403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D0D0-1E3D-D5FA-0E61-2D2D32CF7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8D04E-328D-D88F-A76F-452F58C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7C2F5-D829-3121-B018-2E7E9027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14B43-597C-3A0E-FAA5-31F79595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D1D2-A555-336B-67C1-9DE78E6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9D21B-460F-3DAC-DE02-503D9DC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7CB8D-2A85-33B3-0D62-37384B2A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C228F-C63E-ACE4-2993-0DE7A4E2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9FB70-EAF0-A135-E8DD-CCC4996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286DF-82B1-987D-E545-48791C7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56571-F713-7D92-3158-254A7829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6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66F-6CDE-154A-2395-DA5A4039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9467-249B-E2E3-217E-D500EA18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F0A09-D399-05AE-EB12-59A19412E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B59F-4AB9-8F24-DAEF-03D5024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684C-894F-183B-F478-ABE26C38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9371-0ADD-1750-2502-7ABE5D5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0FF-A07B-C018-2BF3-2DF55C18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018C7-23F9-9E7D-A733-E597EBBC1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84225-C2F3-6CC2-875F-6025AF6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DBB40-5A4F-B168-521D-D69C426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8BDA-9A8F-D66C-BCB3-65FFCD71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67C6-CBFD-673B-035E-9FDAC258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6144-61D0-324D-E962-1AEB7EA5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2302-B528-121B-EDA2-574FE57E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B297-6DB2-D34D-12BD-A1BFF40F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9341-576B-442F-9048-43AFDDF936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215E-2A2E-84A5-C715-F354021CB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5CD6-A65B-7D65-D891-E4DCE9980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B7D8-C045-4AB0-B89B-D00293B8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079DA-D169-B409-0303-54A2FEC6A216}"/>
              </a:ext>
            </a:extLst>
          </p:cNvPr>
          <p:cNvSpPr/>
          <p:nvPr/>
        </p:nvSpPr>
        <p:spPr>
          <a:xfrm>
            <a:off x="1704513" y="3604335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70D11-9E86-1039-8ABE-E1ACAE5DA3A6}"/>
              </a:ext>
            </a:extLst>
          </p:cNvPr>
          <p:cNvSpPr/>
          <p:nvPr/>
        </p:nvSpPr>
        <p:spPr>
          <a:xfrm>
            <a:off x="1704513" y="4156969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2F61C-7271-CE10-CC5D-BC330DB67D3F}"/>
              </a:ext>
            </a:extLst>
          </p:cNvPr>
          <p:cNvSpPr/>
          <p:nvPr/>
        </p:nvSpPr>
        <p:spPr>
          <a:xfrm>
            <a:off x="1704513" y="4709603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64E4043B-16ED-20A4-CC63-0EF5446BEF06}"/>
              </a:ext>
            </a:extLst>
          </p:cNvPr>
          <p:cNvSpPr/>
          <p:nvPr/>
        </p:nvSpPr>
        <p:spPr>
          <a:xfrm>
            <a:off x="1580225" y="2601157"/>
            <a:ext cx="2175029" cy="65250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Collection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4D9817-C879-D832-02A3-7F676FA3A9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Register and login</a:t>
            </a:r>
          </a:p>
        </p:txBody>
      </p:sp>
    </p:spTree>
    <p:extLst>
      <p:ext uri="{BB962C8B-B14F-4D97-AF65-F5344CB8AC3E}">
        <p14:creationId xmlns:p14="http://schemas.microsoft.com/office/powerpoint/2010/main" val="100706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A32-9431-38DD-7B78-F42F4AB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85286-1D1F-7638-B631-FCB836A491A9}"/>
              </a:ext>
            </a:extLst>
          </p:cNvPr>
          <p:cNvSpPr/>
          <p:nvPr/>
        </p:nvSpPr>
        <p:spPr>
          <a:xfrm>
            <a:off x="1100832" y="3215936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1DCF4-764E-34EE-3278-4315740BE001}"/>
              </a:ext>
            </a:extLst>
          </p:cNvPr>
          <p:cNvSpPr/>
          <p:nvPr/>
        </p:nvSpPr>
        <p:spPr>
          <a:xfrm>
            <a:off x="754602" y="3768570"/>
            <a:ext cx="165124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playerData</a:t>
            </a:r>
            <a:r>
              <a:rPr lang="en-US" dirty="0"/>
              <a:t> _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DAB59-005E-484B-368D-3AAC3C0C2157}"/>
              </a:ext>
            </a:extLst>
          </p:cNvPr>
          <p:cNvSpPr/>
          <p:nvPr/>
        </p:nvSpPr>
        <p:spPr>
          <a:xfrm>
            <a:off x="1100832" y="4321204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BA64-4067-83E3-6909-E0CFB4E99C64}"/>
              </a:ext>
            </a:extLst>
          </p:cNvPr>
          <p:cNvSpPr/>
          <p:nvPr/>
        </p:nvSpPr>
        <p:spPr>
          <a:xfrm>
            <a:off x="1100832" y="4873838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6DF3302F-445C-2100-B9FD-EE6E3CAEFB6B}"/>
              </a:ext>
            </a:extLst>
          </p:cNvPr>
          <p:cNvSpPr/>
          <p:nvPr/>
        </p:nvSpPr>
        <p:spPr>
          <a:xfrm>
            <a:off x="1012054" y="1800804"/>
            <a:ext cx="2175029" cy="65250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491C43-64A2-910E-D0D3-F4848D240928}"/>
              </a:ext>
            </a:extLst>
          </p:cNvPr>
          <p:cNvCxnSpPr/>
          <p:nvPr/>
        </p:nvCxnSpPr>
        <p:spPr>
          <a:xfrm flipV="1">
            <a:off x="2627790" y="3542190"/>
            <a:ext cx="1118587" cy="38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FBA5B-204F-E57F-73D7-9D4652A11B2D}"/>
              </a:ext>
            </a:extLst>
          </p:cNvPr>
          <p:cNvCxnSpPr>
            <a:cxnSpLocks/>
          </p:cNvCxnSpPr>
          <p:nvPr/>
        </p:nvCxnSpPr>
        <p:spPr>
          <a:xfrm>
            <a:off x="2627790" y="3923930"/>
            <a:ext cx="1118587" cy="270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BEEB1-76EA-4CCB-A848-1278DA3473C7}"/>
              </a:ext>
            </a:extLst>
          </p:cNvPr>
          <p:cNvSpPr/>
          <p:nvPr/>
        </p:nvSpPr>
        <p:spPr>
          <a:xfrm>
            <a:off x="3968317" y="3289176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5B7B1C-D46A-F392-64EF-A495D018CF0E}"/>
              </a:ext>
            </a:extLst>
          </p:cNvPr>
          <p:cNvSpPr/>
          <p:nvPr/>
        </p:nvSpPr>
        <p:spPr>
          <a:xfrm>
            <a:off x="3968317" y="3981634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Avatar</a:t>
            </a:r>
          </a:p>
        </p:txBody>
      </p:sp>
    </p:spTree>
    <p:extLst>
      <p:ext uri="{BB962C8B-B14F-4D97-AF65-F5344CB8AC3E}">
        <p14:creationId xmlns:p14="http://schemas.microsoft.com/office/powerpoint/2010/main" val="5130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EB3B-DDC1-72A2-AED6-4CD32314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Data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9928CF3-8DCF-9F17-D4EC-847438A2CC6F}"/>
              </a:ext>
            </a:extLst>
          </p:cNvPr>
          <p:cNvSpPr/>
          <p:nvPr/>
        </p:nvSpPr>
        <p:spPr>
          <a:xfrm>
            <a:off x="1012054" y="1800804"/>
            <a:ext cx="2175029" cy="65250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PlayerData</a:t>
            </a:r>
            <a:endParaRPr lang="en-US" dirty="0"/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DD456-13A7-C6B7-7840-D6429D91A53A}"/>
              </a:ext>
            </a:extLst>
          </p:cNvPr>
          <p:cNvSpPr/>
          <p:nvPr/>
        </p:nvSpPr>
        <p:spPr>
          <a:xfrm>
            <a:off x="1091955" y="3002872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02B7E-ACFD-4215-F5BC-4B22F3630D69}"/>
              </a:ext>
            </a:extLst>
          </p:cNvPr>
          <p:cNvSpPr/>
          <p:nvPr/>
        </p:nvSpPr>
        <p:spPr>
          <a:xfrm>
            <a:off x="914400" y="3555506"/>
            <a:ext cx="14825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PlayerName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C5424-BE18-BE59-7316-A8802831F061}"/>
              </a:ext>
            </a:extLst>
          </p:cNvPr>
          <p:cNvSpPr/>
          <p:nvPr/>
        </p:nvSpPr>
        <p:spPr>
          <a:xfrm>
            <a:off x="1091955" y="4108140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E7217-5A00-020E-44DC-F4F7C9425234}"/>
              </a:ext>
            </a:extLst>
          </p:cNvPr>
          <p:cNvSpPr/>
          <p:nvPr/>
        </p:nvSpPr>
        <p:spPr>
          <a:xfrm>
            <a:off x="1091955" y="4660774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B78FB-FD4A-7118-BB8C-869F264193A8}"/>
              </a:ext>
            </a:extLst>
          </p:cNvPr>
          <p:cNvSpPr/>
          <p:nvPr/>
        </p:nvSpPr>
        <p:spPr>
          <a:xfrm>
            <a:off x="1091955" y="5213408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FA0C2-3B49-A0EA-75D1-D004881F75E1}"/>
              </a:ext>
            </a:extLst>
          </p:cNvPr>
          <p:cNvSpPr/>
          <p:nvPr/>
        </p:nvSpPr>
        <p:spPr>
          <a:xfrm>
            <a:off x="1091955" y="5766042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maxGold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67BCE-24CD-794D-7F37-69946D675425}"/>
              </a:ext>
            </a:extLst>
          </p:cNvPr>
          <p:cNvSpPr/>
          <p:nvPr/>
        </p:nvSpPr>
        <p:spPr>
          <a:xfrm>
            <a:off x="3293617" y="3553281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Elixir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397FB-9F08-BF51-B896-3D06F17B7065}"/>
              </a:ext>
            </a:extLst>
          </p:cNvPr>
          <p:cNvSpPr/>
          <p:nvPr/>
        </p:nvSpPr>
        <p:spPr>
          <a:xfrm>
            <a:off x="3293617" y="4108140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BlackElixir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9BE1F-D216-6850-FED4-66810AA16935}"/>
              </a:ext>
            </a:extLst>
          </p:cNvPr>
          <p:cNvSpPr/>
          <p:nvPr/>
        </p:nvSpPr>
        <p:spPr>
          <a:xfrm>
            <a:off x="3293617" y="4662999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MaxElixir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BF790A-4089-CB15-6E13-83CEAED0EFD5}"/>
              </a:ext>
            </a:extLst>
          </p:cNvPr>
          <p:cNvSpPr/>
          <p:nvPr/>
        </p:nvSpPr>
        <p:spPr>
          <a:xfrm>
            <a:off x="3045041" y="5213408"/>
            <a:ext cx="1553594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MaxBlackElixir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79077-E339-740C-92AB-612B89D530F2}"/>
              </a:ext>
            </a:extLst>
          </p:cNvPr>
          <p:cNvSpPr/>
          <p:nvPr/>
        </p:nvSpPr>
        <p:spPr>
          <a:xfrm>
            <a:off x="3293617" y="5743111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C5DAB-78E4-F3C4-1885-CCB8F06A92D8}"/>
              </a:ext>
            </a:extLst>
          </p:cNvPr>
          <p:cNvSpPr/>
          <p:nvPr/>
        </p:nvSpPr>
        <p:spPr>
          <a:xfrm>
            <a:off x="5610689" y="3553281"/>
            <a:ext cx="1890942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OwnedBuidlings</a:t>
            </a:r>
            <a:r>
              <a:rPr lang="en-US" dirty="0"/>
              <a:t> []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9DE9B-2069-98A1-C5BA-41FEAC4E25A4}"/>
              </a:ext>
            </a:extLst>
          </p:cNvPr>
          <p:cNvSpPr/>
          <p:nvPr/>
        </p:nvSpPr>
        <p:spPr>
          <a:xfrm>
            <a:off x="5807477" y="4108140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_id</a:t>
            </a:r>
          </a:p>
        </p:txBody>
      </p:sp>
    </p:spTree>
    <p:extLst>
      <p:ext uri="{BB962C8B-B14F-4D97-AF65-F5344CB8AC3E}">
        <p14:creationId xmlns:p14="http://schemas.microsoft.com/office/powerpoint/2010/main" val="176173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F70A-0AE6-FCF0-1AA1-CFA4B40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26312CA3-E32A-CA94-39B9-15A78495BA4C}"/>
              </a:ext>
            </a:extLst>
          </p:cNvPr>
          <p:cNvSpPr/>
          <p:nvPr/>
        </p:nvSpPr>
        <p:spPr>
          <a:xfrm>
            <a:off x="727968" y="1364434"/>
            <a:ext cx="2175029" cy="65250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3BD5-483A-40FB-0B73-7BD464E29D2A}"/>
              </a:ext>
            </a:extLst>
          </p:cNvPr>
          <p:cNvSpPr/>
          <p:nvPr/>
        </p:nvSpPr>
        <p:spPr>
          <a:xfrm>
            <a:off x="1003177" y="2300427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64B21-6FB3-46C0-879D-DED1E03819C7}"/>
              </a:ext>
            </a:extLst>
          </p:cNvPr>
          <p:cNvSpPr/>
          <p:nvPr/>
        </p:nvSpPr>
        <p:spPr>
          <a:xfrm>
            <a:off x="825622" y="2859209"/>
            <a:ext cx="14825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DD66A-D4BC-D26E-4907-4408334080F4}"/>
              </a:ext>
            </a:extLst>
          </p:cNvPr>
          <p:cNvSpPr/>
          <p:nvPr/>
        </p:nvSpPr>
        <p:spPr>
          <a:xfrm>
            <a:off x="1003177" y="3392379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C6667-B01B-D328-0E10-BD19341686E6}"/>
              </a:ext>
            </a:extLst>
          </p:cNvPr>
          <p:cNvSpPr/>
          <p:nvPr/>
        </p:nvSpPr>
        <p:spPr>
          <a:xfrm>
            <a:off x="1003177" y="3964477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ItemName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5A1B-9B63-2ABD-895D-13883C7D13AC}"/>
              </a:ext>
            </a:extLst>
          </p:cNvPr>
          <p:cNvSpPr/>
          <p:nvPr/>
        </p:nvSpPr>
        <p:spPr>
          <a:xfrm>
            <a:off x="1003177" y="4536575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ItemInfo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F7194-3E21-CCFD-C070-8A76295B65F5}"/>
              </a:ext>
            </a:extLst>
          </p:cNvPr>
          <p:cNvSpPr/>
          <p:nvPr/>
        </p:nvSpPr>
        <p:spPr>
          <a:xfrm>
            <a:off x="749422" y="5108673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Price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4D9EA-02FE-AFBC-3C13-F413E7E8ACAB}"/>
              </a:ext>
            </a:extLst>
          </p:cNvPr>
          <p:cNvSpPr/>
          <p:nvPr/>
        </p:nvSpPr>
        <p:spPr>
          <a:xfrm>
            <a:off x="2970318" y="4536575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5D1CE-380C-FA5D-E56E-29A082D7DAD4}"/>
              </a:ext>
            </a:extLst>
          </p:cNvPr>
          <p:cNvSpPr/>
          <p:nvPr/>
        </p:nvSpPr>
        <p:spPr>
          <a:xfrm>
            <a:off x="3009156" y="5122416"/>
            <a:ext cx="1558773" cy="412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18788-0D48-1CF5-5046-46F126F7CE50}"/>
              </a:ext>
            </a:extLst>
          </p:cNvPr>
          <p:cNvSpPr/>
          <p:nvPr/>
        </p:nvSpPr>
        <p:spPr>
          <a:xfrm>
            <a:off x="3012483" y="5696520"/>
            <a:ext cx="1558773" cy="412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Diamond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B04F53-DBDF-8B1B-1198-B849E1C4CBA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308195" y="4749639"/>
            <a:ext cx="662123" cy="57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2CE56-13BC-6B41-5493-3AB746BE2C1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308195" y="5321737"/>
            <a:ext cx="700961" cy="6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D32BBB-BF81-E827-3476-B4A2C6A3CD5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2308195" y="5321737"/>
            <a:ext cx="704288" cy="58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EB8FF0-77AA-FAD1-6A18-4017168771C2}"/>
              </a:ext>
            </a:extLst>
          </p:cNvPr>
          <p:cNvSpPr/>
          <p:nvPr/>
        </p:nvSpPr>
        <p:spPr>
          <a:xfrm>
            <a:off x="749422" y="5696520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 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EB6A1D-5988-E8D5-CBAB-D67897102B6E}"/>
              </a:ext>
            </a:extLst>
          </p:cNvPr>
          <p:cNvSpPr/>
          <p:nvPr/>
        </p:nvSpPr>
        <p:spPr>
          <a:xfrm>
            <a:off x="5882195" y="2687503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Flag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4AB94-49EB-6EC7-C95D-BECADBA9040D}"/>
              </a:ext>
            </a:extLst>
          </p:cNvPr>
          <p:cNvSpPr/>
          <p:nvPr/>
        </p:nvSpPr>
        <p:spPr>
          <a:xfrm>
            <a:off x="5882195" y="3268181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Avaliable</a:t>
            </a:r>
            <a:r>
              <a:rPr lang="en-US" dirty="0"/>
              <a:t> Flag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E01CAE-FD75-3DC5-90A9-78E3458BB5A5}"/>
              </a:ext>
            </a:extLst>
          </p:cNvPr>
          <p:cNvSpPr/>
          <p:nvPr/>
        </p:nvSpPr>
        <p:spPr>
          <a:xfrm>
            <a:off x="5882194" y="3843951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Balance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AB4269-06B3-F333-B90F-3D5CD4C1CBA8}"/>
              </a:ext>
            </a:extLst>
          </p:cNvPr>
          <p:cNvCxnSpPr>
            <a:cxnSpLocks/>
          </p:cNvCxnSpPr>
          <p:nvPr/>
        </p:nvCxnSpPr>
        <p:spPr>
          <a:xfrm flipV="1">
            <a:off x="7472776" y="3694309"/>
            <a:ext cx="721313" cy="378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B3980F-AB0F-011A-C7C7-F4634D3E6EA0}"/>
              </a:ext>
            </a:extLst>
          </p:cNvPr>
          <p:cNvCxnSpPr>
            <a:cxnSpLocks/>
          </p:cNvCxnSpPr>
          <p:nvPr/>
        </p:nvCxnSpPr>
        <p:spPr>
          <a:xfrm>
            <a:off x="7472775" y="4057015"/>
            <a:ext cx="753122" cy="21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8226049-1CB4-ACB2-7A2E-7028FFD487AA}"/>
              </a:ext>
            </a:extLst>
          </p:cNvPr>
          <p:cNvSpPr/>
          <p:nvPr/>
        </p:nvSpPr>
        <p:spPr>
          <a:xfrm>
            <a:off x="8325032" y="3429000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3C176D-F36A-7C4C-A5A3-1ED6954E5C26}"/>
              </a:ext>
            </a:extLst>
          </p:cNvPr>
          <p:cNvSpPr/>
          <p:nvPr/>
        </p:nvSpPr>
        <p:spPr>
          <a:xfrm>
            <a:off x="8325032" y="4110447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414075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6DA28027-0462-28B3-A868-0944F29730A7}"/>
              </a:ext>
            </a:extLst>
          </p:cNvPr>
          <p:cNvSpPr/>
          <p:nvPr/>
        </p:nvSpPr>
        <p:spPr>
          <a:xfrm>
            <a:off x="727968" y="1364434"/>
            <a:ext cx="2175029" cy="65250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14032-0A55-5DDC-26E2-78F8B6084D94}"/>
              </a:ext>
            </a:extLst>
          </p:cNvPr>
          <p:cNvSpPr/>
          <p:nvPr/>
        </p:nvSpPr>
        <p:spPr>
          <a:xfrm>
            <a:off x="1003177" y="2300427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96052-ACB3-E68D-92E0-E18F955AAD8E}"/>
              </a:ext>
            </a:extLst>
          </p:cNvPr>
          <p:cNvSpPr/>
          <p:nvPr/>
        </p:nvSpPr>
        <p:spPr>
          <a:xfrm>
            <a:off x="825622" y="2859209"/>
            <a:ext cx="14825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0B865-5E1C-CD1C-1A85-C3B931468036}"/>
              </a:ext>
            </a:extLst>
          </p:cNvPr>
          <p:cNvSpPr/>
          <p:nvPr/>
        </p:nvSpPr>
        <p:spPr>
          <a:xfrm>
            <a:off x="1003177" y="3392379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5EDD9-72A9-6A5A-EB77-2630085D62A0}"/>
              </a:ext>
            </a:extLst>
          </p:cNvPr>
          <p:cNvSpPr/>
          <p:nvPr/>
        </p:nvSpPr>
        <p:spPr>
          <a:xfrm>
            <a:off x="1003177" y="3964477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ItemName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EA52A-66E3-675C-7F95-9A0E4711E9D4}"/>
              </a:ext>
            </a:extLst>
          </p:cNvPr>
          <p:cNvSpPr/>
          <p:nvPr/>
        </p:nvSpPr>
        <p:spPr>
          <a:xfrm>
            <a:off x="1003177" y="4536575"/>
            <a:ext cx="1305018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ItemInfo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AAF85-C099-BC58-E654-6C9FAACDCC31}"/>
              </a:ext>
            </a:extLst>
          </p:cNvPr>
          <p:cNvSpPr/>
          <p:nvPr/>
        </p:nvSpPr>
        <p:spPr>
          <a:xfrm>
            <a:off x="749422" y="5108673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A4991-9748-6048-A5E1-2F9DA6EBCA0D}"/>
              </a:ext>
            </a:extLst>
          </p:cNvPr>
          <p:cNvSpPr/>
          <p:nvPr/>
        </p:nvSpPr>
        <p:spPr>
          <a:xfrm>
            <a:off x="2970318" y="4536575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3BD85-2D00-8CB5-4E99-7BC3F7911B7C}"/>
              </a:ext>
            </a:extLst>
          </p:cNvPr>
          <p:cNvSpPr/>
          <p:nvPr/>
        </p:nvSpPr>
        <p:spPr>
          <a:xfrm>
            <a:off x="3009156" y="5122416"/>
            <a:ext cx="1558773" cy="412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AC09F-AFB3-238B-1E04-39718B77F733}"/>
              </a:ext>
            </a:extLst>
          </p:cNvPr>
          <p:cNvSpPr/>
          <p:nvPr/>
        </p:nvSpPr>
        <p:spPr>
          <a:xfrm>
            <a:off x="3012483" y="5696520"/>
            <a:ext cx="1558773" cy="412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Diamond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6E124-B792-86A7-6C75-B1A879C9F03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08195" y="4749639"/>
            <a:ext cx="662123" cy="57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EB6D2E-E901-4386-A32B-665E27D7BE2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308195" y="5321737"/>
            <a:ext cx="700961" cy="6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769C41-FEDC-8570-93AC-4AF11A26F36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08195" y="5321737"/>
            <a:ext cx="704288" cy="58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96943-7BE2-C7B0-75B5-58DED1E15438}"/>
              </a:ext>
            </a:extLst>
          </p:cNvPr>
          <p:cNvSpPr/>
          <p:nvPr/>
        </p:nvSpPr>
        <p:spPr>
          <a:xfrm>
            <a:off x="749422" y="5696520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959672-9B47-B104-352B-4F2171BB492B}"/>
              </a:ext>
            </a:extLst>
          </p:cNvPr>
          <p:cNvSpPr/>
          <p:nvPr/>
        </p:nvSpPr>
        <p:spPr>
          <a:xfrm>
            <a:off x="5882195" y="2687503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Flag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E0575-CAC4-7DB7-A0A7-94A8FCBBBCBA}"/>
              </a:ext>
            </a:extLst>
          </p:cNvPr>
          <p:cNvSpPr/>
          <p:nvPr/>
        </p:nvSpPr>
        <p:spPr>
          <a:xfrm>
            <a:off x="5882195" y="3268181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Avaliable</a:t>
            </a:r>
            <a:r>
              <a:rPr lang="en-US" dirty="0"/>
              <a:t> Flag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0C546-05A1-A01B-542A-ED2FA89F47EC}"/>
              </a:ext>
            </a:extLst>
          </p:cNvPr>
          <p:cNvSpPr/>
          <p:nvPr/>
        </p:nvSpPr>
        <p:spPr>
          <a:xfrm>
            <a:off x="5882194" y="3843951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Balance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CB284-45D9-5C30-6313-B7E7BC65A5B6}"/>
              </a:ext>
            </a:extLst>
          </p:cNvPr>
          <p:cNvCxnSpPr>
            <a:cxnSpLocks/>
          </p:cNvCxnSpPr>
          <p:nvPr/>
        </p:nvCxnSpPr>
        <p:spPr>
          <a:xfrm flipV="1">
            <a:off x="7472776" y="3694309"/>
            <a:ext cx="721313" cy="378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B2BF24-5223-0D79-1623-58E525B26548}"/>
              </a:ext>
            </a:extLst>
          </p:cNvPr>
          <p:cNvCxnSpPr>
            <a:cxnSpLocks/>
          </p:cNvCxnSpPr>
          <p:nvPr/>
        </p:nvCxnSpPr>
        <p:spPr>
          <a:xfrm>
            <a:off x="7472775" y="4057015"/>
            <a:ext cx="753122" cy="21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98D72-B0E6-91F5-85DE-9BFB26B68A14}"/>
              </a:ext>
            </a:extLst>
          </p:cNvPr>
          <p:cNvSpPr/>
          <p:nvPr/>
        </p:nvSpPr>
        <p:spPr>
          <a:xfrm>
            <a:off x="8325032" y="3429000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35C4-4518-04D4-2501-6BEF7ED27E1B}"/>
              </a:ext>
            </a:extLst>
          </p:cNvPr>
          <p:cNvSpPr/>
          <p:nvPr/>
        </p:nvSpPr>
        <p:spPr>
          <a:xfrm>
            <a:off x="8325032" y="4110447"/>
            <a:ext cx="1558773" cy="42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9504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90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Chat system</vt:lpstr>
      <vt:lpstr>Player Data</vt:lpstr>
      <vt:lpstr>Shopping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and Login</dc:title>
  <dc:creator>James Richbond</dc:creator>
  <cp:lastModifiedBy>James Richbond</cp:lastModifiedBy>
  <cp:revision>6</cp:revision>
  <dcterms:created xsi:type="dcterms:W3CDTF">2022-12-06T12:18:36Z</dcterms:created>
  <dcterms:modified xsi:type="dcterms:W3CDTF">2022-12-06T19:53:22Z</dcterms:modified>
</cp:coreProperties>
</file>