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23b75d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23b75d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23b75d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23b75d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23b75d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23b75d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23b75d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23b75d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23b75d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23b75d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bbabda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bbabda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bbabda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bbabda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bbabda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bbabda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7649cb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7649c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7649cb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7649cb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c5ee87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c5ee8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7649cb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7649cb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c5ee87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c5ee87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c5ee87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c5ee87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c5ee87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c5ee87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c5ee87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c5ee87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c5ee878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c5ee878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c5ee878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c5ee878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23b75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23b75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search.fb.com/prophet-forecasting-at-scal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8575"/>
            <a:ext cx="8520600" cy="25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Stock Prices using Time Series, LSTM, and FBProphet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Anthony Chau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SARIMA method does not do a good job predicting stock prices. It just predicts a linear line that does not seem to mimic Google prices.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expected the MSE is rather large due to poor predictive power of the time series method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500" y="2217600"/>
            <a:ext cx="3611451" cy="28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0" y="3244450"/>
            <a:ext cx="5003551" cy="15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 Short Term Memory is a popular method in predicting day ahead prices, it follows deep learning methods using a cell state and input and forget gates.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The top horizontal arrow represents the cell state which is the long term trend of the series. The </a:t>
            </a:r>
            <a:r>
              <a:rPr lang="en" sz="1400"/>
              <a:t>leftmost</a:t>
            </a:r>
            <a:r>
              <a:rPr lang="en" sz="1400"/>
              <a:t> sigmoid outputs a number between 0 and 1. 1 represents completely keep and 0 means to completely forget. </a:t>
            </a:r>
            <a:r>
              <a:rPr lang="en" sz="1400"/>
              <a:t>The next step is to decide what new information we’re going to store in the cell state. This has two parts. First, a sigmoid layer called the “input gate layer” decides which values we’ll update. Next, a tanh layer creates a vector of new candidate values,  that could be added to the state.  </a:t>
            </a:r>
            <a:endParaRPr sz="14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25" y="3226050"/>
            <a:ext cx="3419574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60 time steps to predict the 61st value.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min maxed scaled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0" y="2164925"/>
            <a:ext cx="6289799" cy="18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25 units, dropout rate of 10%, MSE as loss 100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reduce gradually with every epoch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75" y="2036424"/>
            <a:ext cx="7426424" cy="24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is able to mimic Google prices with a fair amount of accuracy. The (RMSE) root means square error is 3.7.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5" y="1932075"/>
            <a:ext cx="4210674" cy="3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139950" y="445025"/>
            <a:ext cx="86925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FBProphet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90975" y="1152475"/>
            <a:ext cx="87414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FBProphet is a forecasting technique invented by Facebook. According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https://research.fb.com/prophet-forecasting-at-scale/</a:t>
            </a:r>
            <a:r>
              <a:rPr lang="en"/>
              <a:t>,  the Prophet procedure is an </a:t>
            </a:r>
            <a:r>
              <a:rPr lang="en"/>
              <a:t>a</a:t>
            </a:r>
            <a:r>
              <a:rPr lang="en"/>
              <a:t>dditive regression model with four main components: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piecewise linear or logistic growth curve trend. Prophet automatically detects changes in trends by selecting changepoints from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yearly seasonal component modeled using Fourier series.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weekly seasonal component using dummy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user-provided list of important holidays.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 Prophet Forecast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776775"/>
            <a:ext cx="85206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FBProphet seems to catch the trend fairly well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According to this, Google’s stock was expected to hit somewhere around $1200 by Nov 2018.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did hit $1200 around Sept but entire market crashed after Oct in 2018 which FB Prophet could not predict for obvious reasons.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it weren’t for the market crash, Prophets seems to predict with a fair amount of accuracy even 1 year out.</a:t>
            </a:r>
            <a:endParaRPr sz="140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400" y="2805675"/>
            <a:ext cx="3562851" cy="2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04025"/>
            <a:ext cx="4509900" cy="2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 Prophet Forecast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0" y="1145475"/>
            <a:ext cx="53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options in Prophet is change point sensitivity. Smaller values make it less flexible and vice versa. Change point of 0.05 seems to predict the model most accurately.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500" y="569175"/>
            <a:ext cx="3757849" cy="448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445525"/>
            <a:ext cx="4068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Prophet picks up on the trend and the confidence interval is pretty narrow.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Seasonality does not seem to be consistent.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699" y="124413"/>
            <a:ext cx="4549549" cy="47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342900" y="444800"/>
            <a:ext cx="37230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Seasonal </a:t>
            </a:r>
            <a:r>
              <a:rPr lang="en" sz="2400"/>
              <a:t>Decomposition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Train/Test Validation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train/test validation is fairly accurate MSE of 874, and RMSE of 29.5 and residuals are slightly overstated. 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00" y="2498650"/>
            <a:ext cx="4373724" cy="26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750" y="2386300"/>
            <a:ext cx="4293625" cy="2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final project I will be using concepts learned in the final section of this course. I will utilize ARIMA, LSTM, and FBProphet in order to predict GOOGL and SPY(S&amp;P500) as accurately as I am able to.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methods stem from 3 different concepts inside machine learning/forecasting but they all work toward a common outcome of predicting an uneven time series with uncanny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employ a gamut of time series concepts along with helpful graphs to illustrate our work.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and FB Prophet were pretty accurate in predicting stock prices for Google.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 LSTM to only predict 1 day ahead prices. Therefore the errors were quite 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Fb Prophet was able to predict with a fair amount of accuracy prices well into the future.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7585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- Autoregressive Integrated Moving Average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018" y="877925"/>
            <a:ext cx="4641282" cy="33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5" y="903100"/>
            <a:ext cx="4254275" cy="32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6675" y="4272575"/>
            <a:ext cx="8967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evident, the sine wave is very easy to predict because it has constant mean and variance throughout. However, GOOGL stock on the right is extremely difficult to predict due to it’s </a:t>
            </a:r>
            <a:r>
              <a:rPr lang="en"/>
              <a:t>unpredictability and variability.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methods can account for these inconsistencies and predict these types of series.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 - Value of Series Y at time T is a function of it’s values in previous time steps plus an error term e. This is an Autoregressive term.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 </a:t>
            </a:r>
            <a:r>
              <a:rPr lang="en"/>
              <a:t>- Value of Series Y at time T is a function of it’s errors in previous time steps. This is a moving average term.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50" y="1338825"/>
            <a:ext cx="5144150" cy="4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675" y="2852325"/>
            <a:ext cx="6088975" cy="7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</a:t>
            </a:r>
            <a:r>
              <a:rPr lang="en"/>
              <a:t> and Nonstationarity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Nonstationarity series do not have a constant mean and variance. If series are nonstationarity, they can be made stationarity through differencing, also known as integration.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Stationarity can be checked for using the Augmented Dickey Fuller test which tests for a unit root.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4378425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we can tell, GOOGL chart looks nonstationary, it surges over time.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00" y="1268125"/>
            <a:ext cx="4713100" cy="31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- Test of nonstationarity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3996175"/>
            <a:ext cx="8520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ADF test proves that series is nonstationarity. The p value is 0.99, therefore we fail to reject the null hypothesis.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00" y="1120450"/>
            <a:ext cx="6414201" cy="27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642550" y="1234725"/>
            <a:ext cx="41898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original and the trend looks almost identical. The seasonality chart shows some seasonality but not too strong to effect the trend.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4925"/>
            <a:ext cx="4006299" cy="4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PMD ARIMA chooses 	SARIMAX(0, 1, 0)x(0, 1, 1, 12)	as the best model based on the lowest AIC value.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00" y="2211325"/>
            <a:ext cx="6410851" cy="2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