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B646-28C0-4D37-A67B-82A713818D4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7CB12D1-FC72-41D2-B99B-166FFB06C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23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B646-28C0-4D37-A67B-82A713818D4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7CB12D1-FC72-41D2-B99B-166FFB06C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79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B646-28C0-4D37-A67B-82A713818D4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7CB12D1-FC72-41D2-B99B-166FFB06C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241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B646-28C0-4D37-A67B-82A713818D4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CB12D1-FC72-41D2-B99B-166FFB06C1A9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862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B646-28C0-4D37-A67B-82A713818D4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CB12D1-FC72-41D2-B99B-166FFB06C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76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B646-28C0-4D37-A67B-82A713818D4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12D1-FC72-41D2-B99B-166FFB06C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2964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B646-28C0-4D37-A67B-82A713818D4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12D1-FC72-41D2-B99B-166FFB06C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930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B646-28C0-4D37-A67B-82A713818D4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12D1-FC72-41D2-B99B-166FFB06C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31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C81B646-28C0-4D37-A67B-82A713818D4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7CB12D1-FC72-41D2-B99B-166FFB06C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86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B646-28C0-4D37-A67B-82A713818D4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12D1-FC72-41D2-B99B-166FFB06C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06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B646-28C0-4D37-A67B-82A713818D4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7CB12D1-FC72-41D2-B99B-166FFB06C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65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B646-28C0-4D37-A67B-82A713818D4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12D1-FC72-41D2-B99B-166FFB06C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807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B646-28C0-4D37-A67B-82A713818D4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12D1-FC72-41D2-B99B-166FFB06C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62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B646-28C0-4D37-A67B-82A713818D4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12D1-FC72-41D2-B99B-166FFB06C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83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B646-28C0-4D37-A67B-82A713818D4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12D1-FC72-41D2-B99B-166FFB06C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13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B646-28C0-4D37-A67B-82A713818D4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12D1-FC72-41D2-B99B-166FFB06C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1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B646-28C0-4D37-A67B-82A713818D4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12D1-FC72-41D2-B99B-166FFB06C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34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1B646-28C0-4D37-A67B-82A713818D4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B12D1-FC72-41D2-B99B-166FFB06C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64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2115-7D80-42A8-8678-34537300C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Project-1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F3146-0D9D-46A0-8FC9-521036F12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Atoosa Fasihi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263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ED2C-F0C2-41FE-A6CE-0AF6E10D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Web App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5D071-C852-4B4F-A48A-6AB26F16F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672" y="2336873"/>
            <a:ext cx="651650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created a grade analytics app which users allowed to:</a:t>
            </a:r>
          </a:p>
          <a:p>
            <a:r>
              <a:rPr lang="en-US" dirty="0"/>
              <a:t>Submit students name and grade </a:t>
            </a:r>
          </a:p>
          <a:p>
            <a:r>
              <a:rPr lang="en-US" dirty="0"/>
              <a:t>Display the class average</a:t>
            </a:r>
          </a:p>
          <a:p>
            <a:r>
              <a:rPr lang="en-US" dirty="0"/>
              <a:t>Ability to delete the class average if needed </a:t>
            </a:r>
          </a:p>
          <a:p>
            <a:endParaRPr lang="en-CA" dirty="0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C6958752-170D-40D1-948B-42095E960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77"/>
          <a:stretch/>
        </p:blipFill>
        <p:spPr>
          <a:xfrm>
            <a:off x="680321" y="2407894"/>
            <a:ext cx="2469664" cy="330044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947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5B70-2CE7-4C71-A844-51192B51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web app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75BEF-AAD6-414D-A7CC-A16C63D2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Font-end: HTML and, JavaScript </a:t>
            </a:r>
          </a:p>
          <a:p>
            <a:r>
              <a:rPr lang="en-US" dirty="0"/>
              <a:t>Back-end: NodeJS, </a:t>
            </a:r>
            <a:r>
              <a:rPr lang="en-US" dirty="0" err="1"/>
              <a:t>ExpressJS</a:t>
            </a:r>
            <a:endParaRPr lang="en-US" dirty="0"/>
          </a:p>
          <a:p>
            <a:r>
              <a:rPr lang="en-CA" dirty="0"/>
              <a:t>Database: MongoDB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A84152-29EE-40A2-817B-4D21A5A45364}"/>
              </a:ext>
            </a:extLst>
          </p:cNvPr>
          <p:cNvSpPr/>
          <p:nvPr/>
        </p:nvSpPr>
        <p:spPr>
          <a:xfrm>
            <a:off x="6638241" y="3401615"/>
            <a:ext cx="1864310" cy="1267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FDF9C8-BD13-4695-ADB2-33C4D58B1B5D}"/>
              </a:ext>
            </a:extLst>
          </p:cNvPr>
          <p:cNvSpPr/>
          <p:nvPr/>
        </p:nvSpPr>
        <p:spPr>
          <a:xfrm>
            <a:off x="9499106" y="3404138"/>
            <a:ext cx="1864310" cy="1267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results</a:t>
            </a:r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CABB78-0745-4D29-B6EA-C3FC1650CB10}"/>
              </a:ext>
            </a:extLst>
          </p:cNvPr>
          <p:cNvSpPr/>
          <p:nvPr/>
        </p:nvSpPr>
        <p:spPr>
          <a:xfrm>
            <a:off x="8221777" y="4920255"/>
            <a:ext cx="1864310" cy="1267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96A725-23FC-4C48-AEB6-AC40E4B9D136}"/>
              </a:ext>
            </a:extLst>
          </p:cNvPr>
          <p:cNvCxnSpPr>
            <a:stCxn id="4" idx="6"/>
          </p:cNvCxnSpPr>
          <p:nvPr/>
        </p:nvCxnSpPr>
        <p:spPr>
          <a:xfrm flipV="1">
            <a:off x="8502551" y="4035258"/>
            <a:ext cx="949911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6FA0F-94A2-4D21-9FE5-8FE5D1F2130C}"/>
              </a:ext>
            </a:extLst>
          </p:cNvPr>
          <p:cNvCxnSpPr>
            <a:cxnSpLocks/>
            <a:stCxn id="4" idx="4"/>
            <a:endCxn id="7" idx="1"/>
          </p:cNvCxnSpPr>
          <p:nvPr/>
        </p:nvCxnSpPr>
        <p:spPr>
          <a:xfrm>
            <a:off x="7570396" y="4668902"/>
            <a:ext cx="924403" cy="43694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28DF21-839B-4E7B-88CE-6126363128FB}"/>
              </a:ext>
            </a:extLst>
          </p:cNvPr>
          <p:cNvCxnSpPr>
            <a:stCxn id="7" idx="7"/>
            <a:endCxn id="6" idx="4"/>
          </p:cNvCxnSpPr>
          <p:nvPr/>
        </p:nvCxnSpPr>
        <p:spPr>
          <a:xfrm flipV="1">
            <a:off x="9813065" y="4671425"/>
            <a:ext cx="618196" cy="434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8277F0B8-4570-42B8-B952-955CA7AC2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002" y="5633705"/>
            <a:ext cx="1583859" cy="42689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0C13D28-DE95-41F0-B6AF-F57B3C28C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241" y="4136531"/>
            <a:ext cx="442508" cy="442508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BE33A02F-4B62-40B7-B55F-4D5538581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44655" y="4133901"/>
            <a:ext cx="537524" cy="53752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A2AE2CD-CA4F-44F3-A9EC-28501E013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811" y="4032137"/>
            <a:ext cx="442508" cy="442508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60BE4673-B663-4FCC-B2C8-D3E02AA4F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10" y="3965771"/>
            <a:ext cx="1211469" cy="9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1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BD38-E719-48BB-B92B-D0F32435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process: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F817B-813C-4DAF-9B8F-E3F24EA50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062" y="2132910"/>
            <a:ext cx="7393756" cy="39718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Build the web app: </a:t>
            </a:r>
          </a:p>
          <a:p>
            <a:r>
              <a:rPr lang="en-US" dirty="0"/>
              <a:t>I used Node JS in this project and created a server.js file and a </a:t>
            </a:r>
            <a:r>
              <a:rPr lang="en-US" dirty="0" err="1"/>
              <a:t>package.json</a:t>
            </a:r>
            <a:r>
              <a:rPr lang="en-US" dirty="0"/>
              <a:t> file which helps in managing dependencies.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CA" dirty="0"/>
              <a:t>Used Express to </a:t>
            </a:r>
            <a:r>
              <a:rPr lang="en-US" dirty="0"/>
              <a:t>create a server which browsers can connect to.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201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1DFD6-CF73-45BE-A764-9D4C8A26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The process: </a:t>
            </a:r>
            <a:endParaRPr lang="en-CA" sz="2400"/>
          </a:p>
        </p:txBody>
      </p:sp>
      <p:pic>
        <p:nvPicPr>
          <p:cNvPr id="23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6AAD-B831-4339-9FF7-292781FF7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Creating the database:</a:t>
            </a:r>
          </a:p>
          <a:p>
            <a:r>
              <a:rPr lang="en-US" sz="1800" dirty="0"/>
              <a:t>I used MongoDB Atlas which is a cloud-based service. </a:t>
            </a:r>
          </a:p>
          <a:p>
            <a:r>
              <a:rPr lang="en-CA" sz="1800" dirty="0"/>
              <a:t>Connect to MongoDB and created a database</a:t>
            </a:r>
          </a:p>
          <a:p>
            <a:r>
              <a:rPr lang="en-CA" sz="1800" dirty="0"/>
              <a:t>Implemented on server.js so we can access the grades that has been stored </a:t>
            </a:r>
          </a:p>
          <a:p>
            <a:r>
              <a:rPr lang="en-CA" sz="1800" dirty="0"/>
              <a:t>Rendering the HTML 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150F64C-C2E0-40DB-9530-32F45E1DE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353" y="2336873"/>
            <a:ext cx="5664561" cy="25490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65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48232-79BB-4CF3-9410-7FB3FA6C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The process:</a:t>
            </a:r>
            <a:endParaRPr lang="en-CA" sz="24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2FDA-52A5-489B-B182-1DF3825E3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Creating Docker images:</a:t>
            </a:r>
          </a:p>
          <a:p>
            <a:r>
              <a:rPr lang="en-US" sz="1800" dirty="0"/>
              <a:t>Created a </a:t>
            </a:r>
            <a:r>
              <a:rPr lang="en-US" sz="1800" dirty="0" err="1"/>
              <a:t>Dockerfile</a:t>
            </a:r>
            <a:r>
              <a:rPr lang="en-US" sz="1800" dirty="0"/>
              <a:t> </a:t>
            </a:r>
          </a:p>
          <a:p>
            <a:r>
              <a:rPr lang="en-US" sz="1800" dirty="0"/>
              <a:t>Created an image</a:t>
            </a:r>
          </a:p>
          <a:p>
            <a:r>
              <a:rPr lang="en-US" sz="1800" dirty="0"/>
              <a:t>Run the application using the </a:t>
            </a:r>
            <a:r>
              <a:rPr lang="en-US" sz="1800" b="1" i="1" dirty="0"/>
              <a:t>docker run </a:t>
            </a:r>
            <a:r>
              <a:rPr lang="en-US" sz="1800" dirty="0"/>
              <a:t>command. </a:t>
            </a:r>
          </a:p>
          <a:p>
            <a:r>
              <a:rPr lang="en-US" sz="1800" dirty="0"/>
              <a:t>Created a docker-</a:t>
            </a:r>
            <a:r>
              <a:rPr lang="en-US" sz="1800" dirty="0" err="1"/>
              <a:t>compose.yml</a:t>
            </a:r>
            <a:r>
              <a:rPr lang="en-US" sz="1800" dirty="0"/>
              <a:t> file for the MongoDB database.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AE32C45-997C-466F-BE90-2E8B6CED1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223421"/>
            <a:ext cx="6303134" cy="43806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015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AA2-069D-4C61-B81E-C962C9F8D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092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5A5A-D81E-4133-9159-FA412337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0ABE3-4954-4A7E-B372-F70BBB3DE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02840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532</TotalTime>
  <Words>187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Project-1</vt:lpstr>
      <vt:lpstr>Web App</vt:lpstr>
      <vt:lpstr>Structure of the web app </vt:lpstr>
      <vt:lpstr>The process: </vt:lpstr>
      <vt:lpstr>The process: </vt:lpstr>
      <vt:lpstr>The process: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Project-1</dc:title>
  <dc:creator>atousa fasihi</dc:creator>
  <cp:lastModifiedBy>atousa fasihi</cp:lastModifiedBy>
  <cp:revision>5</cp:revision>
  <dcterms:created xsi:type="dcterms:W3CDTF">2022-02-23T00:14:16Z</dcterms:created>
  <dcterms:modified xsi:type="dcterms:W3CDTF">2022-02-23T19:23:08Z</dcterms:modified>
</cp:coreProperties>
</file>