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3" r:id="rId4"/>
    <p:sldMasterId id="2147483728" r:id="rId5"/>
    <p:sldMasterId id="2147483720" r:id="rId6"/>
    <p:sldMasterId id="2147483792" r:id="rId7"/>
  </p:sldMasterIdLst>
  <p:notesMasterIdLst>
    <p:notesMasterId r:id="rId39"/>
  </p:notesMasterIdLst>
  <p:handoutMasterIdLst>
    <p:handoutMasterId r:id="rId40"/>
  </p:handoutMasterIdLst>
  <p:sldIdLst>
    <p:sldId id="256" r:id="rId8"/>
    <p:sldId id="400" r:id="rId9"/>
    <p:sldId id="262" r:id="rId10"/>
    <p:sldId id="401" r:id="rId11"/>
    <p:sldId id="410" r:id="rId12"/>
    <p:sldId id="387" r:id="rId13"/>
    <p:sldId id="395" r:id="rId14"/>
    <p:sldId id="402" r:id="rId15"/>
    <p:sldId id="403" r:id="rId16"/>
    <p:sldId id="404" r:id="rId17"/>
    <p:sldId id="405" r:id="rId18"/>
    <p:sldId id="406" r:id="rId19"/>
    <p:sldId id="409" r:id="rId20"/>
    <p:sldId id="407" r:id="rId21"/>
    <p:sldId id="388" r:id="rId22"/>
    <p:sldId id="413" r:id="rId23"/>
    <p:sldId id="414" r:id="rId24"/>
    <p:sldId id="412" r:id="rId25"/>
    <p:sldId id="415" r:id="rId26"/>
    <p:sldId id="411" r:id="rId27"/>
    <p:sldId id="408" r:id="rId28"/>
    <p:sldId id="416" r:id="rId29"/>
    <p:sldId id="419" r:id="rId30"/>
    <p:sldId id="420" r:id="rId31"/>
    <p:sldId id="417" r:id="rId32"/>
    <p:sldId id="421" r:id="rId33"/>
    <p:sldId id="422" r:id="rId34"/>
    <p:sldId id="423" r:id="rId35"/>
    <p:sldId id="424" r:id="rId36"/>
    <p:sldId id="425" r:id="rId37"/>
    <p:sldId id="41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slides" id="{E73A29F2-40A3-394B-8E8C-F19F298FF94F}">
          <p14:sldIdLst>
            <p14:sldId id="256"/>
          </p14:sldIdLst>
        </p14:section>
        <p14:section name="Content slides" id="{8F7E6734-1A14-6A45-B486-55C031C4E82B}">
          <p14:sldIdLst>
            <p14:sldId id="400"/>
            <p14:sldId id="262"/>
            <p14:sldId id="401"/>
            <p14:sldId id="410"/>
            <p14:sldId id="387"/>
            <p14:sldId id="395"/>
            <p14:sldId id="402"/>
            <p14:sldId id="403"/>
            <p14:sldId id="404"/>
            <p14:sldId id="405"/>
            <p14:sldId id="406"/>
            <p14:sldId id="409"/>
            <p14:sldId id="407"/>
            <p14:sldId id="388"/>
            <p14:sldId id="413"/>
            <p14:sldId id="414"/>
            <p14:sldId id="412"/>
            <p14:sldId id="415"/>
            <p14:sldId id="411"/>
            <p14:sldId id="408"/>
            <p14:sldId id="416"/>
            <p14:sldId id="419"/>
            <p14:sldId id="420"/>
            <p14:sldId id="417"/>
            <p14:sldId id="421"/>
            <p14:sldId id="422"/>
            <p14:sldId id="423"/>
            <p14:sldId id="424"/>
            <p14:sldId id="425"/>
            <p14:sldId id="418"/>
          </p14:sldIdLst>
        </p14:section>
        <p14:section name="Section slides" id="{9F7032C0-3D2D-B240-9B66-BFFEBFB0AE30}">
          <p14:sldIdLst/>
        </p14:section>
        <p14:section name="Menu slides - 3 items" id="{FA070C44-EAA5-2E40-A35B-B1CA7B0971B9}">
          <p14:sldIdLst/>
        </p14:section>
        <p14:section name="Menu slides - 4 items" id="{530DF756-9B58-AF45-B941-524BEF05F571}">
          <p14:sldIdLst/>
        </p14:section>
        <p14:section name="Menu slides - 5 items" id="{7AAA11E7-76C8-284E-938E-D26E16B68347}">
          <p14:sldIdLst/>
        </p14:section>
        <p14:section name="Menu slides - 6 items" id="{FC73FE51-3029-D947-9F72-FB00114D2596}">
          <p14:sldIdLst/>
        </p14:section>
        <p14:section name="Device slides" id="{6EA1A0B5-B21A-1F44-9003-19FE5F87EC8E}">
          <p14:sldIdLst/>
        </p14:section>
        <p14:section name="Ending slide" id="{ED55441F-278A-294D-9CD5-12E09AC67BCF}">
          <p14:sldIdLst/>
        </p14:section>
        <p14:section name="Other slides" id="{984DF5E2-74C8-6B4E-ADE0-6EAB97AC23FA}">
          <p14:sldIdLst/>
        </p14:section>
        <p14:section name="Logos" id="{F81E94FF-D0B3-3245-99B8-4259B9F4DE5D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40A3"/>
    <a:srgbClr val="0F1419"/>
    <a:srgbClr val="712F90"/>
    <a:srgbClr val="2583EE"/>
    <a:srgbClr val="3F4346"/>
    <a:srgbClr val="1D2433"/>
    <a:srgbClr val="565D6A"/>
    <a:srgbClr val="191B21"/>
    <a:srgbClr val="F8F8F8"/>
    <a:srgbClr val="141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2" autoAdjust="0"/>
    <p:restoredTop sz="85674" autoAdjust="0"/>
  </p:normalViewPr>
  <p:slideViewPr>
    <p:cSldViewPr snapToGrid="0" snapToObjects="1">
      <p:cViewPr varScale="1">
        <p:scale>
          <a:sx n="52" d="100"/>
          <a:sy n="52" d="100"/>
        </p:scale>
        <p:origin x="59" y="9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4" d="100"/>
        <a:sy n="64" d="100"/>
      </p:scale>
      <p:origin x="0" y="0"/>
    </p:cViewPr>
  </p:sorterViewPr>
  <p:notesViewPr>
    <p:cSldViewPr snapToGrid="0" snapToObjects="1">
      <p:cViewPr varScale="1">
        <p:scale>
          <a:sx n="129" d="100"/>
          <a:sy n="129" d="100"/>
        </p:scale>
        <p:origin x="2824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theme" Target="theme/theme1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804238-EC80-FB4B-941E-9312C939D7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B66F3-392C-0A47-831D-48D35E3458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55B36-A5B0-104D-B8CD-F883848663BE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2738F3-C544-884A-A94D-4731DAAC17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86229-D175-5649-8942-DE7F23C5E0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C09F1-4DD7-EA47-BCAC-42996FCC1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5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5C96F-C94A-4B4F-99A7-E5756576ABC1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1038F-6634-544B-85D0-0C51AF60D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7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www.dynatrace.com/" TargetMode="Externa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ynatrace.com/trial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(no presenters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817E17-C290-2E44-B812-7DC6ECAE4F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6648" t="-4717" r="35664" b="56705"/>
          <a:stretch/>
        </p:blipFill>
        <p:spPr>
          <a:xfrm rot="16200000">
            <a:off x="3396205" y="-1934132"/>
            <a:ext cx="6858001" cy="1073359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408AAD5-C996-E54C-A290-59F0B906B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67503"/>
            <a:ext cx="7971181" cy="192748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bg1"/>
                </a:solidFill>
                <a:latin typeface="Bernina Sans" pitchFamily="2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C73D0BB-DD4A-AA45-B146-5858965BF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951675"/>
            <a:ext cx="7971181" cy="87856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0" i="0" kern="1200" dirty="0">
                <a:gradFill flip="none" rotWithShape="1">
                  <a:gsLst>
                    <a:gs pos="0">
                      <a:srgbClr val="1496FF"/>
                    </a:gs>
                    <a:gs pos="0">
                      <a:srgbClr val="2583EE"/>
                    </a:gs>
                    <a:gs pos="100000">
                      <a:srgbClr val="712F90"/>
                    </a:gs>
                  </a:gsLst>
                  <a:lin ang="0" scaled="1"/>
                  <a:tileRect/>
                </a:gradFill>
                <a:latin typeface="Bernina Sans" pitchFamily="2" charset="77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613BE1-5A2B-9C4B-904E-52D87FBBBE0F}"/>
              </a:ext>
            </a:extLst>
          </p:cNvPr>
          <p:cNvCxnSpPr>
            <a:cxnSpLocks/>
          </p:cNvCxnSpPr>
          <p:nvPr userDrawn="1"/>
        </p:nvCxnSpPr>
        <p:spPr>
          <a:xfrm>
            <a:off x="934450" y="3397293"/>
            <a:ext cx="7753316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F184A7AC-7381-9E4F-A084-AB75B881D0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794" y="5729776"/>
            <a:ext cx="2827404" cy="49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2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73261E8-1C85-5E42-B05C-3D4DE0C48202}"/>
              </a:ext>
            </a:extLst>
          </p:cNvPr>
          <p:cNvSpPr/>
          <p:nvPr userDrawn="1"/>
        </p:nvSpPr>
        <p:spPr>
          <a:xfrm>
            <a:off x="838200" y="0"/>
            <a:ext cx="11353798" cy="2353456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EE2391-C42B-AB42-A9EC-EDB4DD0EAF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9713" t="68317" r="-12265" b="-3131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DD66BD-B9C6-AC4C-B326-6FA55F9B54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7226" t="2815" r="-10941" b="26556"/>
          <a:stretch/>
        </p:blipFill>
        <p:spPr>
          <a:xfrm rot="10800000">
            <a:off x="5960961" y="-2"/>
            <a:ext cx="6231037" cy="68580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32839B-B005-3746-B1D6-91D2EDDD0B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44808" t="-16989" r="7440" b="60503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180" y="690013"/>
            <a:ext cx="9267641" cy="2339760"/>
          </a:xfrm>
        </p:spPr>
        <p:txBody>
          <a:bodyPr anchor="b">
            <a:normAutofit/>
          </a:bodyPr>
          <a:lstStyle>
            <a:lvl1pPr algn="ctr">
              <a:lnSpc>
                <a:spcPct val="12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2D4FA0E-7176-4C45-AA20-6ED6C160D2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62088" y="3868663"/>
            <a:ext cx="9267825" cy="1722437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Edit Master text styles </a:t>
            </a:r>
          </a:p>
        </p:txBody>
      </p:sp>
    </p:spTree>
    <p:extLst>
      <p:ext uri="{BB962C8B-B14F-4D97-AF65-F5344CB8AC3E}">
        <p14:creationId xmlns:p14="http://schemas.microsoft.com/office/powerpoint/2010/main" val="222719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6425-1D02-814A-AAC9-2130CF902380}"/>
              </a:ext>
            </a:extLst>
          </p:cNvPr>
          <p:cNvSpPr/>
          <p:nvPr userDrawn="1"/>
        </p:nvSpPr>
        <p:spPr>
          <a:xfrm>
            <a:off x="838200" y="0"/>
            <a:ext cx="11168921" cy="1334125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C083C6-A6F4-644D-B048-803FC98DF5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6648" t="-10716" r="35664" b="62704"/>
          <a:stretch/>
        </p:blipFill>
        <p:spPr>
          <a:xfrm rot="5400000">
            <a:off x="1937795" y="-1934132"/>
            <a:ext cx="6858001" cy="10733591"/>
          </a:xfrm>
          <a:prstGeom prst="rect">
            <a:avLst/>
          </a:prstGeom>
          <a:effectLst/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13C8D0A-95F3-C74A-9ACE-7F449992829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19943" y="1965672"/>
            <a:ext cx="2258492" cy="2258492"/>
          </a:xfrm>
          <a:prstGeom prst="ellipse">
            <a:avLst/>
          </a:prstGeom>
          <a:ln w="107950"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BD15F5A2-554B-384B-8DFD-9A0C987C9F9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392386" y="4913221"/>
            <a:ext cx="2185987" cy="74645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Logo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1F8B9-EAB7-7B44-8EE3-16E66E60A8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92386" y="1965672"/>
            <a:ext cx="6079672" cy="2638982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432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grid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BAD930-BE27-6E47-BB3F-6EA719C882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28617" y="1523999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0BCDFFF3-70C5-8D41-B4F9-2E7DD888DC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654555" y="1806929"/>
            <a:ext cx="1379912" cy="1536979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4" name="Picture Placeholder 21">
            <a:extLst>
              <a:ext uri="{FF2B5EF4-FFF2-40B4-BE49-F238E27FC236}">
                <a16:creationId xmlns:a16="http://schemas.microsoft.com/office/drawing/2014/main" id="{85DC5248-8AF9-3F41-86C9-81D17A061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469270" y="1523999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5" name="Text Placeholder 47">
            <a:extLst>
              <a:ext uri="{FF2B5EF4-FFF2-40B4-BE49-F238E27FC236}">
                <a16:creationId xmlns:a16="http://schemas.microsoft.com/office/drawing/2014/main" id="{B7F8D756-65C6-5644-A95C-69DD9DE8B37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5208" y="1806929"/>
            <a:ext cx="1379912" cy="1536979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6" name="Picture Placeholder 21">
            <a:extLst>
              <a:ext uri="{FF2B5EF4-FFF2-40B4-BE49-F238E27FC236}">
                <a16:creationId xmlns:a16="http://schemas.microsoft.com/office/drawing/2014/main" id="{DE8607E8-22B2-C14C-8C0C-EEF15CFEFF6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09923" y="1523999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Text Placeholder 47">
            <a:extLst>
              <a:ext uri="{FF2B5EF4-FFF2-40B4-BE49-F238E27FC236}">
                <a16:creationId xmlns:a16="http://schemas.microsoft.com/office/drawing/2014/main" id="{BF4665D7-CBCB-6C47-B896-1CA2023D7E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735861" y="1806929"/>
            <a:ext cx="1379912" cy="1536979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9" name="Picture Placeholder 21">
            <a:extLst>
              <a:ext uri="{FF2B5EF4-FFF2-40B4-BE49-F238E27FC236}">
                <a16:creationId xmlns:a16="http://schemas.microsoft.com/office/drawing/2014/main" id="{ED53C0EA-C22F-FB4C-B3D4-364F2A1C720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8617" y="4005943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47">
            <a:extLst>
              <a:ext uri="{FF2B5EF4-FFF2-40B4-BE49-F238E27FC236}">
                <a16:creationId xmlns:a16="http://schemas.microsoft.com/office/drawing/2014/main" id="{72A32B54-5C72-4D44-9A60-E104B61016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654555" y="4289934"/>
            <a:ext cx="1379912" cy="1535918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1" name="Picture Placeholder 21">
            <a:extLst>
              <a:ext uri="{FF2B5EF4-FFF2-40B4-BE49-F238E27FC236}">
                <a16:creationId xmlns:a16="http://schemas.microsoft.com/office/drawing/2014/main" id="{3A08E506-7368-7D4D-925F-B6D26176334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469270" y="4005943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Text Placeholder 47">
            <a:extLst>
              <a:ext uri="{FF2B5EF4-FFF2-40B4-BE49-F238E27FC236}">
                <a16:creationId xmlns:a16="http://schemas.microsoft.com/office/drawing/2014/main" id="{000A0F2F-1F9A-1F4D-AF70-E2D9EE77DDC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95208" y="4289934"/>
            <a:ext cx="1379912" cy="1535918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3" name="Picture Placeholder 21">
            <a:extLst>
              <a:ext uri="{FF2B5EF4-FFF2-40B4-BE49-F238E27FC236}">
                <a16:creationId xmlns:a16="http://schemas.microsoft.com/office/drawing/2014/main" id="{78F8B846-FF54-5742-87E5-3710613E1A8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009923" y="4005943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4" name="Text Placeholder 47">
            <a:extLst>
              <a:ext uri="{FF2B5EF4-FFF2-40B4-BE49-F238E27FC236}">
                <a16:creationId xmlns:a16="http://schemas.microsoft.com/office/drawing/2014/main" id="{D9001490-5F6D-E040-9096-327B355E4A7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35861" y="4289934"/>
            <a:ext cx="1379912" cy="1535918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1875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slide - laptop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DEDC7CE-1B19-A440-A7F1-C54377A714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-18398" t="27173" r="40001" b="3217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775199" cy="736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4775199" cy="4652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307191B-3864-9741-8FF3-CE31D79EF8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10325" y="1228725"/>
            <a:ext cx="6578600" cy="41243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16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slide - tablet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CFE7B39-087A-B846-9646-B740D894A6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-18398" t="27173" r="40001" b="3217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013256" cy="736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5013256" cy="4652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307191B-3864-9741-8FF3-CE31D79EF8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15125" y="1133475"/>
            <a:ext cx="6003925" cy="45021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9546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slide - smartphone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F0CC620-CE9C-E944-8D3F-4A1A2D1C4C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-18398" t="11123" r="40001" b="16887"/>
          <a:stretch/>
        </p:blipFill>
        <p:spPr>
          <a:xfrm>
            <a:off x="856894" y="0"/>
            <a:ext cx="1133510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604000" cy="736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6604000" cy="4652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0941730-FA88-CF4C-9D83-234DD57D17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26450" y="1409700"/>
            <a:ext cx="2187575" cy="38766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6122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glow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17AD74-6434-664D-8AB0-5A27F92155DC}"/>
              </a:ext>
            </a:extLst>
          </p:cNvPr>
          <p:cNvSpPr/>
          <p:nvPr userDrawn="1"/>
        </p:nvSpPr>
        <p:spPr>
          <a:xfrm>
            <a:off x="838200" y="0"/>
            <a:ext cx="11353798" cy="2353456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4006FD-BD68-9E4B-9013-6BE78EDF4A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9713" t="68317" r="-12265" b="-3131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877E5C-F189-E64B-8838-1AF6DE7847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7226" t="2815" r="-10941" b="26556"/>
          <a:stretch/>
        </p:blipFill>
        <p:spPr>
          <a:xfrm rot="10800000">
            <a:off x="5960961" y="-2"/>
            <a:ext cx="6231037" cy="68580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9A642F-55CF-C842-B3F8-C69DC55A2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44808" t="-16989" r="7440" b="60503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070AE0-7D11-9F48-AD74-BC01DCCF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A3D48-8058-2D42-9309-EA8DD88BA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/>
            </a:lvl1pPr>
            <a:lvl2pPr>
              <a:lnSpc>
                <a:spcPct val="120000"/>
              </a:lnSpc>
              <a:spcAft>
                <a:spcPts val="0"/>
              </a:spcAft>
              <a:defRPr/>
            </a:lvl2pPr>
            <a:lvl3pPr>
              <a:lnSpc>
                <a:spcPct val="120000"/>
              </a:lnSpc>
              <a:spcAft>
                <a:spcPts val="0"/>
              </a:spcAft>
              <a:defRPr/>
            </a:lvl3pPr>
            <a:lvl4pPr>
              <a:lnSpc>
                <a:spcPct val="120000"/>
              </a:lnSpc>
              <a:spcAft>
                <a:spcPts val="0"/>
              </a:spcAft>
              <a:defRPr/>
            </a:lvl4pPr>
            <a:lvl5pPr>
              <a:lnSpc>
                <a:spcPct val="12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D46DB1-56B8-2548-921C-9DC969C0070E}"/>
              </a:ext>
            </a:extLst>
          </p:cNvPr>
          <p:cNvCxnSpPr>
            <a:cxnSpLocks/>
          </p:cNvCxnSpPr>
          <p:nvPr userDrawn="1"/>
        </p:nvCxnSpPr>
        <p:spPr>
          <a:xfrm>
            <a:off x="934450" y="121864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2583EE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62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6425-1D02-814A-AAC9-2130CF902380}"/>
              </a:ext>
            </a:extLst>
          </p:cNvPr>
          <p:cNvSpPr/>
          <p:nvPr userDrawn="1"/>
        </p:nvSpPr>
        <p:spPr>
          <a:xfrm>
            <a:off x="838200" y="0"/>
            <a:ext cx="1873469" cy="6858000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299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glow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73261E8-1C85-5E42-B05C-3D4DE0C48202}"/>
              </a:ext>
            </a:extLst>
          </p:cNvPr>
          <p:cNvSpPr/>
          <p:nvPr userDrawn="1"/>
        </p:nvSpPr>
        <p:spPr>
          <a:xfrm>
            <a:off x="838200" y="0"/>
            <a:ext cx="11353798" cy="2353456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EE2391-C42B-AB42-A9EC-EDB4DD0EAF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9713" t="68317" r="-12265" b="-3131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DD66BD-B9C6-AC4C-B326-6FA55F9B54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7226" t="2815" r="-10941" b="26556"/>
          <a:stretch/>
        </p:blipFill>
        <p:spPr>
          <a:xfrm rot="10800000">
            <a:off x="5960961" y="-2"/>
            <a:ext cx="6231037" cy="68580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32839B-B005-3746-B1D6-91D2EDDD0B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44808" t="-16989" r="7440" b="60503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6425-1D02-814A-AAC9-2130CF902380}"/>
              </a:ext>
            </a:extLst>
          </p:cNvPr>
          <p:cNvSpPr/>
          <p:nvPr userDrawn="1"/>
        </p:nvSpPr>
        <p:spPr>
          <a:xfrm>
            <a:off x="838200" y="0"/>
            <a:ext cx="11183911" cy="2023672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8DB727-C29D-604A-84E7-35616CBDD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56091" t="59594" r="-20875" b="-16080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F0A523-3B66-FD40-8A99-D573B7C4D8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51363" t="4187" r="-21943" b="45610"/>
          <a:stretch/>
        </p:blipFill>
        <p:spPr>
          <a:xfrm rot="10800000">
            <a:off x="1614914" y="-22159"/>
            <a:ext cx="10577084" cy="6880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E39D70-EE5C-9144-A0E4-582012B152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7673" t="-15646" r="6903" b="64238"/>
          <a:stretch/>
        </p:blipFill>
        <p:spPr>
          <a:xfrm>
            <a:off x="0" y="647114"/>
            <a:ext cx="12192000" cy="62108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FD333B-782B-214E-88C6-C3FC6428D2A2}"/>
              </a:ext>
            </a:extLst>
          </p:cNvPr>
          <p:cNvSpPr txBox="1"/>
          <p:nvPr userDrawn="1"/>
        </p:nvSpPr>
        <p:spPr>
          <a:xfrm>
            <a:off x="4174436" y="3957304"/>
            <a:ext cx="3843130" cy="344557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1600" b="0" i="0" spc="100" baseline="0" dirty="0" err="1">
                <a:solidFill>
                  <a:schemeClr val="bg1"/>
                </a:solidFill>
                <a:latin typeface="Bernina Sans Light" pitchFamily="2" charset="77"/>
                <a:ea typeface="Calibri Light" charset="0"/>
                <a:cs typeface="Calibri Light" charset="0"/>
              </a:rPr>
              <a:t>dynatrace.com</a:t>
            </a:r>
            <a:endParaRPr lang="en-US" sz="1600" b="0" i="0" spc="100" baseline="0" dirty="0">
              <a:solidFill>
                <a:schemeClr val="bg1"/>
              </a:solidFill>
              <a:latin typeface="Bernina Sans Light" pitchFamily="2" charset="77"/>
              <a:ea typeface="Calibri Light" charset="0"/>
              <a:cs typeface="Calibri Light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C95ECD4-595D-4E4F-A45C-5AA2432ED7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74434" y="2808544"/>
            <a:ext cx="3843133" cy="678953"/>
          </a:xfrm>
          <a:prstGeom prst="rect">
            <a:avLst/>
          </a:prstGeom>
        </p:spPr>
      </p:pic>
      <p:sp>
        <p:nvSpPr>
          <p:cNvPr id="11" name="Rectangle 10">
            <a:hlinkClick r:id="rId5"/>
            <a:extLst>
              <a:ext uri="{FF2B5EF4-FFF2-40B4-BE49-F238E27FC236}">
                <a16:creationId xmlns:a16="http://schemas.microsoft.com/office/drawing/2014/main" id="{C4EF0A49-03A2-2D4E-8288-05E91476AE35}"/>
              </a:ext>
            </a:extLst>
          </p:cNvPr>
          <p:cNvSpPr/>
          <p:nvPr userDrawn="1"/>
        </p:nvSpPr>
        <p:spPr>
          <a:xfrm>
            <a:off x="5002306" y="3903517"/>
            <a:ext cx="2151529" cy="344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4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7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3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7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3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(1 presenter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4969A38-6B3C-2E47-B31F-4D4301A3DE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6648" t="1022" r="35664" b="53597"/>
          <a:stretch/>
        </p:blipFill>
        <p:spPr>
          <a:xfrm rot="16200000">
            <a:off x="2666998" y="-2666999"/>
            <a:ext cx="6858001" cy="12192001"/>
          </a:xfrm>
          <a:prstGeom prst="rect">
            <a:avLst/>
          </a:prstGeom>
        </p:spPr>
      </p:pic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C00852C6-9DCC-2A4E-B962-4DE081D0D3B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51266" y="4850810"/>
            <a:ext cx="2590438" cy="1421437"/>
          </a:xfrm>
        </p:spPr>
        <p:txBody>
          <a:bodyPr anchor="t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  <a:lvl2pPr marL="457200" indent="0" algn="ctr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47D16EFB-54D7-EF41-A83B-6CE814FCE8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794" y="5729776"/>
            <a:ext cx="2827404" cy="499508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FEC7FF6-51B1-804C-838C-CB22FB337D3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500984" y="1570414"/>
            <a:ext cx="3691003" cy="3056161"/>
          </a:xfrm>
          <a:custGeom>
            <a:avLst/>
            <a:gdLst>
              <a:gd name="connsiteX0" fmla="*/ 0 w 3692525"/>
              <a:gd name="connsiteY0" fmla="*/ 3697287 h 3697287"/>
              <a:gd name="connsiteX1" fmla="*/ 0 w 3692525"/>
              <a:gd name="connsiteY1" fmla="*/ 0 h 3697287"/>
              <a:gd name="connsiteX2" fmla="*/ 3692525 w 3692525"/>
              <a:gd name="connsiteY2" fmla="*/ 0 h 3697287"/>
              <a:gd name="connsiteX3" fmla="*/ 3692525 w 3692525"/>
              <a:gd name="connsiteY3" fmla="*/ 3697287 h 3697287"/>
              <a:gd name="connsiteX4" fmla="*/ 0 w 3692525"/>
              <a:gd name="connsiteY4" fmla="*/ 3697287 h 3697287"/>
              <a:gd name="connsiteX0" fmla="*/ 0 w 3692525"/>
              <a:gd name="connsiteY0" fmla="*/ 3697287 h 3697287"/>
              <a:gd name="connsiteX1" fmla="*/ 539750 w 3692525"/>
              <a:gd name="connsiteY1" fmla="*/ 0 h 3697287"/>
              <a:gd name="connsiteX2" fmla="*/ 3692525 w 3692525"/>
              <a:gd name="connsiteY2" fmla="*/ 0 h 3697287"/>
              <a:gd name="connsiteX3" fmla="*/ 3692525 w 3692525"/>
              <a:gd name="connsiteY3" fmla="*/ 3697287 h 3697287"/>
              <a:gd name="connsiteX4" fmla="*/ 0 w 3692525"/>
              <a:gd name="connsiteY4" fmla="*/ 3697287 h 3697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2525" h="3697287">
                <a:moveTo>
                  <a:pt x="0" y="3697287"/>
                </a:moveTo>
                <a:lnTo>
                  <a:pt x="539750" y="0"/>
                </a:lnTo>
                <a:lnTo>
                  <a:pt x="3692525" y="0"/>
                </a:lnTo>
                <a:lnTo>
                  <a:pt x="3692525" y="3697287"/>
                </a:lnTo>
                <a:lnTo>
                  <a:pt x="0" y="3697287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D2A418B-0B8F-4946-92B2-7FB5126DB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602479"/>
            <a:ext cx="6288157" cy="250349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bg1"/>
                </a:solidFill>
                <a:latin typeface="Bernina Sans" pitchFamily="2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5C534D8-E674-3E4F-8F31-321E1171F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62663"/>
            <a:ext cx="6288156" cy="87856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0" i="0" kern="1200" dirty="0">
                <a:gradFill flip="none" rotWithShape="1">
                  <a:gsLst>
                    <a:gs pos="0">
                      <a:srgbClr val="1496FF"/>
                    </a:gs>
                    <a:gs pos="0">
                      <a:srgbClr val="2583EE"/>
                    </a:gs>
                    <a:gs pos="100000">
                      <a:srgbClr val="712F90"/>
                    </a:gs>
                  </a:gsLst>
                  <a:lin ang="0" scaled="1"/>
                  <a:tileRect/>
                </a:gradFill>
                <a:latin typeface="Bernina Sans" pitchFamily="2" charset="77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03E4D6-0D97-B148-8D91-5EBAC079871A}"/>
              </a:ext>
            </a:extLst>
          </p:cNvPr>
          <p:cNvCxnSpPr>
            <a:cxnSpLocks/>
          </p:cNvCxnSpPr>
          <p:nvPr userDrawn="1"/>
        </p:nvCxnSpPr>
        <p:spPr>
          <a:xfrm>
            <a:off x="934450" y="3508281"/>
            <a:ext cx="6191907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25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(trial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6425-1D02-814A-AAC9-2130CF902380}"/>
              </a:ext>
            </a:extLst>
          </p:cNvPr>
          <p:cNvSpPr/>
          <p:nvPr userDrawn="1"/>
        </p:nvSpPr>
        <p:spPr>
          <a:xfrm>
            <a:off x="838200" y="0"/>
            <a:ext cx="11183911" cy="2023672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8DB727-C29D-604A-84E7-35616CBDD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56091" t="59594" r="-20875" b="-16080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F0A523-3B66-FD40-8A99-D573B7C4D8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51363" t="4187" r="-21943" b="45610"/>
          <a:stretch/>
        </p:blipFill>
        <p:spPr>
          <a:xfrm rot="10800000">
            <a:off x="1614914" y="-22159"/>
            <a:ext cx="10577084" cy="6880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E39D70-EE5C-9144-A0E4-582012B152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7673" t="-15646" r="6903" b="64238"/>
          <a:stretch/>
        </p:blipFill>
        <p:spPr>
          <a:xfrm>
            <a:off x="0" y="647114"/>
            <a:ext cx="12192000" cy="6210887"/>
          </a:xfrm>
          <a:prstGeom prst="rect">
            <a:avLst/>
          </a:prstGeom>
        </p:spPr>
      </p:pic>
      <p:sp>
        <p:nvSpPr>
          <p:cNvPr id="4" name="Rounded Rectangle 3">
            <a:hlinkClick r:id="rId3"/>
            <a:extLst>
              <a:ext uri="{FF2B5EF4-FFF2-40B4-BE49-F238E27FC236}">
                <a16:creationId xmlns:a16="http://schemas.microsoft.com/office/drawing/2014/main" id="{4E6106BF-83BB-034C-8B9C-6DDB1232CFF7}"/>
              </a:ext>
            </a:extLst>
          </p:cNvPr>
          <p:cNvSpPr/>
          <p:nvPr userDrawn="1"/>
        </p:nvSpPr>
        <p:spPr>
          <a:xfrm>
            <a:off x="966182" y="4980265"/>
            <a:ext cx="2947558" cy="610802"/>
          </a:xfrm>
          <a:prstGeom prst="roundRect">
            <a:avLst>
              <a:gd name="adj" fmla="val 10436"/>
            </a:avLst>
          </a:prstGeom>
          <a:gradFill>
            <a:gsLst>
              <a:gs pos="0">
                <a:srgbClr val="2583EE"/>
              </a:gs>
              <a:gs pos="100000">
                <a:srgbClr val="712F90"/>
              </a:gs>
            </a:gsLst>
            <a:lin ang="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FD333B-782B-214E-88C6-C3FC6428D2A2}"/>
              </a:ext>
            </a:extLst>
          </p:cNvPr>
          <p:cNvSpPr txBox="1"/>
          <p:nvPr userDrawn="1"/>
        </p:nvSpPr>
        <p:spPr>
          <a:xfrm>
            <a:off x="966182" y="5164565"/>
            <a:ext cx="2947558" cy="426502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1600" b="1" i="0" u="none" spc="100" baseline="0" dirty="0" err="1">
                <a:solidFill>
                  <a:schemeClr val="bg1"/>
                </a:solidFill>
                <a:latin typeface="Bernina Sans Semibold" pitchFamily="2" charset="77"/>
                <a:ea typeface="Calibri Light" charset="0"/>
                <a:cs typeface="Calibri Light" charset="0"/>
              </a:rPr>
              <a:t>dynatrace.com</a:t>
            </a:r>
            <a:r>
              <a:rPr lang="en-US" sz="1600" b="1" i="0" u="none" spc="100" baseline="0" dirty="0">
                <a:solidFill>
                  <a:schemeClr val="bg1"/>
                </a:solidFill>
                <a:latin typeface="Bernina Sans Semibold" pitchFamily="2" charset="77"/>
                <a:ea typeface="Calibri Light" charset="0"/>
                <a:cs typeface="Calibri Light" charset="0"/>
              </a:rPr>
              <a:t>/trial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C95ECD4-595D-4E4F-A45C-5AA2432ED75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183" y="1635181"/>
            <a:ext cx="2947558" cy="5207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D63364-0F33-5441-8624-AE5EABD314DB}"/>
              </a:ext>
            </a:extLst>
          </p:cNvPr>
          <p:cNvSpPr txBox="1"/>
          <p:nvPr userDrawn="1"/>
        </p:nvSpPr>
        <p:spPr>
          <a:xfrm>
            <a:off x="838198" y="3143983"/>
            <a:ext cx="5150308" cy="1326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800" b="1" i="0" dirty="0">
                <a:solidFill>
                  <a:schemeClr val="bg1"/>
                </a:solidFill>
                <a:latin typeface="Bernina Sans" pitchFamily="2" charset="77"/>
              </a:rPr>
              <a:t>Get ready to be amazed </a:t>
            </a:r>
          </a:p>
          <a:p>
            <a:pPr algn="l">
              <a:lnSpc>
                <a:spcPct val="150000"/>
              </a:lnSpc>
            </a:pPr>
            <a:r>
              <a:rPr lang="en-US" sz="2800" b="0" i="0" dirty="0">
                <a:solidFill>
                  <a:schemeClr val="bg1"/>
                </a:solidFill>
                <a:latin typeface="Bernina Sans Light" pitchFamily="2" charset="77"/>
              </a:rPr>
              <a:t>in 5 minutes or less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082D76-89D0-A845-A386-2243F402DA05}"/>
              </a:ext>
            </a:extLst>
          </p:cNvPr>
          <p:cNvCxnSpPr>
            <a:cxnSpLocks/>
          </p:cNvCxnSpPr>
          <p:nvPr userDrawn="1"/>
        </p:nvCxnSpPr>
        <p:spPr>
          <a:xfrm>
            <a:off x="966182" y="262299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2583EE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16EF69B-2804-B44D-89A5-3044B9FBEF12}"/>
              </a:ext>
            </a:extLst>
          </p:cNvPr>
          <p:cNvSpPr txBox="1"/>
          <p:nvPr userDrawn="1"/>
        </p:nvSpPr>
        <p:spPr>
          <a:xfrm>
            <a:off x="11563109" y="6345589"/>
            <a:ext cx="363536" cy="28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fld id="{FF94D558-66C3-D44C-BC96-62AE24193AE8}" type="slidenum">
              <a:rPr lang="en-US" sz="110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‹#›</a:t>
            </a:fld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2A36FA-1F80-A047-BD53-E6E1D70966ED}"/>
              </a:ext>
            </a:extLst>
          </p:cNvPr>
          <p:cNvSpPr txBox="1"/>
          <p:nvPr userDrawn="1"/>
        </p:nvSpPr>
        <p:spPr>
          <a:xfrm>
            <a:off x="10266420" y="6403464"/>
            <a:ext cx="1142467" cy="21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42F855B-7F5A-8744-9BE9-440FB74E69A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480175" y="-385763"/>
            <a:ext cx="5711825" cy="734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4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7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3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7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3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3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2" grpId="0"/>
      <p:bldP spid="13" grpId="0"/>
      <p:bldP spid="14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0AE0-7D11-9F48-AD74-BC01DCCF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A3D48-8058-2D42-9309-EA8DD88BA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/>
            </a:lvl1pPr>
            <a:lvl2pPr>
              <a:lnSpc>
                <a:spcPct val="120000"/>
              </a:lnSpc>
              <a:spcAft>
                <a:spcPts val="0"/>
              </a:spcAft>
              <a:defRPr/>
            </a:lvl2pPr>
            <a:lvl3pPr>
              <a:lnSpc>
                <a:spcPct val="120000"/>
              </a:lnSpc>
              <a:spcAft>
                <a:spcPts val="0"/>
              </a:spcAft>
              <a:defRPr/>
            </a:lvl3pPr>
            <a:lvl4pPr>
              <a:lnSpc>
                <a:spcPct val="120000"/>
              </a:lnSpc>
              <a:spcAft>
                <a:spcPts val="0"/>
              </a:spcAft>
              <a:defRPr/>
            </a:lvl4pPr>
            <a:lvl5pPr>
              <a:lnSpc>
                <a:spcPct val="12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1449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5013256" cy="465296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89823-A1D7-C241-8317-5B28B3D9A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0544" y="1524000"/>
            <a:ext cx="5013255" cy="465296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01919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09288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/75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CDC1-8CF7-8946-BE12-A73452F9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999"/>
            <a:ext cx="3933825" cy="4652963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800"/>
            </a:lvl1pPr>
            <a:lvl2pPr>
              <a:lnSpc>
                <a:spcPct val="120000"/>
              </a:lnSpc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60E323-92BF-7848-A37D-DEFE763074F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261114" y="1523999"/>
            <a:ext cx="6092686" cy="4652963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800"/>
            </a:lvl1pPr>
            <a:lvl2pPr>
              <a:lnSpc>
                <a:spcPct val="120000"/>
              </a:lnSpc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4CCE3FA1-96CD-B142-A067-84A01CBB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96684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/25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60E323-92BF-7848-A37D-DEFE763074F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9788" y="1523999"/>
            <a:ext cx="6092686" cy="4652963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800"/>
            </a:lvl1pPr>
            <a:lvl2pPr>
              <a:lnSpc>
                <a:spcPct val="120000"/>
              </a:lnSpc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CDC1-8CF7-8946-BE12-A73452F9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975" y="1523999"/>
            <a:ext cx="3933825" cy="4652963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800"/>
            </a:lvl1pPr>
            <a:lvl2pPr>
              <a:lnSpc>
                <a:spcPct val="120000"/>
              </a:lnSpc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00EAEBF-04B0-A44F-B347-0C6D27172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47925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6425-1D02-814A-AAC9-2130CF902380}"/>
              </a:ext>
            </a:extLst>
          </p:cNvPr>
          <p:cNvSpPr/>
          <p:nvPr userDrawn="1"/>
        </p:nvSpPr>
        <p:spPr>
          <a:xfrm>
            <a:off x="838200" y="0"/>
            <a:ext cx="1873469" cy="6858000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65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0AE0-7D11-9F48-AD74-BC01DCCF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4806A6-794B-7449-8749-B223E5D52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80827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5013256" cy="4652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F1419"/>
                </a:solidFill>
              </a:defRPr>
            </a:lvl1pPr>
            <a:lvl2pPr>
              <a:defRPr>
                <a:solidFill>
                  <a:srgbClr val="0F1419"/>
                </a:solidFill>
              </a:defRPr>
            </a:lvl2pPr>
            <a:lvl3pPr>
              <a:defRPr>
                <a:solidFill>
                  <a:srgbClr val="0F1419"/>
                </a:solidFill>
              </a:defRPr>
            </a:lvl3pPr>
            <a:lvl4pPr>
              <a:defRPr>
                <a:solidFill>
                  <a:srgbClr val="0F1419"/>
                </a:solidFill>
              </a:defRPr>
            </a:lvl4pPr>
            <a:lvl5pPr>
              <a:defRPr>
                <a:solidFill>
                  <a:srgbClr val="0F141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89823-A1D7-C241-8317-5B28B3D9A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0544" y="1524000"/>
            <a:ext cx="5013255" cy="4652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F1419"/>
                </a:solidFill>
              </a:defRPr>
            </a:lvl1pPr>
            <a:lvl2pPr>
              <a:defRPr>
                <a:solidFill>
                  <a:srgbClr val="0F1419"/>
                </a:solidFill>
              </a:defRPr>
            </a:lvl2pPr>
            <a:lvl3pPr>
              <a:defRPr>
                <a:solidFill>
                  <a:srgbClr val="0F1419"/>
                </a:solidFill>
              </a:defRPr>
            </a:lvl3pPr>
            <a:lvl4pPr>
              <a:defRPr>
                <a:solidFill>
                  <a:srgbClr val="0F1419"/>
                </a:solidFill>
              </a:defRPr>
            </a:lvl4pPr>
            <a:lvl5pPr>
              <a:defRPr>
                <a:solidFill>
                  <a:srgbClr val="0F141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98948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315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(2 presenters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4969A38-6B3C-2E47-B31F-4D4301A3DE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6648" t="1022" r="35664" b="53597"/>
          <a:stretch/>
        </p:blipFill>
        <p:spPr>
          <a:xfrm rot="16200000">
            <a:off x="2666998" y="-2666999"/>
            <a:ext cx="6858001" cy="12192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6867C5-9B24-2042-910E-14BAB9989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02479"/>
            <a:ext cx="5196840" cy="250349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bg1"/>
                </a:solidFill>
                <a:latin typeface="Bernina Sans" pitchFamily="2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9DD88-ACE4-DC49-AB05-8AACE7793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62663"/>
            <a:ext cx="5196840" cy="87856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0" i="0" kern="1200" dirty="0">
                <a:gradFill flip="none" rotWithShape="1">
                  <a:gsLst>
                    <a:gs pos="0">
                      <a:srgbClr val="1496FF"/>
                    </a:gs>
                    <a:gs pos="0">
                      <a:srgbClr val="2583EE"/>
                    </a:gs>
                    <a:gs pos="100000">
                      <a:srgbClr val="712F90"/>
                    </a:gs>
                  </a:gsLst>
                  <a:lin ang="0" scaled="1"/>
                  <a:tileRect/>
                </a:gradFill>
                <a:latin typeface="Bernina Sans" pitchFamily="2" charset="77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F63901B-9FFE-4847-AF93-786616A2AAB3}"/>
              </a:ext>
            </a:extLst>
          </p:cNvPr>
          <p:cNvCxnSpPr>
            <a:cxnSpLocks/>
          </p:cNvCxnSpPr>
          <p:nvPr userDrawn="1"/>
        </p:nvCxnSpPr>
        <p:spPr>
          <a:xfrm>
            <a:off x="934450" y="3508281"/>
            <a:ext cx="510059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C00852C6-9DCC-2A4E-B962-4DE081D0D3B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46412" y="1428908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  <a:lvl2pPr marL="457200" indent="0" algn="r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59">
            <a:extLst>
              <a:ext uri="{FF2B5EF4-FFF2-40B4-BE49-F238E27FC236}">
                <a16:creationId xmlns:a16="http://schemas.microsoft.com/office/drawing/2014/main" id="{F49255DD-148E-2D4C-AC67-99ED6C50286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246412" y="4800695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  <a:lvl2pPr marL="457200" indent="0" algn="r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582F5221-374E-4D49-AB17-A3803A350F6A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8511076" y="0"/>
            <a:ext cx="3697452" cy="3694176"/>
          </a:xfrm>
          <a:custGeom>
            <a:avLst/>
            <a:gdLst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27921 w 3627921"/>
              <a:gd name="connsiteY3" fmla="*/ 3627921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14669 w 3627921"/>
              <a:gd name="connsiteY3" fmla="*/ 3111086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23833 w 3627921"/>
              <a:gd name="connsiteY3" fmla="*/ 3101923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514701 w 3627921"/>
              <a:gd name="connsiteY3" fmla="*/ 3067624 h 3627921"/>
              <a:gd name="connsiteX4" fmla="*/ 0 w 3627921"/>
              <a:gd name="connsiteY4" fmla="*/ 3627921 h 3627921"/>
              <a:gd name="connsiteX0" fmla="*/ 0 w 3631138"/>
              <a:gd name="connsiteY0" fmla="*/ 3627921 h 3627921"/>
              <a:gd name="connsiteX1" fmla="*/ 0 w 3631138"/>
              <a:gd name="connsiteY1" fmla="*/ 0 h 3627921"/>
              <a:gd name="connsiteX2" fmla="*/ 3627921 w 3631138"/>
              <a:gd name="connsiteY2" fmla="*/ 0 h 3627921"/>
              <a:gd name="connsiteX3" fmla="*/ 3630069 w 3631138"/>
              <a:gd name="connsiteY3" fmla="*/ 3101923 h 3627921"/>
              <a:gd name="connsiteX4" fmla="*/ 0 w 3631138"/>
              <a:gd name="connsiteY4" fmla="*/ 3627921 h 362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1138" h="3627921">
                <a:moveTo>
                  <a:pt x="0" y="3627921"/>
                </a:moveTo>
                <a:lnTo>
                  <a:pt x="0" y="0"/>
                </a:lnTo>
                <a:lnTo>
                  <a:pt x="3627921" y="0"/>
                </a:lnTo>
                <a:cubicBezTo>
                  <a:pt x="3623504" y="1037029"/>
                  <a:pt x="3634486" y="2064894"/>
                  <a:pt x="3630069" y="3101923"/>
                </a:cubicBezTo>
                <a:lnTo>
                  <a:pt x="0" y="362792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ADF8F65-4077-E440-AF0D-021F4F2D9C4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511076" y="3152549"/>
            <a:ext cx="3694417" cy="3705451"/>
          </a:xfrm>
          <a:custGeom>
            <a:avLst/>
            <a:gdLst>
              <a:gd name="connsiteX0" fmla="*/ 0 w 3694112"/>
              <a:gd name="connsiteY0" fmla="*/ 3163887 h 3163887"/>
              <a:gd name="connsiteX1" fmla="*/ 0 w 3694112"/>
              <a:gd name="connsiteY1" fmla="*/ 0 h 3163887"/>
              <a:gd name="connsiteX2" fmla="*/ 3694112 w 3694112"/>
              <a:gd name="connsiteY2" fmla="*/ 0 h 3163887"/>
              <a:gd name="connsiteX3" fmla="*/ 3694112 w 3694112"/>
              <a:gd name="connsiteY3" fmla="*/ 3163887 h 3163887"/>
              <a:gd name="connsiteX4" fmla="*/ 0 w 3694112"/>
              <a:gd name="connsiteY4" fmla="*/ 3163887 h 3163887"/>
              <a:gd name="connsiteX0" fmla="*/ 0 w 3694112"/>
              <a:gd name="connsiteY0" fmla="*/ 3686401 h 3686401"/>
              <a:gd name="connsiteX1" fmla="*/ 0 w 3694112"/>
              <a:gd name="connsiteY1" fmla="*/ 522514 h 3686401"/>
              <a:gd name="connsiteX2" fmla="*/ 3694112 w 3694112"/>
              <a:gd name="connsiteY2" fmla="*/ 0 h 3686401"/>
              <a:gd name="connsiteX3" fmla="*/ 3694112 w 3694112"/>
              <a:gd name="connsiteY3" fmla="*/ 3686401 h 3686401"/>
              <a:gd name="connsiteX4" fmla="*/ 0 w 3694112"/>
              <a:gd name="connsiteY4" fmla="*/ 3686401 h 3686401"/>
              <a:gd name="connsiteX0" fmla="*/ 0 w 3697287"/>
              <a:gd name="connsiteY0" fmla="*/ 3699101 h 3699101"/>
              <a:gd name="connsiteX1" fmla="*/ 0 w 3697287"/>
              <a:gd name="connsiteY1" fmla="*/ 535214 h 3699101"/>
              <a:gd name="connsiteX2" fmla="*/ 3697287 w 3697287"/>
              <a:gd name="connsiteY2" fmla="*/ 0 h 3699101"/>
              <a:gd name="connsiteX3" fmla="*/ 3694112 w 3697287"/>
              <a:gd name="connsiteY3" fmla="*/ 3699101 h 3699101"/>
              <a:gd name="connsiteX4" fmla="*/ 0 w 3697287"/>
              <a:gd name="connsiteY4" fmla="*/ 3699101 h 3699101"/>
              <a:gd name="connsiteX0" fmla="*/ 0 w 3694417"/>
              <a:gd name="connsiteY0" fmla="*/ 3705451 h 3705451"/>
              <a:gd name="connsiteX1" fmla="*/ 0 w 3694417"/>
              <a:gd name="connsiteY1" fmla="*/ 541564 h 3705451"/>
              <a:gd name="connsiteX2" fmla="*/ 3694112 w 3694417"/>
              <a:gd name="connsiteY2" fmla="*/ 0 h 3705451"/>
              <a:gd name="connsiteX3" fmla="*/ 3694112 w 3694417"/>
              <a:gd name="connsiteY3" fmla="*/ 3705451 h 3705451"/>
              <a:gd name="connsiteX4" fmla="*/ 0 w 3694417"/>
              <a:gd name="connsiteY4" fmla="*/ 3705451 h 37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4417" h="3705451">
                <a:moveTo>
                  <a:pt x="0" y="3705451"/>
                </a:moveTo>
                <a:lnTo>
                  <a:pt x="0" y="541564"/>
                </a:lnTo>
                <a:lnTo>
                  <a:pt x="3694112" y="0"/>
                </a:lnTo>
                <a:cubicBezTo>
                  <a:pt x="3693054" y="1233034"/>
                  <a:pt x="3695170" y="2472417"/>
                  <a:pt x="3694112" y="3705451"/>
                </a:cubicBezTo>
                <a:lnTo>
                  <a:pt x="0" y="370545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47D16EFB-54D7-EF41-A83B-6CE814FCE8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794" y="5729776"/>
            <a:ext cx="2827404" cy="49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7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/75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CDC1-8CF7-8946-BE12-A73452F9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999"/>
            <a:ext cx="3933825" cy="4652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000">
                <a:solidFill>
                  <a:srgbClr val="0F1419"/>
                </a:solidFill>
              </a:defRPr>
            </a:lvl1pPr>
            <a:lvl2pPr>
              <a:lnSpc>
                <a:spcPct val="120000"/>
              </a:lnSpc>
              <a:defRPr sz="1800">
                <a:solidFill>
                  <a:srgbClr val="0F1419"/>
                </a:solidFill>
              </a:defRPr>
            </a:lvl2pPr>
            <a:lvl3pPr>
              <a:lnSpc>
                <a:spcPct val="120000"/>
              </a:lnSpc>
              <a:defRPr sz="1600">
                <a:solidFill>
                  <a:srgbClr val="0F1419"/>
                </a:solidFill>
              </a:defRPr>
            </a:lvl3pPr>
            <a:lvl4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4pPr>
            <a:lvl5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E0FF37-96ED-8C4A-8260-4C9E2A2B965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261114" y="1523999"/>
            <a:ext cx="6092686" cy="4652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000">
                <a:solidFill>
                  <a:srgbClr val="0F1419"/>
                </a:solidFill>
              </a:defRPr>
            </a:lvl1pPr>
            <a:lvl2pPr>
              <a:lnSpc>
                <a:spcPct val="120000"/>
              </a:lnSpc>
              <a:defRPr sz="1800">
                <a:solidFill>
                  <a:srgbClr val="0F1419"/>
                </a:solidFill>
              </a:defRPr>
            </a:lvl2pPr>
            <a:lvl3pPr>
              <a:lnSpc>
                <a:spcPct val="120000"/>
              </a:lnSpc>
              <a:defRPr sz="1600">
                <a:solidFill>
                  <a:srgbClr val="0F1419"/>
                </a:solidFill>
              </a:defRPr>
            </a:lvl3pPr>
            <a:lvl4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4pPr>
            <a:lvl5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C9C5E7A-5D5C-2F42-BCF7-FBBCBC9F0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17267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/25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CDC1-8CF7-8946-BE12-A73452F9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975" y="1523999"/>
            <a:ext cx="3933825" cy="4652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000">
                <a:solidFill>
                  <a:srgbClr val="0F1419"/>
                </a:solidFill>
              </a:defRPr>
            </a:lvl1pPr>
            <a:lvl2pPr>
              <a:lnSpc>
                <a:spcPct val="120000"/>
              </a:lnSpc>
              <a:defRPr sz="1800">
                <a:solidFill>
                  <a:srgbClr val="0F1419"/>
                </a:solidFill>
              </a:defRPr>
            </a:lvl2pPr>
            <a:lvl3pPr>
              <a:lnSpc>
                <a:spcPct val="120000"/>
              </a:lnSpc>
              <a:defRPr sz="1600">
                <a:solidFill>
                  <a:srgbClr val="0F1419"/>
                </a:solidFill>
              </a:defRPr>
            </a:lvl3pPr>
            <a:lvl4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4pPr>
            <a:lvl5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E0FF37-96ED-8C4A-8260-4C9E2A2B965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8200" y="1523999"/>
            <a:ext cx="6092686" cy="4652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000">
                <a:solidFill>
                  <a:srgbClr val="0F1419"/>
                </a:solidFill>
              </a:defRPr>
            </a:lvl1pPr>
            <a:lvl2pPr>
              <a:lnSpc>
                <a:spcPct val="120000"/>
              </a:lnSpc>
              <a:defRPr sz="1800">
                <a:solidFill>
                  <a:srgbClr val="0F1419"/>
                </a:solidFill>
              </a:defRPr>
            </a:lvl2pPr>
            <a:lvl3pPr>
              <a:lnSpc>
                <a:spcPct val="120000"/>
              </a:lnSpc>
              <a:defRPr sz="1600">
                <a:solidFill>
                  <a:srgbClr val="0F1419"/>
                </a:solidFill>
              </a:defRPr>
            </a:lvl3pPr>
            <a:lvl4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4pPr>
            <a:lvl5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BD8C7F5-5ECB-7A4B-BC4E-DC2058291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01888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358520A-230F-8E45-B93A-732CD1A84E0D}"/>
              </a:ext>
            </a:extLst>
          </p:cNvPr>
          <p:cNvSpPr/>
          <p:nvPr userDrawn="1"/>
        </p:nvSpPr>
        <p:spPr>
          <a:xfrm>
            <a:off x="756745" y="998483"/>
            <a:ext cx="1313793" cy="399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104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image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CDC1-8CF7-8946-BE12-A73452F9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999"/>
            <a:ext cx="4481945" cy="4652963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800"/>
            </a:lvl1pPr>
            <a:lvl2pPr>
              <a:lnSpc>
                <a:spcPct val="120000"/>
              </a:lnSpc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4CCE3FA1-96CD-B142-A067-84A01CBB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146964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7101AEA5-3D24-A647-AD7B-EAAF63952D28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593068" y="1"/>
            <a:ext cx="6598920" cy="6867608"/>
          </a:xfrm>
          <a:custGeom>
            <a:avLst/>
            <a:gdLst>
              <a:gd name="connsiteX0" fmla="*/ 0 w 3692525"/>
              <a:gd name="connsiteY0" fmla="*/ 3697287 h 3697287"/>
              <a:gd name="connsiteX1" fmla="*/ 0 w 3692525"/>
              <a:gd name="connsiteY1" fmla="*/ 0 h 3697287"/>
              <a:gd name="connsiteX2" fmla="*/ 3692525 w 3692525"/>
              <a:gd name="connsiteY2" fmla="*/ 0 h 3697287"/>
              <a:gd name="connsiteX3" fmla="*/ 3692525 w 3692525"/>
              <a:gd name="connsiteY3" fmla="*/ 3697287 h 3697287"/>
              <a:gd name="connsiteX4" fmla="*/ 0 w 3692525"/>
              <a:gd name="connsiteY4" fmla="*/ 3697287 h 3697287"/>
              <a:gd name="connsiteX0" fmla="*/ 0 w 3692525"/>
              <a:gd name="connsiteY0" fmla="*/ 3697287 h 3697287"/>
              <a:gd name="connsiteX1" fmla="*/ 539750 w 3692525"/>
              <a:gd name="connsiteY1" fmla="*/ 0 h 3697287"/>
              <a:gd name="connsiteX2" fmla="*/ 3692525 w 3692525"/>
              <a:gd name="connsiteY2" fmla="*/ 0 h 3697287"/>
              <a:gd name="connsiteX3" fmla="*/ 3692525 w 3692525"/>
              <a:gd name="connsiteY3" fmla="*/ 3697287 h 3697287"/>
              <a:gd name="connsiteX4" fmla="*/ 0 w 3692525"/>
              <a:gd name="connsiteY4" fmla="*/ 3697287 h 3697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2525" h="3697287">
                <a:moveTo>
                  <a:pt x="0" y="3697287"/>
                </a:moveTo>
                <a:lnTo>
                  <a:pt x="539750" y="0"/>
                </a:lnTo>
                <a:lnTo>
                  <a:pt x="3692525" y="0"/>
                </a:lnTo>
                <a:lnTo>
                  <a:pt x="3692525" y="3697287"/>
                </a:lnTo>
                <a:lnTo>
                  <a:pt x="0" y="3697287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469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grid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6" name="Picture Placeholder 21">
            <a:extLst>
              <a:ext uri="{FF2B5EF4-FFF2-40B4-BE49-F238E27FC236}">
                <a16:creationId xmlns:a16="http://schemas.microsoft.com/office/drawing/2014/main" id="{02F35F52-9691-0F42-8C31-626ABABA5D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28617" y="1523999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68" name="Picture Placeholder 21">
            <a:extLst>
              <a:ext uri="{FF2B5EF4-FFF2-40B4-BE49-F238E27FC236}">
                <a16:creationId xmlns:a16="http://schemas.microsoft.com/office/drawing/2014/main" id="{DF560927-6461-7746-9032-DD6BEDF7A68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469270" y="1523999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70" name="Picture Placeholder 21">
            <a:extLst>
              <a:ext uri="{FF2B5EF4-FFF2-40B4-BE49-F238E27FC236}">
                <a16:creationId xmlns:a16="http://schemas.microsoft.com/office/drawing/2014/main" id="{28417BEF-971B-0F43-A010-B1089DE4E41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09923" y="1523999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72" name="Picture Placeholder 21">
            <a:extLst>
              <a:ext uri="{FF2B5EF4-FFF2-40B4-BE49-F238E27FC236}">
                <a16:creationId xmlns:a16="http://schemas.microsoft.com/office/drawing/2014/main" id="{05C338E9-E73F-A843-AE94-A9BB454C571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8617" y="4005943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74" name="Picture Placeholder 21">
            <a:extLst>
              <a:ext uri="{FF2B5EF4-FFF2-40B4-BE49-F238E27FC236}">
                <a16:creationId xmlns:a16="http://schemas.microsoft.com/office/drawing/2014/main" id="{59FCF0DE-AED9-2E40-903F-235C76B32FB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469270" y="4005943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76" name="Picture Placeholder 21">
            <a:extLst>
              <a:ext uri="{FF2B5EF4-FFF2-40B4-BE49-F238E27FC236}">
                <a16:creationId xmlns:a16="http://schemas.microsoft.com/office/drawing/2014/main" id="{D4982F9F-64B2-7148-962E-DF4D89A11AA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009923" y="4005943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4" name="Text Placeholder 47">
            <a:extLst>
              <a:ext uri="{FF2B5EF4-FFF2-40B4-BE49-F238E27FC236}">
                <a16:creationId xmlns:a16="http://schemas.microsoft.com/office/drawing/2014/main" id="{D9BA43D7-93F1-2542-8710-870CF899D9F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654555" y="1806929"/>
            <a:ext cx="1379912" cy="1536979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5" name="Text Placeholder 47">
            <a:extLst>
              <a:ext uri="{FF2B5EF4-FFF2-40B4-BE49-F238E27FC236}">
                <a16:creationId xmlns:a16="http://schemas.microsoft.com/office/drawing/2014/main" id="{66EB4BC3-66CE-5743-B31E-143C920A84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5208" y="1806929"/>
            <a:ext cx="1379912" cy="1536979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6" name="Text Placeholder 47">
            <a:extLst>
              <a:ext uri="{FF2B5EF4-FFF2-40B4-BE49-F238E27FC236}">
                <a16:creationId xmlns:a16="http://schemas.microsoft.com/office/drawing/2014/main" id="{4C5A2096-D066-0244-A57C-94C8C34CD6E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735861" y="1806929"/>
            <a:ext cx="1379912" cy="1536979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7" name="Text Placeholder 47">
            <a:extLst>
              <a:ext uri="{FF2B5EF4-FFF2-40B4-BE49-F238E27FC236}">
                <a16:creationId xmlns:a16="http://schemas.microsoft.com/office/drawing/2014/main" id="{A0EA7BD6-54C1-B34A-8CEA-B56258BDB2C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654555" y="4289934"/>
            <a:ext cx="1379912" cy="1535918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8" name="Text Placeholder 47">
            <a:extLst>
              <a:ext uri="{FF2B5EF4-FFF2-40B4-BE49-F238E27FC236}">
                <a16:creationId xmlns:a16="http://schemas.microsoft.com/office/drawing/2014/main" id="{3AA32FAB-87C3-7E44-B403-B1AA0591586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95208" y="4289934"/>
            <a:ext cx="1379912" cy="1535918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9" name="Text Placeholder 47">
            <a:extLst>
              <a:ext uri="{FF2B5EF4-FFF2-40B4-BE49-F238E27FC236}">
                <a16:creationId xmlns:a16="http://schemas.microsoft.com/office/drawing/2014/main" id="{50780ACF-28CB-5A48-AB47-F19B96CEAE6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35861" y="4289934"/>
            <a:ext cx="1379912" cy="1535918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02257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0AE0-7D11-9F48-AD74-BC01DCCF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498" y="365126"/>
            <a:ext cx="7762301" cy="73684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A3D48-8058-2D42-9309-EA8DD88BA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1498" y="1524000"/>
            <a:ext cx="7762301" cy="4652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D54E87-063F-BE4E-9C70-6C2338426206}"/>
              </a:ext>
            </a:extLst>
          </p:cNvPr>
          <p:cNvSpPr/>
          <p:nvPr userDrawn="1"/>
        </p:nvSpPr>
        <p:spPr>
          <a:xfrm>
            <a:off x="0" y="0"/>
            <a:ext cx="2983043" cy="6858000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C59E46-B3C3-3648-9D2A-D59F7798E80B}"/>
              </a:ext>
            </a:extLst>
          </p:cNvPr>
          <p:cNvCxnSpPr>
            <a:cxnSpLocks/>
          </p:cNvCxnSpPr>
          <p:nvPr userDrawn="1"/>
        </p:nvCxnSpPr>
        <p:spPr>
          <a:xfrm>
            <a:off x="3692641" y="121864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3296CA-AB12-9848-BFA1-A5361623602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47038" y="1523999"/>
            <a:ext cx="2082788" cy="4652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20000"/>
              </a:lnSpc>
              <a:spcBef>
                <a:spcPts val="4200"/>
              </a:spcBef>
              <a:buNone/>
              <a:defRPr sz="1500" b="1" i="0">
                <a:solidFill>
                  <a:schemeClr val="tx1">
                    <a:lumMod val="65000"/>
                    <a:lumOff val="35000"/>
                  </a:schemeClr>
                </a:solidFill>
                <a:latin typeface="Bernina Sans" pitchFamily="2" charset="77"/>
              </a:defRPr>
            </a:lvl1pPr>
            <a:lvl2pPr>
              <a:lnSpc>
                <a:spcPct val="120000"/>
              </a:lnSpc>
              <a:defRPr sz="1800">
                <a:solidFill>
                  <a:schemeClr val="bg1"/>
                </a:solidFill>
              </a:defRPr>
            </a:lvl2pPr>
            <a:lvl3pPr>
              <a:lnSpc>
                <a:spcPct val="120000"/>
              </a:lnSpc>
              <a:defRPr sz="1600">
                <a:solidFill>
                  <a:schemeClr val="bg1"/>
                </a:solidFill>
              </a:defRPr>
            </a:lvl3pPr>
            <a:lvl4pPr>
              <a:lnSpc>
                <a:spcPct val="120000"/>
              </a:lnSpc>
              <a:defRPr sz="1400">
                <a:solidFill>
                  <a:schemeClr val="bg1"/>
                </a:solidFill>
              </a:defRPr>
            </a:lvl4pPr>
            <a:lvl5pPr>
              <a:lnSpc>
                <a:spcPct val="120000"/>
              </a:lnSpc>
              <a:defRPr sz="14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3ACACC29-2D2F-6148-A128-06E9B18BEA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038" y="365125"/>
            <a:ext cx="2082788" cy="736846"/>
          </a:xfrm>
        </p:spPr>
        <p:txBody>
          <a:bodyPr anchor="b">
            <a:normAutofit/>
          </a:bodyPr>
          <a:lstStyle>
            <a:lvl1pPr marL="0" indent="0" algn="r">
              <a:buNone/>
              <a:defRPr lang="en-US" sz="2000" b="1" i="0" kern="1200" dirty="0">
                <a:solidFill>
                  <a:schemeClr val="bg1"/>
                </a:solidFill>
                <a:latin typeface="Bernina Sans" pitchFamily="2" charset="77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62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break 1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8433"/>
            <a:ext cx="10515600" cy="1536450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0F141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58520A-230F-8E45-B93A-732CD1A84E0D}"/>
              </a:ext>
            </a:extLst>
          </p:cNvPr>
          <p:cNvSpPr/>
          <p:nvPr userDrawn="1"/>
        </p:nvSpPr>
        <p:spPr>
          <a:xfrm>
            <a:off x="756745" y="269823"/>
            <a:ext cx="11235386" cy="1128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E322B2-51F8-BE46-99DA-3279D67D4735}"/>
              </a:ext>
            </a:extLst>
          </p:cNvPr>
          <p:cNvCxnSpPr>
            <a:cxnSpLocks/>
          </p:cNvCxnSpPr>
          <p:nvPr userDrawn="1"/>
        </p:nvCxnSpPr>
        <p:spPr>
          <a:xfrm>
            <a:off x="934450" y="4069425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34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break 2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8433"/>
            <a:ext cx="10515600" cy="153645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0F141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58520A-230F-8E45-B93A-732CD1A84E0D}"/>
              </a:ext>
            </a:extLst>
          </p:cNvPr>
          <p:cNvSpPr/>
          <p:nvPr userDrawn="1"/>
        </p:nvSpPr>
        <p:spPr>
          <a:xfrm>
            <a:off x="756745" y="269823"/>
            <a:ext cx="11235386" cy="1128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E322B2-51F8-BE46-99DA-3279D67D4735}"/>
              </a:ext>
            </a:extLst>
          </p:cNvPr>
          <p:cNvCxnSpPr>
            <a:cxnSpLocks/>
          </p:cNvCxnSpPr>
          <p:nvPr userDrawn="1"/>
        </p:nvCxnSpPr>
        <p:spPr>
          <a:xfrm>
            <a:off x="5135880" y="4069425"/>
            <a:ext cx="192024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73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9E63E0-93CB-CC43-819B-B7B22CA5C884}"/>
              </a:ext>
            </a:extLst>
          </p:cNvPr>
          <p:cNvSpPr/>
          <p:nvPr userDrawn="1"/>
        </p:nvSpPr>
        <p:spPr>
          <a:xfrm>
            <a:off x="838200" y="119921"/>
            <a:ext cx="11353800" cy="1859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180" y="690013"/>
            <a:ext cx="9267641" cy="2339760"/>
          </a:xfrm>
        </p:spPr>
        <p:txBody>
          <a:bodyPr anchor="b">
            <a:normAutofit/>
          </a:bodyPr>
          <a:lstStyle>
            <a:lvl1pPr algn="ctr">
              <a:lnSpc>
                <a:spcPct val="12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2D4FA0E-7176-4C45-AA20-6ED6C160D2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62088" y="3868663"/>
            <a:ext cx="9267825" cy="1722437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Edit Master text styles </a:t>
            </a:r>
          </a:p>
        </p:txBody>
      </p:sp>
    </p:spTree>
    <p:extLst>
      <p:ext uri="{BB962C8B-B14F-4D97-AF65-F5344CB8AC3E}">
        <p14:creationId xmlns:p14="http://schemas.microsoft.com/office/powerpoint/2010/main" val="118284538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slide - laptop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775199" cy="7368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4775199" cy="465296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307191B-3864-9741-8FF3-CE31D79EF8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10325" y="1228725"/>
            <a:ext cx="6578600" cy="41243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48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(3 presenters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4969A38-6B3C-2E47-B31F-4D4301A3DE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6648" t="1022" r="35664" b="53597"/>
          <a:stretch/>
        </p:blipFill>
        <p:spPr>
          <a:xfrm rot="16200000">
            <a:off x="2666998" y="-2666999"/>
            <a:ext cx="6858001" cy="12192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6867C5-9B24-2042-910E-14BAB9989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02479"/>
            <a:ext cx="6202305" cy="250349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bg1"/>
                </a:solidFill>
                <a:latin typeface="Bernina Sans" pitchFamily="2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9DD88-ACE4-DC49-AB05-8AACE7793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62663"/>
            <a:ext cx="6202305" cy="87856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0" i="0" kern="1200" dirty="0">
                <a:gradFill flip="none" rotWithShape="1">
                  <a:gsLst>
                    <a:gs pos="0">
                      <a:srgbClr val="1496FF"/>
                    </a:gs>
                    <a:gs pos="0">
                      <a:srgbClr val="2583EE"/>
                    </a:gs>
                    <a:gs pos="100000">
                      <a:srgbClr val="712F90"/>
                    </a:gs>
                  </a:gsLst>
                  <a:lin ang="0" scaled="1"/>
                  <a:tileRect/>
                </a:gradFill>
                <a:latin typeface="Bernina Sans" pitchFamily="2" charset="77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F63901B-9FFE-4847-AF93-786616A2AAB3}"/>
              </a:ext>
            </a:extLst>
          </p:cNvPr>
          <p:cNvCxnSpPr>
            <a:cxnSpLocks/>
          </p:cNvCxnSpPr>
          <p:nvPr userDrawn="1"/>
        </p:nvCxnSpPr>
        <p:spPr>
          <a:xfrm>
            <a:off x="934450" y="3508281"/>
            <a:ext cx="6111427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C00852C6-9DCC-2A4E-B962-4DE081D0D3B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74327" y="726054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582F5221-374E-4D49-AB17-A3803A350F6A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9658206" y="1"/>
            <a:ext cx="2550322" cy="2548063"/>
          </a:xfrm>
          <a:custGeom>
            <a:avLst/>
            <a:gdLst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27921 w 3627921"/>
              <a:gd name="connsiteY3" fmla="*/ 3627921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14669 w 3627921"/>
              <a:gd name="connsiteY3" fmla="*/ 3111086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23833 w 3627921"/>
              <a:gd name="connsiteY3" fmla="*/ 3101923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514701 w 3627921"/>
              <a:gd name="connsiteY3" fmla="*/ 3067624 h 3627921"/>
              <a:gd name="connsiteX4" fmla="*/ 0 w 3627921"/>
              <a:gd name="connsiteY4" fmla="*/ 3627921 h 3627921"/>
              <a:gd name="connsiteX0" fmla="*/ 0 w 3631138"/>
              <a:gd name="connsiteY0" fmla="*/ 3627921 h 3627921"/>
              <a:gd name="connsiteX1" fmla="*/ 0 w 3631138"/>
              <a:gd name="connsiteY1" fmla="*/ 0 h 3627921"/>
              <a:gd name="connsiteX2" fmla="*/ 3627921 w 3631138"/>
              <a:gd name="connsiteY2" fmla="*/ 0 h 3627921"/>
              <a:gd name="connsiteX3" fmla="*/ 3630069 w 3631138"/>
              <a:gd name="connsiteY3" fmla="*/ 3101923 h 3627921"/>
              <a:gd name="connsiteX4" fmla="*/ 0 w 3631138"/>
              <a:gd name="connsiteY4" fmla="*/ 3627921 h 362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1138" h="3627921">
                <a:moveTo>
                  <a:pt x="0" y="3627921"/>
                </a:moveTo>
                <a:lnTo>
                  <a:pt x="0" y="0"/>
                </a:lnTo>
                <a:lnTo>
                  <a:pt x="3627921" y="0"/>
                </a:lnTo>
                <a:cubicBezTo>
                  <a:pt x="3623504" y="1037029"/>
                  <a:pt x="3634486" y="2064894"/>
                  <a:pt x="3630069" y="3101923"/>
                </a:cubicBezTo>
                <a:lnTo>
                  <a:pt x="0" y="362792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ADF8F65-4077-E440-AF0D-021F4F2D9C4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9660301" y="2151081"/>
            <a:ext cx="2548227" cy="2555838"/>
          </a:xfrm>
          <a:custGeom>
            <a:avLst/>
            <a:gdLst>
              <a:gd name="connsiteX0" fmla="*/ 0 w 3694112"/>
              <a:gd name="connsiteY0" fmla="*/ 3163887 h 3163887"/>
              <a:gd name="connsiteX1" fmla="*/ 0 w 3694112"/>
              <a:gd name="connsiteY1" fmla="*/ 0 h 3163887"/>
              <a:gd name="connsiteX2" fmla="*/ 3694112 w 3694112"/>
              <a:gd name="connsiteY2" fmla="*/ 0 h 3163887"/>
              <a:gd name="connsiteX3" fmla="*/ 3694112 w 3694112"/>
              <a:gd name="connsiteY3" fmla="*/ 3163887 h 3163887"/>
              <a:gd name="connsiteX4" fmla="*/ 0 w 3694112"/>
              <a:gd name="connsiteY4" fmla="*/ 3163887 h 3163887"/>
              <a:gd name="connsiteX0" fmla="*/ 0 w 3694112"/>
              <a:gd name="connsiteY0" fmla="*/ 3686401 h 3686401"/>
              <a:gd name="connsiteX1" fmla="*/ 0 w 3694112"/>
              <a:gd name="connsiteY1" fmla="*/ 522514 h 3686401"/>
              <a:gd name="connsiteX2" fmla="*/ 3694112 w 3694112"/>
              <a:gd name="connsiteY2" fmla="*/ 0 h 3686401"/>
              <a:gd name="connsiteX3" fmla="*/ 3694112 w 3694112"/>
              <a:gd name="connsiteY3" fmla="*/ 3686401 h 3686401"/>
              <a:gd name="connsiteX4" fmla="*/ 0 w 3694112"/>
              <a:gd name="connsiteY4" fmla="*/ 3686401 h 3686401"/>
              <a:gd name="connsiteX0" fmla="*/ 0 w 3697287"/>
              <a:gd name="connsiteY0" fmla="*/ 3699101 h 3699101"/>
              <a:gd name="connsiteX1" fmla="*/ 0 w 3697287"/>
              <a:gd name="connsiteY1" fmla="*/ 535214 h 3699101"/>
              <a:gd name="connsiteX2" fmla="*/ 3697287 w 3697287"/>
              <a:gd name="connsiteY2" fmla="*/ 0 h 3699101"/>
              <a:gd name="connsiteX3" fmla="*/ 3694112 w 3697287"/>
              <a:gd name="connsiteY3" fmla="*/ 3699101 h 3699101"/>
              <a:gd name="connsiteX4" fmla="*/ 0 w 3697287"/>
              <a:gd name="connsiteY4" fmla="*/ 3699101 h 3699101"/>
              <a:gd name="connsiteX0" fmla="*/ 0 w 3694417"/>
              <a:gd name="connsiteY0" fmla="*/ 3705451 h 3705451"/>
              <a:gd name="connsiteX1" fmla="*/ 0 w 3694417"/>
              <a:gd name="connsiteY1" fmla="*/ 541564 h 3705451"/>
              <a:gd name="connsiteX2" fmla="*/ 3694112 w 3694417"/>
              <a:gd name="connsiteY2" fmla="*/ 0 h 3705451"/>
              <a:gd name="connsiteX3" fmla="*/ 3694112 w 3694417"/>
              <a:gd name="connsiteY3" fmla="*/ 3705451 h 3705451"/>
              <a:gd name="connsiteX4" fmla="*/ 0 w 3694417"/>
              <a:gd name="connsiteY4" fmla="*/ 3705451 h 37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4417" h="3705451">
                <a:moveTo>
                  <a:pt x="0" y="3705451"/>
                </a:moveTo>
                <a:lnTo>
                  <a:pt x="0" y="541564"/>
                </a:lnTo>
                <a:lnTo>
                  <a:pt x="3694112" y="0"/>
                </a:lnTo>
                <a:cubicBezTo>
                  <a:pt x="3693054" y="1233034"/>
                  <a:pt x="3695170" y="2472417"/>
                  <a:pt x="3694112" y="3705451"/>
                </a:cubicBezTo>
                <a:lnTo>
                  <a:pt x="0" y="370545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0CACDC7-5EAA-2344-9321-AFDFA85C33D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9660301" y="4302162"/>
            <a:ext cx="2548227" cy="2555838"/>
          </a:xfrm>
          <a:custGeom>
            <a:avLst/>
            <a:gdLst>
              <a:gd name="connsiteX0" fmla="*/ 0 w 3694112"/>
              <a:gd name="connsiteY0" fmla="*/ 3163887 h 3163887"/>
              <a:gd name="connsiteX1" fmla="*/ 0 w 3694112"/>
              <a:gd name="connsiteY1" fmla="*/ 0 h 3163887"/>
              <a:gd name="connsiteX2" fmla="*/ 3694112 w 3694112"/>
              <a:gd name="connsiteY2" fmla="*/ 0 h 3163887"/>
              <a:gd name="connsiteX3" fmla="*/ 3694112 w 3694112"/>
              <a:gd name="connsiteY3" fmla="*/ 3163887 h 3163887"/>
              <a:gd name="connsiteX4" fmla="*/ 0 w 3694112"/>
              <a:gd name="connsiteY4" fmla="*/ 3163887 h 3163887"/>
              <a:gd name="connsiteX0" fmla="*/ 0 w 3694112"/>
              <a:gd name="connsiteY0" fmla="*/ 3686401 h 3686401"/>
              <a:gd name="connsiteX1" fmla="*/ 0 w 3694112"/>
              <a:gd name="connsiteY1" fmla="*/ 522514 h 3686401"/>
              <a:gd name="connsiteX2" fmla="*/ 3694112 w 3694112"/>
              <a:gd name="connsiteY2" fmla="*/ 0 h 3686401"/>
              <a:gd name="connsiteX3" fmla="*/ 3694112 w 3694112"/>
              <a:gd name="connsiteY3" fmla="*/ 3686401 h 3686401"/>
              <a:gd name="connsiteX4" fmla="*/ 0 w 3694112"/>
              <a:gd name="connsiteY4" fmla="*/ 3686401 h 3686401"/>
              <a:gd name="connsiteX0" fmla="*/ 0 w 3697287"/>
              <a:gd name="connsiteY0" fmla="*/ 3699101 h 3699101"/>
              <a:gd name="connsiteX1" fmla="*/ 0 w 3697287"/>
              <a:gd name="connsiteY1" fmla="*/ 535214 h 3699101"/>
              <a:gd name="connsiteX2" fmla="*/ 3697287 w 3697287"/>
              <a:gd name="connsiteY2" fmla="*/ 0 h 3699101"/>
              <a:gd name="connsiteX3" fmla="*/ 3694112 w 3697287"/>
              <a:gd name="connsiteY3" fmla="*/ 3699101 h 3699101"/>
              <a:gd name="connsiteX4" fmla="*/ 0 w 3697287"/>
              <a:gd name="connsiteY4" fmla="*/ 3699101 h 3699101"/>
              <a:gd name="connsiteX0" fmla="*/ 0 w 3694417"/>
              <a:gd name="connsiteY0" fmla="*/ 3705451 h 3705451"/>
              <a:gd name="connsiteX1" fmla="*/ 0 w 3694417"/>
              <a:gd name="connsiteY1" fmla="*/ 541564 h 3705451"/>
              <a:gd name="connsiteX2" fmla="*/ 3694112 w 3694417"/>
              <a:gd name="connsiteY2" fmla="*/ 0 h 3705451"/>
              <a:gd name="connsiteX3" fmla="*/ 3694112 w 3694417"/>
              <a:gd name="connsiteY3" fmla="*/ 3705451 h 3705451"/>
              <a:gd name="connsiteX4" fmla="*/ 0 w 3694417"/>
              <a:gd name="connsiteY4" fmla="*/ 3705451 h 37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4417" h="3705451">
                <a:moveTo>
                  <a:pt x="0" y="3705451"/>
                </a:moveTo>
                <a:lnTo>
                  <a:pt x="0" y="541564"/>
                </a:lnTo>
                <a:lnTo>
                  <a:pt x="3694112" y="0"/>
                </a:lnTo>
                <a:cubicBezTo>
                  <a:pt x="3693054" y="1233034"/>
                  <a:pt x="3695170" y="2472417"/>
                  <a:pt x="3694112" y="3705451"/>
                </a:cubicBezTo>
                <a:lnTo>
                  <a:pt x="0" y="370545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59">
            <a:extLst>
              <a:ext uri="{FF2B5EF4-FFF2-40B4-BE49-F238E27FC236}">
                <a16:creationId xmlns:a16="http://schemas.microsoft.com/office/drawing/2014/main" id="{B7FA887B-BEE3-694E-A3CA-08A2D0EA97D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374327" y="2886531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59">
            <a:extLst>
              <a:ext uri="{FF2B5EF4-FFF2-40B4-BE49-F238E27FC236}">
                <a16:creationId xmlns:a16="http://schemas.microsoft.com/office/drawing/2014/main" id="{0C01EC1A-A9F4-3749-9811-57CA3A9E9B2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374327" y="5037612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BE838826-BEA7-F444-9A12-EC09F05CFA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794" y="5729776"/>
            <a:ext cx="2827404" cy="49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3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slide - tablet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013256" cy="7368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5013256" cy="465296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307191B-3864-9741-8FF3-CE31D79EF8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15125" y="1133475"/>
            <a:ext cx="6003925" cy="45021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807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slide - smartphone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604000" cy="7368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6604000" cy="465296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0941730-FA88-CF4C-9D83-234DD57D17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26450" y="1409700"/>
            <a:ext cx="2187575" cy="38766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838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6425-1D02-814A-AAC9-2130CF902380}"/>
              </a:ext>
            </a:extLst>
          </p:cNvPr>
          <p:cNvSpPr/>
          <p:nvPr userDrawn="1"/>
        </p:nvSpPr>
        <p:spPr>
          <a:xfrm>
            <a:off x="838200" y="0"/>
            <a:ext cx="11183911" cy="1379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359AF7-2A28-0848-9772-9B82EF2522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3232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358520A-230F-8E45-B93A-732CD1A84E0D}"/>
              </a:ext>
            </a:extLst>
          </p:cNvPr>
          <p:cNvSpPr/>
          <p:nvPr userDrawn="1"/>
        </p:nvSpPr>
        <p:spPr>
          <a:xfrm>
            <a:off x="756745" y="998483"/>
            <a:ext cx="1313793" cy="399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72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(4 presenters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4969A38-6B3C-2E47-B31F-4D4301A3DE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6648" t="1022" r="35664" b="53597"/>
          <a:stretch/>
        </p:blipFill>
        <p:spPr>
          <a:xfrm rot="16200000">
            <a:off x="2666998" y="-2666999"/>
            <a:ext cx="6858001" cy="12192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6867C5-9B24-2042-910E-14BAB9989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02479"/>
            <a:ext cx="6743700" cy="250349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bg1"/>
                </a:solidFill>
                <a:latin typeface="Bernina Sans" pitchFamily="2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9DD88-ACE4-DC49-AB05-8AACE7793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62663"/>
            <a:ext cx="6743700" cy="87856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0" i="0" kern="1200" dirty="0">
                <a:gradFill flip="none" rotWithShape="1">
                  <a:gsLst>
                    <a:gs pos="0">
                      <a:srgbClr val="1496FF"/>
                    </a:gs>
                    <a:gs pos="0">
                      <a:srgbClr val="2583EE"/>
                    </a:gs>
                    <a:gs pos="100000">
                      <a:srgbClr val="712F90"/>
                    </a:gs>
                  </a:gsLst>
                  <a:lin ang="0" scaled="1"/>
                  <a:tileRect/>
                </a:gradFill>
                <a:latin typeface="Bernina Sans" pitchFamily="2" charset="77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F63901B-9FFE-4847-AF93-786616A2AAB3}"/>
              </a:ext>
            </a:extLst>
          </p:cNvPr>
          <p:cNvCxnSpPr>
            <a:cxnSpLocks/>
          </p:cNvCxnSpPr>
          <p:nvPr userDrawn="1"/>
        </p:nvCxnSpPr>
        <p:spPr>
          <a:xfrm>
            <a:off x="934450" y="3508281"/>
            <a:ext cx="664745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C00852C6-9DCC-2A4E-B962-4DE081D0D3B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970188" y="557175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59">
            <a:extLst>
              <a:ext uri="{FF2B5EF4-FFF2-40B4-BE49-F238E27FC236}">
                <a16:creationId xmlns:a16="http://schemas.microsoft.com/office/drawing/2014/main" id="{F49255DD-148E-2D4C-AC67-99ED6C50286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970188" y="5386124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582F5221-374E-4D49-AB17-A3803A350F6A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10258280" y="1"/>
            <a:ext cx="1950248" cy="1948521"/>
          </a:xfrm>
          <a:custGeom>
            <a:avLst/>
            <a:gdLst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27921 w 3627921"/>
              <a:gd name="connsiteY3" fmla="*/ 3627921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14669 w 3627921"/>
              <a:gd name="connsiteY3" fmla="*/ 3111086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23833 w 3627921"/>
              <a:gd name="connsiteY3" fmla="*/ 3101923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514701 w 3627921"/>
              <a:gd name="connsiteY3" fmla="*/ 3067624 h 3627921"/>
              <a:gd name="connsiteX4" fmla="*/ 0 w 3627921"/>
              <a:gd name="connsiteY4" fmla="*/ 3627921 h 3627921"/>
              <a:gd name="connsiteX0" fmla="*/ 0 w 3631138"/>
              <a:gd name="connsiteY0" fmla="*/ 3627921 h 3627921"/>
              <a:gd name="connsiteX1" fmla="*/ 0 w 3631138"/>
              <a:gd name="connsiteY1" fmla="*/ 0 h 3627921"/>
              <a:gd name="connsiteX2" fmla="*/ 3627921 w 3631138"/>
              <a:gd name="connsiteY2" fmla="*/ 0 h 3627921"/>
              <a:gd name="connsiteX3" fmla="*/ 3630069 w 3631138"/>
              <a:gd name="connsiteY3" fmla="*/ 3101923 h 3627921"/>
              <a:gd name="connsiteX4" fmla="*/ 0 w 3631138"/>
              <a:gd name="connsiteY4" fmla="*/ 3627921 h 362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1138" h="3627921">
                <a:moveTo>
                  <a:pt x="0" y="3627921"/>
                </a:moveTo>
                <a:lnTo>
                  <a:pt x="0" y="0"/>
                </a:lnTo>
                <a:lnTo>
                  <a:pt x="3627921" y="0"/>
                </a:lnTo>
                <a:cubicBezTo>
                  <a:pt x="3623504" y="1037029"/>
                  <a:pt x="3634486" y="2064894"/>
                  <a:pt x="3630069" y="3101923"/>
                </a:cubicBezTo>
                <a:lnTo>
                  <a:pt x="0" y="362792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ADF8F65-4077-E440-AF0D-021F4F2D9C4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59882" y="1620403"/>
            <a:ext cx="1948646" cy="1954466"/>
          </a:xfrm>
          <a:custGeom>
            <a:avLst/>
            <a:gdLst>
              <a:gd name="connsiteX0" fmla="*/ 0 w 3694112"/>
              <a:gd name="connsiteY0" fmla="*/ 3163887 h 3163887"/>
              <a:gd name="connsiteX1" fmla="*/ 0 w 3694112"/>
              <a:gd name="connsiteY1" fmla="*/ 0 h 3163887"/>
              <a:gd name="connsiteX2" fmla="*/ 3694112 w 3694112"/>
              <a:gd name="connsiteY2" fmla="*/ 0 h 3163887"/>
              <a:gd name="connsiteX3" fmla="*/ 3694112 w 3694112"/>
              <a:gd name="connsiteY3" fmla="*/ 3163887 h 3163887"/>
              <a:gd name="connsiteX4" fmla="*/ 0 w 3694112"/>
              <a:gd name="connsiteY4" fmla="*/ 3163887 h 3163887"/>
              <a:gd name="connsiteX0" fmla="*/ 0 w 3694112"/>
              <a:gd name="connsiteY0" fmla="*/ 3686401 h 3686401"/>
              <a:gd name="connsiteX1" fmla="*/ 0 w 3694112"/>
              <a:gd name="connsiteY1" fmla="*/ 522514 h 3686401"/>
              <a:gd name="connsiteX2" fmla="*/ 3694112 w 3694112"/>
              <a:gd name="connsiteY2" fmla="*/ 0 h 3686401"/>
              <a:gd name="connsiteX3" fmla="*/ 3694112 w 3694112"/>
              <a:gd name="connsiteY3" fmla="*/ 3686401 h 3686401"/>
              <a:gd name="connsiteX4" fmla="*/ 0 w 3694112"/>
              <a:gd name="connsiteY4" fmla="*/ 3686401 h 3686401"/>
              <a:gd name="connsiteX0" fmla="*/ 0 w 3697287"/>
              <a:gd name="connsiteY0" fmla="*/ 3699101 h 3699101"/>
              <a:gd name="connsiteX1" fmla="*/ 0 w 3697287"/>
              <a:gd name="connsiteY1" fmla="*/ 535214 h 3699101"/>
              <a:gd name="connsiteX2" fmla="*/ 3697287 w 3697287"/>
              <a:gd name="connsiteY2" fmla="*/ 0 h 3699101"/>
              <a:gd name="connsiteX3" fmla="*/ 3694112 w 3697287"/>
              <a:gd name="connsiteY3" fmla="*/ 3699101 h 3699101"/>
              <a:gd name="connsiteX4" fmla="*/ 0 w 3697287"/>
              <a:gd name="connsiteY4" fmla="*/ 3699101 h 3699101"/>
              <a:gd name="connsiteX0" fmla="*/ 0 w 3694417"/>
              <a:gd name="connsiteY0" fmla="*/ 3705451 h 3705451"/>
              <a:gd name="connsiteX1" fmla="*/ 0 w 3694417"/>
              <a:gd name="connsiteY1" fmla="*/ 541564 h 3705451"/>
              <a:gd name="connsiteX2" fmla="*/ 3694112 w 3694417"/>
              <a:gd name="connsiteY2" fmla="*/ 0 h 3705451"/>
              <a:gd name="connsiteX3" fmla="*/ 3694112 w 3694417"/>
              <a:gd name="connsiteY3" fmla="*/ 3705451 h 3705451"/>
              <a:gd name="connsiteX4" fmla="*/ 0 w 3694417"/>
              <a:gd name="connsiteY4" fmla="*/ 3705451 h 37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4417" h="3705451">
                <a:moveTo>
                  <a:pt x="0" y="3705451"/>
                </a:moveTo>
                <a:lnTo>
                  <a:pt x="0" y="541564"/>
                </a:lnTo>
                <a:lnTo>
                  <a:pt x="3694112" y="0"/>
                </a:lnTo>
                <a:cubicBezTo>
                  <a:pt x="3693054" y="1233034"/>
                  <a:pt x="3695170" y="2472417"/>
                  <a:pt x="3694112" y="3705451"/>
                </a:cubicBezTo>
                <a:lnTo>
                  <a:pt x="0" y="370545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0CACDC7-5EAA-2344-9321-AFDFA85C33D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10259882" y="3263442"/>
            <a:ext cx="1948646" cy="1954466"/>
          </a:xfrm>
          <a:custGeom>
            <a:avLst/>
            <a:gdLst>
              <a:gd name="connsiteX0" fmla="*/ 0 w 3694112"/>
              <a:gd name="connsiteY0" fmla="*/ 3163887 h 3163887"/>
              <a:gd name="connsiteX1" fmla="*/ 0 w 3694112"/>
              <a:gd name="connsiteY1" fmla="*/ 0 h 3163887"/>
              <a:gd name="connsiteX2" fmla="*/ 3694112 w 3694112"/>
              <a:gd name="connsiteY2" fmla="*/ 0 h 3163887"/>
              <a:gd name="connsiteX3" fmla="*/ 3694112 w 3694112"/>
              <a:gd name="connsiteY3" fmla="*/ 3163887 h 3163887"/>
              <a:gd name="connsiteX4" fmla="*/ 0 w 3694112"/>
              <a:gd name="connsiteY4" fmla="*/ 3163887 h 3163887"/>
              <a:gd name="connsiteX0" fmla="*/ 0 w 3694112"/>
              <a:gd name="connsiteY0" fmla="*/ 3686401 h 3686401"/>
              <a:gd name="connsiteX1" fmla="*/ 0 w 3694112"/>
              <a:gd name="connsiteY1" fmla="*/ 522514 h 3686401"/>
              <a:gd name="connsiteX2" fmla="*/ 3694112 w 3694112"/>
              <a:gd name="connsiteY2" fmla="*/ 0 h 3686401"/>
              <a:gd name="connsiteX3" fmla="*/ 3694112 w 3694112"/>
              <a:gd name="connsiteY3" fmla="*/ 3686401 h 3686401"/>
              <a:gd name="connsiteX4" fmla="*/ 0 w 3694112"/>
              <a:gd name="connsiteY4" fmla="*/ 3686401 h 3686401"/>
              <a:gd name="connsiteX0" fmla="*/ 0 w 3697287"/>
              <a:gd name="connsiteY0" fmla="*/ 3699101 h 3699101"/>
              <a:gd name="connsiteX1" fmla="*/ 0 w 3697287"/>
              <a:gd name="connsiteY1" fmla="*/ 535214 h 3699101"/>
              <a:gd name="connsiteX2" fmla="*/ 3697287 w 3697287"/>
              <a:gd name="connsiteY2" fmla="*/ 0 h 3699101"/>
              <a:gd name="connsiteX3" fmla="*/ 3694112 w 3697287"/>
              <a:gd name="connsiteY3" fmla="*/ 3699101 h 3699101"/>
              <a:gd name="connsiteX4" fmla="*/ 0 w 3697287"/>
              <a:gd name="connsiteY4" fmla="*/ 3699101 h 3699101"/>
              <a:gd name="connsiteX0" fmla="*/ 0 w 3694417"/>
              <a:gd name="connsiteY0" fmla="*/ 3705451 h 3705451"/>
              <a:gd name="connsiteX1" fmla="*/ 0 w 3694417"/>
              <a:gd name="connsiteY1" fmla="*/ 541564 h 3705451"/>
              <a:gd name="connsiteX2" fmla="*/ 3694112 w 3694417"/>
              <a:gd name="connsiteY2" fmla="*/ 0 h 3705451"/>
              <a:gd name="connsiteX3" fmla="*/ 3694112 w 3694417"/>
              <a:gd name="connsiteY3" fmla="*/ 3705451 h 3705451"/>
              <a:gd name="connsiteX4" fmla="*/ 0 w 3694417"/>
              <a:gd name="connsiteY4" fmla="*/ 3705451 h 37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4417" h="3705451">
                <a:moveTo>
                  <a:pt x="0" y="3705451"/>
                </a:moveTo>
                <a:lnTo>
                  <a:pt x="0" y="541564"/>
                </a:lnTo>
                <a:lnTo>
                  <a:pt x="3694112" y="0"/>
                </a:lnTo>
                <a:cubicBezTo>
                  <a:pt x="3693054" y="1233034"/>
                  <a:pt x="3695170" y="2472417"/>
                  <a:pt x="3694112" y="3705451"/>
                </a:cubicBezTo>
                <a:lnTo>
                  <a:pt x="0" y="370545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C14F8DBD-FF0E-F64F-B879-41CC8037549F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0259882" y="4903534"/>
            <a:ext cx="1948646" cy="1954466"/>
          </a:xfrm>
          <a:custGeom>
            <a:avLst/>
            <a:gdLst>
              <a:gd name="connsiteX0" fmla="*/ 0 w 3694112"/>
              <a:gd name="connsiteY0" fmla="*/ 3163887 h 3163887"/>
              <a:gd name="connsiteX1" fmla="*/ 0 w 3694112"/>
              <a:gd name="connsiteY1" fmla="*/ 0 h 3163887"/>
              <a:gd name="connsiteX2" fmla="*/ 3694112 w 3694112"/>
              <a:gd name="connsiteY2" fmla="*/ 0 h 3163887"/>
              <a:gd name="connsiteX3" fmla="*/ 3694112 w 3694112"/>
              <a:gd name="connsiteY3" fmla="*/ 3163887 h 3163887"/>
              <a:gd name="connsiteX4" fmla="*/ 0 w 3694112"/>
              <a:gd name="connsiteY4" fmla="*/ 3163887 h 3163887"/>
              <a:gd name="connsiteX0" fmla="*/ 0 w 3694112"/>
              <a:gd name="connsiteY0" fmla="*/ 3686401 h 3686401"/>
              <a:gd name="connsiteX1" fmla="*/ 0 w 3694112"/>
              <a:gd name="connsiteY1" fmla="*/ 522514 h 3686401"/>
              <a:gd name="connsiteX2" fmla="*/ 3694112 w 3694112"/>
              <a:gd name="connsiteY2" fmla="*/ 0 h 3686401"/>
              <a:gd name="connsiteX3" fmla="*/ 3694112 w 3694112"/>
              <a:gd name="connsiteY3" fmla="*/ 3686401 h 3686401"/>
              <a:gd name="connsiteX4" fmla="*/ 0 w 3694112"/>
              <a:gd name="connsiteY4" fmla="*/ 3686401 h 3686401"/>
              <a:gd name="connsiteX0" fmla="*/ 0 w 3697287"/>
              <a:gd name="connsiteY0" fmla="*/ 3699101 h 3699101"/>
              <a:gd name="connsiteX1" fmla="*/ 0 w 3697287"/>
              <a:gd name="connsiteY1" fmla="*/ 535214 h 3699101"/>
              <a:gd name="connsiteX2" fmla="*/ 3697287 w 3697287"/>
              <a:gd name="connsiteY2" fmla="*/ 0 h 3699101"/>
              <a:gd name="connsiteX3" fmla="*/ 3694112 w 3697287"/>
              <a:gd name="connsiteY3" fmla="*/ 3699101 h 3699101"/>
              <a:gd name="connsiteX4" fmla="*/ 0 w 3697287"/>
              <a:gd name="connsiteY4" fmla="*/ 3699101 h 3699101"/>
              <a:gd name="connsiteX0" fmla="*/ 0 w 3694417"/>
              <a:gd name="connsiteY0" fmla="*/ 3705451 h 3705451"/>
              <a:gd name="connsiteX1" fmla="*/ 0 w 3694417"/>
              <a:gd name="connsiteY1" fmla="*/ 541564 h 3705451"/>
              <a:gd name="connsiteX2" fmla="*/ 3694112 w 3694417"/>
              <a:gd name="connsiteY2" fmla="*/ 0 h 3705451"/>
              <a:gd name="connsiteX3" fmla="*/ 3694112 w 3694417"/>
              <a:gd name="connsiteY3" fmla="*/ 3705451 h 3705451"/>
              <a:gd name="connsiteX4" fmla="*/ 0 w 3694417"/>
              <a:gd name="connsiteY4" fmla="*/ 3705451 h 37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4417" h="3705451">
                <a:moveTo>
                  <a:pt x="0" y="3705451"/>
                </a:moveTo>
                <a:lnTo>
                  <a:pt x="0" y="541564"/>
                </a:lnTo>
                <a:lnTo>
                  <a:pt x="3694112" y="0"/>
                </a:lnTo>
                <a:cubicBezTo>
                  <a:pt x="3693054" y="1233034"/>
                  <a:pt x="3695170" y="2472417"/>
                  <a:pt x="3694112" y="3705451"/>
                </a:cubicBezTo>
                <a:lnTo>
                  <a:pt x="0" y="370545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59">
            <a:extLst>
              <a:ext uri="{FF2B5EF4-FFF2-40B4-BE49-F238E27FC236}">
                <a16:creationId xmlns:a16="http://schemas.microsoft.com/office/drawing/2014/main" id="{B7FA887B-BEE3-694E-A3CA-08A2D0EA97D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970188" y="2166825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59">
            <a:extLst>
              <a:ext uri="{FF2B5EF4-FFF2-40B4-BE49-F238E27FC236}">
                <a16:creationId xmlns:a16="http://schemas.microsoft.com/office/drawing/2014/main" id="{0C01EC1A-A9F4-3749-9811-57CA3A9E9B2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970188" y="3776474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E5204E7-4623-D84D-9F3C-3DE8650B09E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794" y="5729776"/>
            <a:ext cx="2827404" cy="49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9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image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797729-DB87-9940-906F-E934CC1642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8177" t="6498" r="29419" b="29677"/>
          <a:stretch/>
        </p:blipFill>
        <p:spPr>
          <a:xfrm rot="16200000">
            <a:off x="2666999" y="-2663338"/>
            <a:ext cx="6858001" cy="1219200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CDC1-8CF7-8946-BE12-A73452F9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999"/>
            <a:ext cx="4481945" cy="4652963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800"/>
            </a:lvl1pPr>
            <a:lvl2pPr>
              <a:lnSpc>
                <a:spcPct val="120000"/>
              </a:lnSpc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4CCE3FA1-96CD-B142-A067-84A01CBB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146964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7101AEA5-3D24-A647-AD7B-EAAF63952D28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593068" y="1"/>
            <a:ext cx="6598920" cy="6867608"/>
          </a:xfrm>
          <a:custGeom>
            <a:avLst/>
            <a:gdLst>
              <a:gd name="connsiteX0" fmla="*/ 0 w 3692525"/>
              <a:gd name="connsiteY0" fmla="*/ 3697287 h 3697287"/>
              <a:gd name="connsiteX1" fmla="*/ 0 w 3692525"/>
              <a:gd name="connsiteY1" fmla="*/ 0 h 3697287"/>
              <a:gd name="connsiteX2" fmla="*/ 3692525 w 3692525"/>
              <a:gd name="connsiteY2" fmla="*/ 0 h 3697287"/>
              <a:gd name="connsiteX3" fmla="*/ 3692525 w 3692525"/>
              <a:gd name="connsiteY3" fmla="*/ 3697287 h 3697287"/>
              <a:gd name="connsiteX4" fmla="*/ 0 w 3692525"/>
              <a:gd name="connsiteY4" fmla="*/ 3697287 h 3697287"/>
              <a:gd name="connsiteX0" fmla="*/ 0 w 3692525"/>
              <a:gd name="connsiteY0" fmla="*/ 3697287 h 3697287"/>
              <a:gd name="connsiteX1" fmla="*/ 539750 w 3692525"/>
              <a:gd name="connsiteY1" fmla="*/ 0 h 3697287"/>
              <a:gd name="connsiteX2" fmla="*/ 3692525 w 3692525"/>
              <a:gd name="connsiteY2" fmla="*/ 0 h 3697287"/>
              <a:gd name="connsiteX3" fmla="*/ 3692525 w 3692525"/>
              <a:gd name="connsiteY3" fmla="*/ 3697287 h 3697287"/>
              <a:gd name="connsiteX4" fmla="*/ 0 w 3692525"/>
              <a:gd name="connsiteY4" fmla="*/ 3697287 h 3697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2525" h="3697287">
                <a:moveTo>
                  <a:pt x="0" y="3697287"/>
                </a:moveTo>
                <a:lnTo>
                  <a:pt x="539750" y="0"/>
                </a:lnTo>
                <a:lnTo>
                  <a:pt x="3692525" y="0"/>
                </a:lnTo>
                <a:lnTo>
                  <a:pt x="3692525" y="3697287"/>
                </a:lnTo>
                <a:lnTo>
                  <a:pt x="0" y="3697287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91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0AE0-7D11-9F48-AD74-BC01DCCF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498" y="365126"/>
            <a:ext cx="7762301" cy="73684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A3D48-8058-2D42-9309-EA8DD88BA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1498" y="1524000"/>
            <a:ext cx="7762301" cy="46529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D54E87-063F-BE4E-9C70-6C2338426206}"/>
              </a:ext>
            </a:extLst>
          </p:cNvPr>
          <p:cNvSpPr/>
          <p:nvPr userDrawn="1"/>
        </p:nvSpPr>
        <p:spPr>
          <a:xfrm>
            <a:off x="0" y="0"/>
            <a:ext cx="298304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C59E46-B3C3-3648-9D2A-D59F7798E80B}"/>
              </a:ext>
            </a:extLst>
          </p:cNvPr>
          <p:cNvCxnSpPr>
            <a:cxnSpLocks/>
          </p:cNvCxnSpPr>
          <p:nvPr userDrawn="1"/>
        </p:nvCxnSpPr>
        <p:spPr>
          <a:xfrm>
            <a:off x="3692641" y="121864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3296CA-AB12-9848-BFA1-A5361623602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47038" y="1523999"/>
            <a:ext cx="2082788" cy="4652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20000"/>
              </a:lnSpc>
              <a:spcBef>
                <a:spcPts val="4200"/>
              </a:spcBef>
              <a:buNone/>
              <a:defRPr sz="1500" b="1" i="0">
                <a:solidFill>
                  <a:schemeClr val="bg1">
                    <a:lumMod val="85000"/>
                  </a:schemeClr>
                </a:solidFill>
                <a:latin typeface="Bernina Sans" pitchFamily="2" charset="77"/>
              </a:defRPr>
            </a:lvl1pPr>
            <a:lvl2pPr>
              <a:lnSpc>
                <a:spcPct val="120000"/>
              </a:lnSpc>
              <a:defRPr sz="1800">
                <a:solidFill>
                  <a:schemeClr val="bg1"/>
                </a:solidFill>
              </a:defRPr>
            </a:lvl2pPr>
            <a:lvl3pPr>
              <a:lnSpc>
                <a:spcPct val="120000"/>
              </a:lnSpc>
              <a:defRPr sz="1600">
                <a:solidFill>
                  <a:schemeClr val="bg1"/>
                </a:solidFill>
              </a:defRPr>
            </a:lvl3pPr>
            <a:lvl4pPr>
              <a:lnSpc>
                <a:spcPct val="120000"/>
              </a:lnSpc>
              <a:defRPr sz="1400">
                <a:solidFill>
                  <a:schemeClr val="bg1"/>
                </a:solidFill>
              </a:defRPr>
            </a:lvl4pPr>
            <a:lvl5pPr>
              <a:lnSpc>
                <a:spcPct val="120000"/>
              </a:lnSpc>
              <a:defRPr sz="14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3ACACC29-2D2F-6148-A128-06E9B18BEA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038" y="365125"/>
            <a:ext cx="2082788" cy="736846"/>
          </a:xfrm>
        </p:spPr>
        <p:txBody>
          <a:bodyPr anchor="b">
            <a:normAutofit/>
          </a:bodyPr>
          <a:lstStyle>
            <a:lvl1pPr marL="0" indent="0" algn="r">
              <a:buNone/>
              <a:defRPr lang="en-US" sz="2000" b="1" i="0" kern="1200" dirty="0">
                <a:solidFill>
                  <a:schemeClr val="tx1"/>
                </a:solidFill>
                <a:latin typeface="Bernina Sans" pitchFamily="2" charset="77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475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break 1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AEC6838-9F5F-1F44-A42F-DFDF8C86CD8B}"/>
              </a:ext>
            </a:extLst>
          </p:cNvPr>
          <p:cNvSpPr/>
          <p:nvPr userDrawn="1"/>
        </p:nvSpPr>
        <p:spPr>
          <a:xfrm>
            <a:off x="838200" y="0"/>
            <a:ext cx="11243872" cy="1528997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F2EF55-64C6-BF48-A2CA-128B92E929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3393" t="41075" r="-40382" b="5048"/>
          <a:stretch/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A15935-2574-5D43-8226-EA300D7A2B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45472" t="-24517" r="6776" b="68031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B41BF5-77D8-D74D-B68C-9BDC1220FA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54662" t="56507" r="4872" b="-12993"/>
          <a:stretch/>
        </p:blipFill>
        <p:spPr>
          <a:xfrm>
            <a:off x="0" y="0"/>
            <a:ext cx="12191999" cy="69934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8433"/>
            <a:ext cx="10515600" cy="153645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76505B-E960-0045-9955-79D24F42A973}"/>
              </a:ext>
            </a:extLst>
          </p:cNvPr>
          <p:cNvCxnSpPr>
            <a:cxnSpLocks/>
          </p:cNvCxnSpPr>
          <p:nvPr userDrawn="1"/>
        </p:nvCxnSpPr>
        <p:spPr>
          <a:xfrm>
            <a:off x="934450" y="4069425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60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00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break 2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AEC6838-9F5F-1F44-A42F-DFDF8C86CD8B}"/>
              </a:ext>
            </a:extLst>
          </p:cNvPr>
          <p:cNvSpPr/>
          <p:nvPr userDrawn="1"/>
        </p:nvSpPr>
        <p:spPr>
          <a:xfrm>
            <a:off x="838200" y="0"/>
            <a:ext cx="11243872" cy="1528997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F2EF55-64C6-BF48-A2CA-128B92E929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3393" t="41075" r="-40382" b="5048"/>
          <a:stretch/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A15935-2574-5D43-8226-EA300D7A2B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45472" t="-24517" r="6776" b="68031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B41BF5-77D8-D74D-B68C-9BDC1220FA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54662" t="56507" r="4872" b="-12993"/>
          <a:stretch/>
        </p:blipFill>
        <p:spPr>
          <a:xfrm>
            <a:off x="0" y="0"/>
            <a:ext cx="12191999" cy="69934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8433"/>
            <a:ext cx="10515600" cy="153645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76505B-E960-0045-9955-79D24F42A973}"/>
              </a:ext>
            </a:extLst>
          </p:cNvPr>
          <p:cNvCxnSpPr>
            <a:cxnSpLocks/>
          </p:cNvCxnSpPr>
          <p:nvPr userDrawn="1"/>
        </p:nvCxnSpPr>
        <p:spPr>
          <a:xfrm>
            <a:off x="5135880" y="4069425"/>
            <a:ext cx="192024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18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00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3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9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103E7-E220-5245-8D1D-6FB9BC9D9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E6B27-35B4-BD4B-B684-A1605A6CF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31DE57-B849-E342-98A9-BE9020FABFB0}"/>
              </a:ext>
            </a:extLst>
          </p:cNvPr>
          <p:cNvCxnSpPr>
            <a:cxnSpLocks/>
          </p:cNvCxnSpPr>
          <p:nvPr userDrawn="1"/>
        </p:nvCxnSpPr>
        <p:spPr>
          <a:xfrm>
            <a:off x="934450" y="121864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2583EE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3F07585-F74A-084F-B49B-BF7A66D0262E}"/>
              </a:ext>
            </a:extLst>
          </p:cNvPr>
          <p:cNvSpPr txBox="1"/>
          <p:nvPr userDrawn="1"/>
        </p:nvSpPr>
        <p:spPr>
          <a:xfrm>
            <a:off x="11563109" y="6345589"/>
            <a:ext cx="363536" cy="28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fld id="{FF94D558-66C3-D44C-BC96-62AE24193AE8}" type="slidenum">
              <a:rPr lang="en-US" sz="110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‹#›</a:t>
            </a:fld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BB300F-E282-0E47-82B4-03EDD1A78011}"/>
              </a:ext>
            </a:extLst>
          </p:cNvPr>
          <p:cNvSpPr txBox="1"/>
          <p:nvPr userDrawn="1"/>
        </p:nvSpPr>
        <p:spPr>
          <a:xfrm>
            <a:off x="10266420" y="6403464"/>
            <a:ext cx="1142467" cy="21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837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83" r:id="rId6"/>
    <p:sldLayoutId id="2147483785" r:id="rId7"/>
    <p:sldLayoutId id="2147483786" r:id="rId8"/>
    <p:sldLayoutId id="2147483812" r:id="rId9"/>
    <p:sldLayoutId id="2147483787" r:id="rId10"/>
    <p:sldLayoutId id="2147483788" r:id="rId11"/>
    <p:sldLayoutId id="2147483762" r:id="rId12"/>
    <p:sldLayoutId id="2147483808" r:id="rId13"/>
    <p:sldLayoutId id="2147483807" r:id="rId14"/>
    <p:sldLayoutId id="2147483806" r:id="rId15"/>
    <p:sldLayoutId id="2147483814" r:id="rId16"/>
    <p:sldLayoutId id="2147483790" r:id="rId17"/>
    <p:sldLayoutId id="2147483813" r:id="rId18"/>
    <p:sldLayoutId id="2147483740" r:id="rId19"/>
    <p:sldLayoutId id="2147483816" r:id="rId20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000" b="1" i="0" kern="1200">
          <a:solidFill>
            <a:schemeClr val="bg1"/>
          </a:solidFill>
          <a:latin typeface="Bernina Sans" pitchFamily="2" charset="77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6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4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F14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103E7-E220-5245-8D1D-6FB9BC9D9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E6B27-35B4-BD4B-B684-A1605A6CF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31DE57-B849-E342-98A9-BE9020FABFB0}"/>
              </a:ext>
            </a:extLst>
          </p:cNvPr>
          <p:cNvCxnSpPr>
            <a:cxnSpLocks/>
          </p:cNvCxnSpPr>
          <p:nvPr userDrawn="1"/>
        </p:nvCxnSpPr>
        <p:spPr>
          <a:xfrm>
            <a:off x="934450" y="121864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2583EE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D7F7217-03DE-8749-AEE4-B956083B35BE}"/>
              </a:ext>
            </a:extLst>
          </p:cNvPr>
          <p:cNvSpPr txBox="1"/>
          <p:nvPr userDrawn="1"/>
        </p:nvSpPr>
        <p:spPr>
          <a:xfrm>
            <a:off x="10266420" y="6403464"/>
            <a:ext cx="1142467" cy="21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770E05-D626-AA45-8B5F-80B9B1EFDA0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7725" y="305166"/>
            <a:ext cx="365760" cy="3657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10C8E0-6B8E-A841-A0D3-0FA3CCF78A40}"/>
              </a:ext>
            </a:extLst>
          </p:cNvPr>
          <p:cNvSpPr txBox="1"/>
          <p:nvPr userDrawn="1"/>
        </p:nvSpPr>
        <p:spPr>
          <a:xfrm>
            <a:off x="11563109" y="6345589"/>
            <a:ext cx="363536" cy="28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fld id="{FF94D558-66C3-D44C-BC96-62AE24193AE8}" type="slidenum">
              <a:rPr lang="en-US" sz="110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‹#›</a:t>
            </a:fld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3" r:id="rId3"/>
    <p:sldLayoutId id="2147483734" r:id="rId4"/>
    <p:sldLayoutId id="2147483735" r:id="rId5"/>
    <p:sldLayoutId id="2147483760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</p:bldLst>
  </p:timing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000" b="1" i="0" kern="1200">
          <a:solidFill>
            <a:schemeClr val="bg1"/>
          </a:solidFill>
          <a:latin typeface="Bernina Sans" pitchFamily="2" charset="77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6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4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103E7-E220-5245-8D1D-6FB9BC9D9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E6B27-35B4-BD4B-B684-A1605A6CF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31DE57-B849-E342-98A9-BE9020FABFB0}"/>
              </a:ext>
            </a:extLst>
          </p:cNvPr>
          <p:cNvCxnSpPr>
            <a:cxnSpLocks/>
          </p:cNvCxnSpPr>
          <p:nvPr userDrawn="1"/>
        </p:nvCxnSpPr>
        <p:spPr>
          <a:xfrm>
            <a:off x="934450" y="121864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0028895-093D-7044-BB3E-AC83DB5EFEA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8359" y="305166"/>
            <a:ext cx="365126" cy="3651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1FD5AC-A1AD-B346-9BBD-91805160E8B5}"/>
              </a:ext>
            </a:extLst>
          </p:cNvPr>
          <p:cNvSpPr txBox="1"/>
          <p:nvPr userDrawn="1"/>
        </p:nvSpPr>
        <p:spPr>
          <a:xfrm>
            <a:off x="10266420" y="6403464"/>
            <a:ext cx="1142467" cy="21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EA57B6-64D2-E441-8FFF-CCD5B97FA12D}"/>
              </a:ext>
            </a:extLst>
          </p:cNvPr>
          <p:cNvSpPr txBox="1"/>
          <p:nvPr userDrawn="1"/>
        </p:nvSpPr>
        <p:spPr>
          <a:xfrm>
            <a:off x="11563109" y="6345589"/>
            <a:ext cx="363536" cy="28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fld id="{FF94D558-66C3-D44C-BC96-62AE24193AE8}" type="slidenum">
              <a:rPr lang="en-US" sz="110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‹#›</a:t>
            </a:fld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20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7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000" b="1" i="0" kern="1200">
          <a:solidFill>
            <a:srgbClr val="0F1419"/>
          </a:solidFill>
          <a:latin typeface="Bernina Sans" pitchFamily="2" charset="77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8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6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4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103E7-E220-5245-8D1D-6FB9BC9D9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E6B27-35B4-BD4B-B684-A1605A6CF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31DE57-B849-E342-98A9-BE9020FABFB0}"/>
              </a:ext>
            </a:extLst>
          </p:cNvPr>
          <p:cNvCxnSpPr>
            <a:cxnSpLocks/>
          </p:cNvCxnSpPr>
          <p:nvPr userDrawn="1"/>
        </p:nvCxnSpPr>
        <p:spPr>
          <a:xfrm>
            <a:off x="934450" y="121864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D7F475D-E98C-9A4E-A906-DC948B755ACC}"/>
              </a:ext>
            </a:extLst>
          </p:cNvPr>
          <p:cNvSpPr txBox="1"/>
          <p:nvPr userDrawn="1"/>
        </p:nvSpPr>
        <p:spPr>
          <a:xfrm>
            <a:off x="10266420" y="6403464"/>
            <a:ext cx="1142467" cy="21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FACFF5-C187-E543-A1D9-85FADED02D95}"/>
              </a:ext>
            </a:extLst>
          </p:cNvPr>
          <p:cNvSpPr txBox="1"/>
          <p:nvPr userDrawn="1"/>
        </p:nvSpPr>
        <p:spPr>
          <a:xfrm>
            <a:off x="11563109" y="6345589"/>
            <a:ext cx="363536" cy="28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fld id="{FF94D558-66C3-D44C-BC96-62AE24193AE8}" type="slidenum">
              <a:rPr lang="en-US" sz="110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‹#›</a:t>
            </a:fld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24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7" r:id="rId2"/>
    <p:sldLayoutId id="2147483800" r:id="rId3"/>
    <p:sldLayoutId id="2147483801" r:id="rId4"/>
    <p:sldLayoutId id="2147483817" r:id="rId5"/>
    <p:sldLayoutId id="2147483802" r:id="rId6"/>
    <p:sldLayoutId id="2147483809" r:id="rId7"/>
    <p:sldLayoutId id="2147483810" r:id="rId8"/>
    <p:sldLayoutId id="2147483811" r:id="rId9"/>
    <p:sldLayoutId id="2147483803" r:id="rId10"/>
    <p:sldLayoutId id="214748380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000" b="1" i="0" kern="1200">
          <a:solidFill>
            <a:srgbClr val="0F1419"/>
          </a:solidFill>
          <a:latin typeface="Bernina Sans" pitchFamily="2" charset="77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8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6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4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ynatrace.com/support/help/integrations/test-automation-frameworks/how-do-i-integrate-dynatrace-into-my-load-testing-process/" TargetMode="Externa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73A0F5-94F9-7843-85C4-A92B8D245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067503"/>
            <a:ext cx="6043048" cy="1927481"/>
          </a:xfrm>
        </p:spPr>
        <p:txBody>
          <a:bodyPr/>
          <a:lstStyle/>
          <a:p>
            <a:r>
              <a:rPr lang="en-US" dirty="0"/>
              <a:t>Performance as a Self Service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C00B0DB-885D-5D48-939D-39CC8A7F90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ACL Detroit</a:t>
            </a:r>
          </a:p>
          <a:p>
            <a:r>
              <a:rPr lang="en-US" dirty="0"/>
              <a:t>November, 2018</a:t>
            </a:r>
          </a:p>
        </p:txBody>
      </p:sp>
    </p:spTree>
    <p:extLst>
      <p:ext uri="{BB962C8B-B14F-4D97-AF65-F5344CB8AC3E}">
        <p14:creationId xmlns:p14="http://schemas.microsoft.com/office/powerpoint/2010/main" val="852881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7C911A-1DAD-E74D-8C63-964B200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736657" cy="736844"/>
          </a:xfrm>
        </p:spPr>
        <p:txBody>
          <a:bodyPr>
            <a:normAutofit/>
          </a:bodyPr>
          <a:lstStyle/>
          <a:p>
            <a:r>
              <a:rPr lang="en-US" dirty="0"/>
              <a:t>Automate Analysis: Compare Hotspots</a:t>
            </a:r>
          </a:p>
        </p:txBody>
      </p:sp>
      <p:pic>
        <p:nvPicPr>
          <p:cNvPr id="6" name="Picture 2" descr="https://dt-cdn.net/wp-content/uploads/2018/01/2018-01-25-14_22_23-Service-contributor-details-easyTravel-Inc._-fdy23998-Dynatrace.png">
            <a:extLst>
              <a:ext uri="{FF2B5EF4-FFF2-40B4-BE49-F238E27FC236}">
                <a16:creationId xmlns:a16="http://schemas.microsoft.com/office/drawing/2014/main" id="{3FABF41F-B519-4DBE-B67A-105C94B3D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2884" y="1517586"/>
            <a:ext cx="8037631" cy="434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dt-cdn.net/wp-content/uploads/2018/01/2018-01-25-14_32_06-Service-contributor-details-easyTravel-Inc._-fdy23998-Dynatrace.png">
            <a:extLst>
              <a:ext uri="{FF2B5EF4-FFF2-40B4-BE49-F238E27FC236}">
                <a16:creationId xmlns:a16="http://schemas.microsoft.com/office/drawing/2014/main" id="{5407450B-A97D-4D00-A22D-8DF429C1B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29030" y="1819469"/>
            <a:ext cx="6962970" cy="503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2FFFC77C-7369-4AD9-8074-944F12D8698B}"/>
              </a:ext>
            </a:extLst>
          </p:cNvPr>
          <p:cNvSpPr/>
          <p:nvPr/>
        </p:nvSpPr>
        <p:spPr>
          <a:xfrm>
            <a:off x="1205950" y="4998834"/>
            <a:ext cx="2539603" cy="86409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de-AT" dirty="0">
                <a:solidFill>
                  <a:srgbClr val="FFFFFF"/>
                </a:solidFill>
                <a:latin typeface="Bernina Sans" pitchFamily="50" charset="0"/>
              </a:rPr>
              <a:t>Hotspot Analysis</a:t>
            </a:r>
            <a:endParaRPr lang="en-US" dirty="0">
              <a:solidFill>
                <a:srgbClr val="FFFFFF"/>
              </a:solidFill>
              <a:latin typeface="Bernin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4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B8B5-9CB9-2744-9900-F49931A5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Load Testing Integration CI Use Cases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93565B-403A-4582-BC72-19096EDE3451}"/>
              </a:ext>
            </a:extLst>
          </p:cNvPr>
          <p:cNvSpPr txBox="1"/>
          <p:nvPr/>
        </p:nvSpPr>
        <p:spPr>
          <a:xfrm>
            <a:off x="838200" y="4187769"/>
            <a:ext cx="85918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Taken from: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https://github.com/dynatrace-innovationlab/</a:t>
            </a:r>
          </a:p>
          <a:p>
            <a:r>
              <a:rPr lang="en-US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jenkins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  <a:r>
              <a:rPr lang="en-US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dynatrace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-pipeline-tutorial</a:t>
            </a:r>
            <a:endParaRPr lang="de-AT" sz="2800" dirty="0">
              <a:solidFill>
                <a:schemeClr val="accent1">
                  <a:lumMod val="60000"/>
                  <a:lumOff val="40000"/>
                </a:schemeClr>
              </a:solidFill>
              <a:latin typeface="Bernin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800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7C911A-1DAD-E74D-8C63-964B200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736657" cy="736844"/>
          </a:xfrm>
        </p:spPr>
        <p:txBody>
          <a:bodyPr>
            <a:normAutofit/>
          </a:bodyPr>
          <a:lstStyle/>
          <a:p>
            <a:r>
              <a:rPr lang="en-US" dirty="0"/>
              <a:t>Jenkins and Dynatrace</a:t>
            </a:r>
          </a:p>
        </p:txBody>
      </p:sp>
      <p:pic>
        <p:nvPicPr>
          <p:cNvPr id="7" name="Picture 2" descr="Image result for dynatrace logo">
            <a:extLst>
              <a:ext uri="{FF2B5EF4-FFF2-40B4-BE49-F238E27FC236}">
                <a16:creationId xmlns:a16="http://schemas.microsoft.com/office/drawing/2014/main" id="{469F0690-8839-407C-B380-104965092A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38948" y="2957177"/>
            <a:ext cx="4671494" cy="94241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Plus Sign 7">
            <a:extLst>
              <a:ext uri="{FF2B5EF4-FFF2-40B4-BE49-F238E27FC236}">
                <a16:creationId xmlns:a16="http://schemas.microsoft.com/office/drawing/2014/main" id="{2E2139C8-87DB-42E0-9858-5FB6ED349FA9}"/>
              </a:ext>
            </a:extLst>
          </p:cNvPr>
          <p:cNvSpPr/>
          <p:nvPr/>
        </p:nvSpPr>
        <p:spPr>
          <a:xfrm>
            <a:off x="4361448" y="3080450"/>
            <a:ext cx="677500" cy="647724"/>
          </a:xfrm>
          <a:prstGeom prst="mathPlus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20AE46-F3AC-4093-AC5E-24B7DD8015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131" b="27229"/>
          <a:stretch/>
        </p:blipFill>
        <p:spPr>
          <a:xfrm>
            <a:off x="507816" y="1313982"/>
            <a:ext cx="10965485" cy="13816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D1F7C1-45C6-496C-A196-1B40CDF9C2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7" r="1078" b="2243"/>
          <a:stretch/>
        </p:blipFill>
        <p:spPr>
          <a:xfrm>
            <a:off x="4561644" y="4532500"/>
            <a:ext cx="3450761" cy="1898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978093-75CF-43A8-A7EA-555DC8FEB7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388" y="4406121"/>
            <a:ext cx="3729445" cy="23478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AB32E2-5783-46B5-BFBB-3C9C5EA4B7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6980" y="4916229"/>
            <a:ext cx="3137859" cy="111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33C1043-3FB6-4EF4-8374-AED910734BD2}"/>
              </a:ext>
            </a:extLst>
          </p:cNvPr>
          <p:cNvSpPr/>
          <p:nvPr/>
        </p:nvSpPr>
        <p:spPr>
          <a:xfrm>
            <a:off x="582844" y="4155150"/>
            <a:ext cx="3283928" cy="3960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33" dirty="0">
                <a:latin typeface="Calibri Light" charset="0"/>
                <a:ea typeface="Calibri Light" charset="0"/>
                <a:cs typeface="Calibri Light" charset="0"/>
              </a:rPr>
              <a:t>Push Tags &amp; Metadata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73596E-AF4F-4348-B049-597DD050C940}"/>
              </a:ext>
            </a:extLst>
          </p:cNvPr>
          <p:cNvSpPr/>
          <p:nvPr/>
        </p:nvSpPr>
        <p:spPr>
          <a:xfrm>
            <a:off x="4561643" y="4154538"/>
            <a:ext cx="3450760" cy="3960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33" dirty="0">
                <a:latin typeface="Calibri Light" charset="0"/>
                <a:ea typeface="Calibri Light" charset="0"/>
                <a:cs typeface="Calibri Light" charset="0"/>
              </a:rPr>
              <a:t>Push Events (Deploys, Tests..)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41B7CC-00A8-4740-B2CD-B56514806BFC}"/>
              </a:ext>
            </a:extLst>
          </p:cNvPr>
          <p:cNvSpPr/>
          <p:nvPr/>
        </p:nvSpPr>
        <p:spPr>
          <a:xfrm>
            <a:off x="8707274" y="4532500"/>
            <a:ext cx="3147565" cy="3960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33" dirty="0">
                <a:latin typeface="Calibri Light" charset="0"/>
                <a:ea typeface="Calibri Light" charset="0"/>
                <a:cs typeface="Calibri Light" charset="0"/>
              </a:rPr>
              <a:t>Pull data as artifacts</a:t>
            </a:r>
          </a:p>
        </p:txBody>
      </p:sp>
      <p:pic>
        <p:nvPicPr>
          <p:cNvPr id="19" name="Picture 18" descr="Image result for jenkins icon">
            <a:extLst>
              <a:ext uri="{FF2B5EF4-FFF2-40B4-BE49-F238E27FC236}">
                <a16:creationId xmlns:a16="http://schemas.microsoft.com/office/drawing/2014/main" id="{22FE8A21-D396-489B-B981-95A588D4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16165" y="2958844"/>
            <a:ext cx="674873" cy="93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47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7C911A-1DAD-E74D-8C63-964B200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736657" cy="736844"/>
          </a:xfrm>
        </p:spPr>
        <p:txBody>
          <a:bodyPr>
            <a:normAutofit/>
          </a:bodyPr>
          <a:lstStyle/>
          <a:p>
            <a:r>
              <a:rPr lang="en-US" dirty="0"/>
              <a:t>Ensure Proper Tagging &amp; Deployment Events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8B943406-73DF-4B31-B54E-9B41C33719DC}"/>
              </a:ext>
            </a:extLst>
          </p:cNvPr>
          <p:cNvSpPr txBox="1">
            <a:spLocks/>
          </p:cNvSpPr>
          <p:nvPr/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2583EE"/>
              </a:buClr>
              <a:buFont typeface="Arial" panose="020B0604020202020204" pitchFamily="34" charset="0"/>
              <a:buChar char="•"/>
              <a:defRPr sz="1800" b="0" i="0" kern="1200">
                <a:solidFill>
                  <a:srgbClr val="0F1419"/>
                </a:solidFill>
                <a:latin typeface="Bernina Sans Light" pitchFamily="2" charset="77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583EE"/>
              </a:buClr>
              <a:buFont typeface="Arial" panose="020B0604020202020204" pitchFamily="34" charset="0"/>
              <a:buChar char="•"/>
              <a:defRPr sz="1600" b="0" i="0" kern="1200">
                <a:solidFill>
                  <a:srgbClr val="0F1419"/>
                </a:solidFill>
                <a:latin typeface="Bernina Sans Light" pitchFamily="2" charset="77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583EE"/>
              </a:buClr>
              <a:buFont typeface="Arial" panose="020B0604020202020204" pitchFamily="34" charset="0"/>
              <a:buChar char="•"/>
              <a:defRPr sz="1400" b="0" i="0" kern="1200">
                <a:solidFill>
                  <a:srgbClr val="0F1419"/>
                </a:solidFill>
                <a:latin typeface="Bernina Sans Light" pitchFamily="2" charset="77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583EE"/>
              </a:buClr>
              <a:buFont typeface="Arial" panose="020B0604020202020204" pitchFamily="34" charset="0"/>
              <a:buChar char="•"/>
              <a:defRPr sz="1200" b="0" i="0" kern="1200">
                <a:solidFill>
                  <a:srgbClr val="0F1419"/>
                </a:solidFill>
                <a:latin typeface="Bernina Sans Light" pitchFamily="2" charset="77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583EE"/>
              </a:buClr>
              <a:buFont typeface="Arial" panose="020B0604020202020204" pitchFamily="34" charset="0"/>
              <a:buChar char="•"/>
              <a:defRPr sz="1200" b="0" i="0" kern="1200">
                <a:solidFill>
                  <a:srgbClr val="0F1419"/>
                </a:solidFill>
                <a:latin typeface="Bernina Sans Light" pitchFamily="2" charset="77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See Labs 03 and 04 from Monitoring as a Service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830C9D-8DAD-4344-8E53-97D7452048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" b="-1113"/>
          <a:stretch/>
        </p:blipFill>
        <p:spPr>
          <a:xfrm>
            <a:off x="1104596" y="2136422"/>
            <a:ext cx="9865766" cy="459011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8F1033F-616C-4973-82F5-8382AAC4EBEB}"/>
              </a:ext>
            </a:extLst>
          </p:cNvPr>
          <p:cNvSpPr/>
          <p:nvPr/>
        </p:nvSpPr>
        <p:spPr>
          <a:xfrm flipH="1">
            <a:off x="3058528" y="2553118"/>
            <a:ext cx="3255585" cy="10758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ernina Sans" pitchFamily="50" charset="0"/>
              </a:rPr>
              <a:t>#1 Here is the SERVICE with the specified tags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63402EC-7971-4648-9A7F-4BE73AA8F049}"/>
              </a:ext>
            </a:extLst>
          </p:cNvPr>
          <p:cNvSpPr/>
          <p:nvPr/>
        </p:nvSpPr>
        <p:spPr>
          <a:xfrm>
            <a:off x="1860997" y="4465885"/>
            <a:ext cx="4337363" cy="171107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ernina Sans" pitchFamily="50" charset="0"/>
              </a:rPr>
              <a:t>#2 And here the Deployment Event with additional information from the Jenkins Pipeline</a:t>
            </a:r>
          </a:p>
        </p:txBody>
      </p:sp>
    </p:spTree>
    <p:extLst>
      <p:ext uri="{BB962C8B-B14F-4D97-AF65-F5344CB8AC3E}">
        <p14:creationId xmlns:p14="http://schemas.microsoft.com/office/powerpoint/2010/main" val="3071102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7C911A-1DAD-E74D-8C63-964B200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736657" cy="736844"/>
          </a:xfrm>
        </p:spPr>
        <p:txBody>
          <a:bodyPr>
            <a:normAutofit/>
          </a:bodyPr>
          <a:lstStyle/>
          <a:p>
            <a:r>
              <a:rPr lang="en-US" dirty="0"/>
              <a:t>Push Load Test Start/Stop Event to Dynatrace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B0B0DE1-D60D-4B0B-923D-EF8A4CC42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26622"/>
            <a:ext cx="6551245" cy="5436280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5E9FB1AB-18E9-453A-B335-5FF79C9C05DE}"/>
              </a:ext>
            </a:extLst>
          </p:cNvPr>
          <p:cNvSpPr/>
          <p:nvPr/>
        </p:nvSpPr>
        <p:spPr>
          <a:xfrm flipH="1">
            <a:off x="6615301" y="4239242"/>
            <a:ext cx="4986603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ernina Sans" pitchFamily="50" charset="0"/>
              </a:rPr>
              <a:t>#1 Push an Event to this Dynatrace Tenant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729D2B2-3771-44D0-B9ED-2AB21770E911}"/>
              </a:ext>
            </a:extLst>
          </p:cNvPr>
          <p:cNvSpPr/>
          <p:nvPr/>
        </p:nvSpPr>
        <p:spPr>
          <a:xfrm flipH="1">
            <a:off x="6615302" y="4898887"/>
            <a:ext cx="4986602" cy="957743"/>
          </a:xfrm>
          <a:prstGeom prst="rightArrow">
            <a:avLst>
              <a:gd name="adj1" fmla="val 60693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ernina Sans" pitchFamily="50" charset="0"/>
              </a:rPr>
              <a:t>#2 Define Entity Type (=SERVICE) and Tags (</a:t>
            </a:r>
            <a:r>
              <a:rPr lang="en-US" sz="1600" dirty="0" err="1">
                <a:latin typeface="Bernina Sans" pitchFamily="50" charset="0"/>
              </a:rPr>
              <a:t>app:carts</a:t>
            </a:r>
            <a:r>
              <a:rPr lang="en-US" sz="1600" dirty="0">
                <a:latin typeface="Bernina Sans" pitchFamily="50" charset="0"/>
              </a:rPr>
              <a:t>, </a:t>
            </a:r>
            <a:r>
              <a:rPr lang="en-US" sz="1600" dirty="0" err="1">
                <a:latin typeface="Bernina Sans" pitchFamily="50" charset="0"/>
              </a:rPr>
              <a:t>environment:jx-staging</a:t>
            </a:r>
            <a:r>
              <a:rPr lang="en-US" sz="1600" dirty="0">
                <a:latin typeface="Bernina Sans" pitchFamily="50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8406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B8B5-9CB9-2744-9900-F49931A5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Lab: Write Load Test Script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670B-7389-8141-A935-E83B90EC8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/>
              <a:t>07_Performance_as_a_Self_Service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01_Write_Load_Test_Script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5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B8B5-9CB9-2744-9900-F49931A5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Lab: Define Request Attributes in Dynatrace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670B-7389-8141-A935-E83B90EC8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/>
              <a:t>07_Performance_as_a_Self_Service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02_Define_Request_Attributes</a:t>
            </a:r>
          </a:p>
        </p:txBody>
      </p:sp>
    </p:spTree>
    <p:extLst>
      <p:ext uri="{BB962C8B-B14F-4D97-AF65-F5344CB8AC3E}">
        <p14:creationId xmlns:p14="http://schemas.microsoft.com/office/powerpoint/2010/main" val="3164885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B8B5-9CB9-2744-9900-F49931A5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Lab: Define Performance Signature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670B-7389-8141-A935-E83B90EC8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/>
              <a:t>07_Performance_as_a_Self_Service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03_Define_Performance_Signature</a:t>
            </a:r>
          </a:p>
        </p:txBody>
      </p:sp>
    </p:spTree>
    <p:extLst>
      <p:ext uri="{BB962C8B-B14F-4D97-AF65-F5344CB8AC3E}">
        <p14:creationId xmlns:p14="http://schemas.microsoft.com/office/powerpoint/2010/main" val="2767395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7C911A-1DAD-E74D-8C63-964B200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736657" cy="736844"/>
          </a:xfrm>
        </p:spPr>
        <p:txBody>
          <a:bodyPr>
            <a:normAutofit/>
          </a:bodyPr>
          <a:lstStyle/>
          <a:p>
            <a:r>
              <a:rPr lang="en-US" dirty="0"/>
              <a:t>Performance Signature Definition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C71609-68C4-4F1B-B4F8-E1185EB91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84267"/>
            <a:ext cx="5449711" cy="5573733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6FAA7BE4-9B57-4EAC-BD62-F74F93F84CDD}"/>
              </a:ext>
            </a:extLst>
          </p:cNvPr>
          <p:cNvSpPr/>
          <p:nvPr/>
        </p:nvSpPr>
        <p:spPr>
          <a:xfrm flipH="1">
            <a:off x="6095999" y="1670982"/>
            <a:ext cx="3995253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#1 (optional) global default limits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90766E8-64AF-4AF0-B21D-2FFD93CDD5D3}"/>
              </a:ext>
            </a:extLst>
          </p:cNvPr>
          <p:cNvSpPr/>
          <p:nvPr/>
        </p:nvSpPr>
        <p:spPr>
          <a:xfrm flipH="1">
            <a:off x="6082058" y="2276684"/>
            <a:ext cx="4009195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#2 A list of timeseries to query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8D78E2F-6359-44DF-8466-9322BF0D1F11}"/>
              </a:ext>
            </a:extLst>
          </p:cNvPr>
          <p:cNvSpPr/>
          <p:nvPr/>
        </p:nvSpPr>
        <p:spPr>
          <a:xfrm flipH="1">
            <a:off x="6096000" y="4499295"/>
            <a:ext cx="3995252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#4 Fails the build if limits are exceeded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D6E87E3-7D49-48AA-AF82-91B97F3E456C}"/>
              </a:ext>
            </a:extLst>
          </p:cNvPr>
          <p:cNvSpPr/>
          <p:nvPr/>
        </p:nvSpPr>
        <p:spPr>
          <a:xfrm flipH="1">
            <a:off x="6082059" y="2932519"/>
            <a:ext cx="4009195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#3 specify entities by tags or </a:t>
            </a:r>
            <a:r>
              <a:rPr lang="en-US" dirty="0" err="1"/>
              <a:t>entityIds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026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B8B5-9CB9-2744-9900-F49931A5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Lab: Define Performance Pipeline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670B-7389-8141-A935-E83B90EC8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/>
              <a:t>07_Performance_as_a_Self_Service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04_Define_Performance_Pipeline</a:t>
            </a:r>
          </a:p>
        </p:txBody>
      </p:sp>
    </p:spTree>
    <p:extLst>
      <p:ext uri="{BB962C8B-B14F-4D97-AF65-F5344CB8AC3E}">
        <p14:creationId xmlns:p14="http://schemas.microsoft.com/office/powerpoint/2010/main" val="2150315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701B6-BF37-47C5-8C1A-269247486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Based on - Continuous Performance as Self-Service</a:t>
            </a:r>
            <a:endParaRPr lang="de-A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E280EE-740A-47F5-9DB3-567E23A0F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0193" y="1934806"/>
            <a:ext cx="9339330" cy="30597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054985-BB65-459A-A756-F15B280B2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825" y="1934805"/>
            <a:ext cx="1447800" cy="180975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783BBBA-DE1D-477B-B805-9B5612227990}"/>
              </a:ext>
            </a:extLst>
          </p:cNvPr>
          <p:cNvGrpSpPr/>
          <p:nvPr/>
        </p:nvGrpSpPr>
        <p:grpSpPr>
          <a:xfrm>
            <a:off x="390744" y="4268130"/>
            <a:ext cx="1935963" cy="879864"/>
            <a:chOff x="6709144" y="4671902"/>
            <a:chExt cx="2434856" cy="102715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19D5453-5E45-4A89-8365-BAA59085B111}"/>
                </a:ext>
              </a:extLst>
            </p:cNvPr>
            <p:cNvSpPr/>
            <p:nvPr/>
          </p:nvSpPr>
          <p:spPr>
            <a:xfrm>
              <a:off x="6709144" y="4787290"/>
              <a:ext cx="2434856" cy="805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9DD8690-693B-40A5-AEAC-AD92F1B18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78494" y="4671902"/>
              <a:ext cx="2054299" cy="102715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757B6CF-8369-4061-9514-9DDCE485D6B4}"/>
              </a:ext>
            </a:extLst>
          </p:cNvPr>
          <p:cNvSpPr txBox="1"/>
          <p:nvPr/>
        </p:nvSpPr>
        <p:spPr>
          <a:xfrm>
            <a:off x="642391" y="3952027"/>
            <a:ext cx="1768281" cy="450688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Mark Tomlinson</a:t>
            </a:r>
          </a:p>
        </p:txBody>
      </p:sp>
    </p:spTree>
    <p:extLst>
      <p:ext uri="{BB962C8B-B14F-4D97-AF65-F5344CB8AC3E}">
        <p14:creationId xmlns:p14="http://schemas.microsoft.com/office/powerpoint/2010/main" val="3348054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1E959E-CFB6-4301-9536-4E8D684AC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78" y="1473259"/>
            <a:ext cx="6035040" cy="5384741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0A7C911A-1DAD-E74D-8C63-964B200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736657" cy="736844"/>
          </a:xfrm>
        </p:spPr>
        <p:txBody>
          <a:bodyPr>
            <a:normAutofit/>
          </a:bodyPr>
          <a:lstStyle/>
          <a:p>
            <a:r>
              <a:rPr lang="en-US" dirty="0"/>
              <a:t>Wrap your Load Tests within a Performance Signature Validation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090A975-1673-4A59-A4B1-A843D7D5DB7E}"/>
              </a:ext>
            </a:extLst>
          </p:cNvPr>
          <p:cNvSpPr/>
          <p:nvPr/>
        </p:nvSpPr>
        <p:spPr>
          <a:xfrm flipH="1">
            <a:off x="4890366" y="2143797"/>
            <a:ext cx="6602792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#1 Start Pulling Dynatrace Data back into Jenkins under “</a:t>
            </a:r>
            <a:r>
              <a:rPr lang="en-US" dirty="0" err="1"/>
              <a:t>loadtest</a:t>
            </a:r>
            <a:r>
              <a:rPr lang="en-US" dirty="0"/>
              <a:t>”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09C97B5-5232-4B42-A82A-562FC9B58F9C}"/>
              </a:ext>
            </a:extLst>
          </p:cNvPr>
          <p:cNvSpPr/>
          <p:nvPr/>
        </p:nvSpPr>
        <p:spPr>
          <a:xfrm flipH="1">
            <a:off x="4890366" y="3747114"/>
            <a:ext cx="5015875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#3 Run my load test, in this case a JMeter test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059B8BA-5A6E-4B18-B2D3-ADC3D71AB599}"/>
              </a:ext>
            </a:extLst>
          </p:cNvPr>
          <p:cNvSpPr/>
          <p:nvPr/>
        </p:nvSpPr>
        <p:spPr>
          <a:xfrm flipH="1">
            <a:off x="6964929" y="5640883"/>
            <a:ext cx="4528227" cy="101130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#4 Validate the Performance Signature Definition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5A6A5D4-5442-4571-96C0-D48AF5759903}"/>
              </a:ext>
            </a:extLst>
          </p:cNvPr>
          <p:cNvSpPr/>
          <p:nvPr/>
        </p:nvSpPr>
        <p:spPr>
          <a:xfrm flipH="1">
            <a:off x="4890365" y="2893601"/>
            <a:ext cx="6602792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#2 Push Info Event to these Entities at the end of the test</a:t>
            </a:r>
          </a:p>
        </p:txBody>
      </p:sp>
    </p:spTree>
    <p:extLst>
      <p:ext uri="{BB962C8B-B14F-4D97-AF65-F5344CB8AC3E}">
        <p14:creationId xmlns:p14="http://schemas.microsoft.com/office/powerpoint/2010/main" val="3239171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7C911A-1DAD-E74D-8C63-964B200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736657" cy="736844"/>
          </a:xfrm>
        </p:spPr>
        <p:txBody>
          <a:bodyPr>
            <a:normAutofit/>
          </a:bodyPr>
          <a:lstStyle/>
          <a:p>
            <a:r>
              <a:rPr lang="en-US" dirty="0"/>
              <a:t>Pull Data back to Jenkins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62915A-3285-4BA0-B018-DF5556C65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36" y="1455394"/>
            <a:ext cx="7067097" cy="49342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FAC7F4A-969F-41A1-BB83-DE2646B7E598}"/>
              </a:ext>
            </a:extLst>
          </p:cNvPr>
          <p:cNvSpPr/>
          <p:nvPr/>
        </p:nvSpPr>
        <p:spPr>
          <a:xfrm>
            <a:off x="1792921" y="4223407"/>
            <a:ext cx="6195812" cy="705432"/>
          </a:xfrm>
          <a:prstGeom prst="rect">
            <a:avLst/>
          </a:prstGeom>
          <a:noFill/>
          <a:ln w="254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6D1204-E2E2-46AA-A447-EED3DCEAF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583" y="2020696"/>
            <a:ext cx="4966707" cy="2025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4965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B8B5-9CB9-2744-9900-F49931A5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Lab: Run Load Tests for Performance 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670B-7389-8141-A935-E83B90EC8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/>
              <a:t>07_Performance_as_a_Self_Service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05_Run_Performance_Tests</a:t>
            </a:r>
          </a:p>
        </p:txBody>
      </p:sp>
    </p:spTree>
    <p:extLst>
      <p:ext uri="{BB962C8B-B14F-4D97-AF65-F5344CB8AC3E}">
        <p14:creationId xmlns:p14="http://schemas.microsoft.com/office/powerpoint/2010/main" val="768504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7C911A-1DAD-E74D-8C63-964B200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736657" cy="736844"/>
          </a:xfrm>
        </p:spPr>
        <p:txBody>
          <a:bodyPr>
            <a:normAutofit/>
          </a:bodyPr>
          <a:lstStyle/>
          <a:p>
            <a:r>
              <a:rPr lang="en-US" dirty="0"/>
              <a:t>Explore Results in Jenkins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C3C70F-6462-4289-9A82-80EDEE40E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22805"/>
            <a:ext cx="10202333" cy="511465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7701F45E-C3D8-470C-B34D-85B5D5D4DECE}"/>
              </a:ext>
            </a:extLst>
          </p:cNvPr>
          <p:cNvSpPr/>
          <p:nvPr/>
        </p:nvSpPr>
        <p:spPr>
          <a:xfrm flipH="1">
            <a:off x="5518565" y="1832214"/>
            <a:ext cx="3758924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#1 Performance Signature View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75F4E48-D9E1-4AE9-8517-4A5225D14EE1}"/>
              </a:ext>
            </a:extLst>
          </p:cNvPr>
          <p:cNvSpPr/>
          <p:nvPr/>
        </p:nvSpPr>
        <p:spPr>
          <a:xfrm flipH="1">
            <a:off x="2096437" y="2766812"/>
            <a:ext cx="670377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#1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20DE76B-80E6-498F-988A-2D46B9C4D656}"/>
              </a:ext>
            </a:extLst>
          </p:cNvPr>
          <p:cNvSpPr/>
          <p:nvPr/>
        </p:nvSpPr>
        <p:spPr>
          <a:xfrm flipH="1">
            <a:off x="3583868" y="2300680"/>
            <a:ext cx="5024264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#2 Reflects the testcase name from the Pipeline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00D375E-6D30-4453-8E1E-DE5259409410}"/>
              </a:ext>
            </a:extLst>
          </p:cNvPr>
          <p:cNvSpPr/>
          <p:nvPr/>
        </p:nvSpPr>
        <p:spPr>
          <a:xfrm flipH="1">
            <a:off x="7655309" y="4210805"/>
            <a:ext cx="3758924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#3 All metrics across builds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E971EA6-D344-4596-9C33-E17B16F85F7B}"/>
              </a:ext>
            </a:extLst>
          </p:cNvPr>
          <p:cNvSpPr/>
          <p:nvPr/>
        </p:nvSpPr>
        <p:spPr>
          <a:xfrm>
            <a:off x="7811954" y="2809231"/>
            <a:ext cx="2676088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#4 Add/Remove charts</a:t>
            </a:r>
          </a:p>
        </p:txBody>
      </p:sp>
    </p:spTree>
    <p:extLst>
      <p:ext uri="{BB962C8B-B14F-4D97-AF65-F5344CB8AC3E}">
        <p14:creationId xmlns:p14="http://schemas.microsoft.com/office/powerpoint/2010/main" val="445155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7C911A-1DAD-E74D-8C63-964B200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736657" cy="736844"/>
          </a:xfrm>
        </p:spPr>
        <p:txBody>
          <a:bodyPr>
            <a:normAutofit/>
          </a:bodyPr>
          <a:lstStyle/>
          <a:p>
            <a:r>
              <a:rPr lang="en-US" dirty="0"/>
              <a:t>Explore Results in Jenkins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81772DA-10E7-4F82-8C5E-263CD6BC7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58508"/>
            <a:ext cx="10188000" cy="5175197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3EE39A9B-770C-4772-9341-545D4DE3E6E3}"/>
              </a:ext>
            </a:extLst>
          </p:cNvPr>
          <p:cNvSpPr/>
          <p:nvPr/>
        </p:nvSpPr>
        <p:spPr>
          <a:xfrm flipH="1">
            <a:off x="4554566" y="1267338"/>
            <a:ext cx="4765603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#1 Performance Signature for a specific build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9F41A9D-602A-47A4-9BD4-3D78C93E4274}"/>
              </a:ext>
            </a:extLst>
          </p:cNvPr>
          <p:cNvSpPr/>
          <p:nvPr/>
        </p:nvSpPr>
        <p:spPr>
          <a:xfrm flipH="1">
            <a:off x="7287436" y="2910323"/>
            <a:ext cx="3758924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#2 Details on Threshold Violations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16F489F-F490-448A-8CE1-AC555AF099F1}"/>
              </a:ext>
            </a:extLst>
          </p:cNvPr>
          <p:cNvSpPr/>
          <p:nvPr/>
        </p:nvSpPr>
        <p:spPr>
          <a:xfrm flipH="1">
            <a:off x="7594877" y="3552154"/>
            <a:ext cx="3758924" cy="1047549"/>
          </a:xfrm>
          <a:prstGeom prst="rightArrow">
            <a:avLst>
              <a:gd name="adj1" fmla="val 50000"/>
              <a:gd name="adj2" fmla="val 3158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#3 Timeseries data for each metric for the duration of the load test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473C029-C7A3-4988-B7B0-652462265814}"/>
              </a:ext>
            </a:extLst>
          </p:cNvPr>
          <p:cNvSpPr/>
          <p:nvPr/>
        </p:nvSpPr>
        <p:spPr>
          <a:xfrm>
            <a:off x="5552485" y="2088830"/>
            <a:ext cx="4084783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#5 Open Dynatrace for this timeframe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C3DA601-F3D5-4706-A07A-C096A8D25D31}"/>
              </a:ext>
            </a:extLst>
          </p:cNvPr>
          <p:cNvSpPr/>
          <p:nvPr/>
        </p:nvSpPr>
        <p:spPr>
          <a:xfrm>
            <a:off x="1165801" y="5363710"/>
            <a:ext cx="3993160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#4 Compare with previous build</a:t>
            </a:r>
          </a:p>
        </p:txBody>
      </p:sp>
    </p:spTree>
    <p:extLst>
      <p:ext uri="{BB962C8B-B14F-4D97-AF65-F5344CB8AC3E}">
        <p14:creationId xmlns:p14="http://schemas.microsoft.com/office/powerpoint/2010/main" val="1936741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B8B5-9CB9-2744-9900-F49931A5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Lab: Analyze the Results in Dynatrace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670B-7389-8141-A935-E83B90EC8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/>
              <a:t>07_Performance_as_a_Self_Service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06_Compare_Tests_in_Dynatrace</a:t>
            </a:r>
          </a:p>
        </p:txBody>
      </p:sp>
    </p:spTree>
    <p:extLst>
      <p:ext uri="{BB962C8B-B14F-4D97-AF65-F5344CB8AC3E}">
        <p14:creationId xmlns:p14="http://schemas.microsoft.com/office/powerpoint/2010/main" val="3881182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7C911A-1DAD-E74D-8C63-964B200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736657" cy="736844"/>
          </a:xfrm>
        </p:spPr>
        <p:txBody>
          <a:bodyPr>
            <a:normAutofit/>
          </a:bodyPr>
          <a:lstStyle/>
          <a:p>
            <a:r>
              <a:rPr lang="en-US" dirty="0"/>
              <a:t>What is the difference between these builds?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03E2C4-BF8F-4C4E-94B9-A8EFFF5923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03"/>
          <a:stretch/>
        </p:blipFill>
        <p:spPr>
          <a:xfrm>
            <a:off x="966000" y="1610555"/>
            <a:ext cx="10260000" cy="524744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7643CA5E-98D7-4DD3-9F11-83A4A265C77B}"/>
              </a:ext>
            </a:extLst>
          </p:cNvPr>
          <p:cNvSpPr/>
          <p:nvPr/>
        </p:nvSpPr>
        <p:spPr>
          <a:xfrm>
            <a:off x="5094524" y="1335970"/>
            <a:ext cx="4051227" cy="66329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#1 Opened up the correct timeframe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C4C2DC2-EB63-48F9-A2AB-1D34DDFC1EB6}"/>
              </a:ext>
            </a:extLst>
          </p:cNvPr>
          <p:cNvSpPr/>
          <p:nvPr/>
        </p:nvSpPr>
        <p:spPr>
          <a:xfrm flipH="1">
            <a:off x="6746264" y="3276806"/>
            <a:ext cx="3716323" cy="112329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#2 Showing all requests in the complete environment by default</a:t>
            </a:r>
          </a:p>
        </p:txBody>
      </p:sp>
    </p:spTree>
    <p:extLst>
      <p:ext uri="{BB962C8B-B14F-4D97-AF65-F5344CB8AC3E}">
        <p14:creationId xmlns:p14="http://schemas.microsoft.com/office/powerpoint/2010/main" val="1913853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5651006-8AFC-4BAC-B498-A1B8D6011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00" y="1702230"/>
            <a:ext cx="10260000" cy="5163977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0A7C911A-1DAD-E74D-8C63-964B200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736657" cy="736844"/>
          </a:xfrm>
        </p:spPr>
        <p:txBody>
          <a:bodyPr>
            <a:normAutofit/>
          </a:bodyPr>
          <a:lstStyle/>
          <a:p>
            <a:r>
              <a:rPr lang="en-US" dirty="0"/>
              <a:t>What is the difference between these builds?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1D9A819-3C9B-4455-B4E0-2BBF3992A3DF}"/>
              </a:ext>
            </a:extLst>
          </p:cNvPr>
          <p:cNvSpPr/>
          <p:nvPr/>
        </p:nvSpPr>
        <p:spPr>
          <a:xfrm flipH="1">
            <a:off x="3265330" y="2426265"/>
            <a:ext cx="4882394" cy="78017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#1 filter on Load Testing requests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F419F60-0580-4D73-B4B9-A773AEE67CC2}"/>
              </a:ext>
            </a:extLst>
          </p:cNvPr>
          <p:cNvSpPr/>
          <p:nvPr/>
        </p:nvSpPr>
        <p:spPr>
          <a:xfrm>
            <a:off x="481124" y="4131346"/>
            <a:ext cx="4469934" cy="78017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#2 Select the timeframe of a “good build”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D707F77-1C8C-4A7E-A15D-A98550D74C7A}"/>
              </a:ext>
            </a:extLst>
          </p:cNvPr>
          <p:cNvSpPr/>
          <p:nvPr/>
        </p:nvSpPr>
        <p:spPr>
          <a:xfrm>
            <a:off x="5313494" y="3755888"/>
            <a:ext cx="4436378" cy="78017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#3 now lets compare it with a “bad build”</a:t>
            </a:r>
          </a:p>
        </p:txBody>
      </p:sp>
    </p:spTree>
    <p:extLst>
      <p:ext uri="{BB962C8B-B14F-4D97-AF65-F5344CB8AC3E}">
        <p14:creationId xmlns:p14="http://schemas.microsoft.com/office/powerpoint/2010/main" val="2977357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4939A54-D51D-4BA2-872E-13FE20C2C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00" y="1526797"/>
            <a:ext cx="10260000" cy="5358675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0A7C911A-1DAD-E74D-8C63-964B200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736657" cy="736844"/>
          </a:xfrm>
        </p:spPr>
        <p:txBody>
          <a:bodyPr>
            <a:normAutofit/>
          </a:bodyPr>
          <a:lstStyle/>
          <a:p>
            <a:r>
              <a:rPr lang="en-US" dirty="0"/>
              <a:t>What is the difference between these builds?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2D37623-55ED-40B2-A375-44DB18A83B94}"/>
              </a:ext>
            </a:extLst>
          </p:cNvPr>
          <p:cNvSpPr/>
          <p:nvPr/>
        </p:nvSpPr>
        <p:spPr>
          <a:xfrm flipH="1">
            <a:off x="6367445" y="2056041"/>
            <a:ext cx="4538445" cy="78017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#1 Select the timeframe of the “bad build”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BA133B2-ED4F-4C09-B1B3-25FEC5FAE310}"/>
              </a:ext>
            </a:extLst>
          </p:cNvPr>
          <p:cNvSpPr/>
          <p:nvPr/>
        </p:nvSpPr>
        <p:spPr>
          <a:xfrm flipH="1">
            <a:off x="7304516" y="5992145"/>
            <a:ext cx="4050485" cy="78017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#2 Compare response time hotspots</a:t>
            </a:r>
          </a:p>
        </p:txBody>
      </p:sp>
    </p:spTree>
    <p:extLst>
      <p:ext uri="{BB962C8B-B14F-4D97-AF65-F5344CB8AC3E}">
        <p14:creationId xmlns:p14="http://schemas.microsoft.com/office/powerpoint/2010/main" val="3634913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91B7F13-FF19-4F83-9EB2-A009908E9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00" y="1192096"/>
            <a:ext cx="10260000" cy="5671139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0A7C911A-1DAD-E74D-8C63-964B200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736657" cy="736844"/>
          </a:xfrm>
        </p:spPr>
        <p:txBody>
          <a:bodyPr>
            <a:normAutofit/>
          </a:bodyPr>
          <a:lstStyle/>
          <a:p>
            <a:r>
              <a:rPr lang="en-US" dirty="0"/>
              <a:t>What is the difference between these builds?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93CAA9C-3CEF-4D11-B12E-4EEABFB96DFC}"/>
              </a:ext>
            </a:extLst>
          </p:cNvPr>
          <p:cNvSpPr/>
          <p:nvPr/>
        </p:nvSpPr>
        <p:spPr>
          <a:xfrm rot="21058534" flipH="1">
            <a:off x="7541702" y="1926495"/>
            <a:ext cx="4194496" cy="78017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#1 Top Differences between these Builds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C659E46-CB94-4A3B-9935-850FE40628C9}"/>
              </a:ext>
            </a:extLst>
          </p:cNvPr>
          <p:cNvSpPr/>
          <p:nvPr/>
        </p:nvSpPr>
        <p:spPr>
          <a:xfrm flipH="1">
            <a:off x="6409187" y="4755196"/>
            <a:ext cx="3808603" cy="78017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#2 Execution Time Breakdown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75D867D-ACC4-48B4-87D4-E352F17B7ECA}"/>
              </a:ext>
            </a:extLst>
          </p:cNvPr>
          <p:cNvSpPr/>
          <p:nvPr/>
        </p:nvSpPr>
        <p:spPr>
          <a:xfrm flipH="1">
            <a:off x="2377909" y="6227297"/>
            <a:ext cx="4538445" cy="78017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#3 Lets see the methods that contribute</a:t>
            </a:r>
          </a:p>
        </p:txBody>
      </p:sp>
    </p:spTree>
    <p:extLst>
      <p:ext uri="{BB962C8B-B14F-4D97-AF65-F5344CB8AC3E}">
        <p14:creationId xmlns:p14="http://schemas.microsoft.com/office/powerpoint/2010/main" val="316912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98BDF7-6D56-CD40-80EC-41868BA3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9EA27E-8208-DA48-AE6D-4E23D85EB0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– What is the workshop about? </a:t>
            </a:r>
          </a:p>
          <a:p>
            <a:r>
              <a:rPr lang="en-US" dirty="0"/>
              <a:t>Labs </a:t>
            </a:r>
          </a:p>
          <a:p>
            <a:pPr lvl="1"/>
            <a:r>
              <a:rPr lang="en-US" dirty="0"/>
              <a:t>Write Load Test Script</a:t>
            </a:r>
          </a:p>
          <a:p>
            <a:pPr lvl="1"/>
            <a:r>
              <a:rPr lang="en-US" dirty="0"/>
              <a:t>Define Request Attributes in Dynatrace</a:t>
            </a:r>
          </a:p>
          <a:p>
            <a:pPr lvl="1"/>
            <a:r>
              <a:rPr lang="en-US" dirty="0"/>
              <a:t>Define Performance Signature</a:t>
            </a:r>
          </a:p>
          <a:p>
            <a:pPr lvl="1"/>
            <a:r>
              <a:rPr lang="en-US" dirty="0"/>
              <a:t>Define Performance Pipeline</a:t>
            </a:r>
          </a:p>
          <a:p>
            <a:pPr lvl="1"/>
            <a:r>
              <a:rPr lang="en-US" dirty="0"/>
              <a:t>Run Performance Tests</a:t>
            </a:r>
          </a:p>
          <a:p>
            <a:pPr lvl="1"/>
            <a:r>
              <a:rPr lang="en-US" dirty="0"/>
              <a:t>Compare Tests in Dynatrace</a:t>
            </a:r>
          </a:p>
          <a:p>
            <a:pPr lvl="1"/>
            <a:r>
              <a:rPr lang="en-US" dirty="0"/>
              <a:t>Retry Performance Test</a:t>
            </a:r>
          </a:p>
          <a:p>
            <a:r>
              <a:rPr lang="en-US" dirty="0"/>
              <a:t>Summary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7397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7C911A-1DAD-E74D-8C63-964B200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736657" cy="736844"/>
          </a:xfrm>
        </p:spPr>
        <p:txBody>
          <a:bodyPr>
            <a:normAutofit/>
          </a:bodyPr>
          <a:lstStyle/>
          <a:p>
            <a:r>
              <a:rPr lang="en-US" dirty="0"/>
              <a:t>What is the difference between these builds?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B85E1B-71D2-4C14-8DDA-E96BC9FF0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363" y="-1034716"/>
            <a:ext cx="10479273" cy="9229626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9CACD58-7E3D-41CC-A2E2-9387D72C139E}"/>
              </a:ext>
            </a:extLst>
          </p:cNvPr>
          <p:cNvSpPr/>
          <p:nvPr/>
        </p:nvSpPr>
        <p:spPr>
          <a:xfrm flipH="1">
            <a:off x="2787681" y="3501189"/>
            <a:ext cx="3011539" cy="78017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#1 Top Method is sleep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6542EC7-B3CD-4EE9-895E-ED4FBBA4D8B8}"/>
              </a:ext>
            </a:extLst>
          </p:cNvPr>
          <p:cNvSpPr/>
          <p:nvPr/>
        </p:nvSpPr>
        <p:spPr>
          <a:xfrm flipH="1">
            <a:off x="3842449" y="6077824"/>
            <a:ext cx="3011539" cy="78017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#2 Executed by </a:t>
            </a:r>
            <a:r>
              <a:rPr lang="en-US" dirty="0" err="1"/>
              <a:t>addToCart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69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B8B5-9CB9-2744-9900-F49931A5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Lab: Retry Performance 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670B-7389-8141-A935-E83B90EC8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/>
              <a:t>07_Performance_as_a_Self_Service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07_Retry_Performance_Test</a:t>
            </a:r>
          </a:p>
        </p:txBody>
      </p:sp>
    </p:spTree>
    <p:extLst>
      <p:ext uri="{BB962C8B-B14F-4D97-AF65-F5344CB8AC3E}">
        <p14:creationId xmlns:p14="http://schemas.microsoft.com/office/powerpoint/2010/main" val="1305653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98BDF7-6D56-CD40-80EC-41868BA3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9EA27E-8208-DA48-AE6D-4E23D85EB0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through all of the labs in </a:t>
            </a:r>
            <a:r>
              <a:rPr lang="en-US" b="1" dirty="0"/>
              <a:t>Dynatrace Monitoring as a Service</a:t>
            </a:r>
          </a:p>
          <a:p>
            <a:r>
              <a:rPr lang="en-US" dirty="0"/>
              <a:t>JMeter scripts are already using Dynatrace </a:t>
            </a:r>
            <a:r>
              <a:rPr lang="en-US" b="1" dirty="0"/>
              <a:t>X-Dynatrace-Test </a:t>
            </a:r>
            <a:r>
              <a:rPr lang="en-US" dirty="0"/>
              <a:t>tags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Useful Links: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Follow</a:t>
            </a:r>
            <a:r>
              <a:rPr lang="en-US" dirty="0"/>
              <a:t> the steps to configure the Request Attributes as described here </a:t>
            </a:r>
            <a:r>
              <a:rPr lang="en-US" dirty="0">
                <a:hlinkClick r:id="rId2"/>
              </a:rPr>
              <a:t>https://www.dynatrace.com/support/help/integrations/test-automation-frameworks/how-do-i-integrate-dynatrace-into-my-load-testing-process/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3859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98BDF7-6D56-CD40-80EC-41868BA3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– Jenkins Plugins to be Installed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E92F9A-03F1-4754-AF34-ACA91570B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814512"/>
            <a:ext cx="11563350" cy="322897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EF8AE46-38F6-4D64-ACDD-930472D56538}"/>
              </a:ext>
            </a:extLst>
          </p:cNvPr>
          <p:cNvSpPr/>
          <p:nvPr/>
        </p:nvSpPr>
        <p:spPr>
          <a:xfrm flipH="1">
            <a:off x="5276019" y="2959216"/>
            <a:ext cx="4488768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ernina Sans Light" pitchFamily="50" charset="0"/>
              </a:rPr>
              <a:t>#1 Performance Signature: Dynatrace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60FB486-1DC2-4762-BDDD-A8F760FBB949}"/>
              </a:ext>
            </a:extLst>
          </p:cNvPr>
          <p:cNvSpPr/>
          <p:nvPr/>
        </p:nvSpPr>
        <p:spPr>
          <a:xfrm flipH="1">
            <a:off x="5276019" y="3900181"/>
            <a:ext cx="4488768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ernina Sans Light" pitchFamily="50" charset="0"/>
              </a:rPr>
              <a:t>#2 Performance Signature: Viewer</a:t>
            </a:r>
          </a:p>
        </p:txBody>
      </p:sp>
    </p:spTree>
    <p:extLst>
      <p:ext uri="{BB962C8B-B14F-4D97-AF65-F5344CB8AC3E}">
        <p14:creationId xmlns:p14="http://schemas.microsoft.com/office/powerpoint/2010/main" val="3274630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B8B5-9CB9-2744-9900-F49931A5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Testing Integration Use Cases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93565B-403A-4582-BC72-19096EDE3451}"/>
              </a:ext>
            </a:extLst>
          </p:cNvPr>
          <p:cNvSpPr txBox="1"/>
          <p:nvPr/>
        </p:nvSpPr>
        <p:spPr>
          <a:xfrm>
            <a:off x="838200" y="4187769"/>
            <a:ext cx="7483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ernina Sans" pitchFamily="50" charset="0"/>
              </a:rPr>
              <a:t>Push Metrics, Pull Metrics, Tagging, Events</a:t>
            </a:r>
            <a:endParaRPr lang="de-AT" sz="2800" dirty="0">
              <a:solidFill>
                <a:schemeClr val="bg1"/>
              </a:solidFill>
              <a:latin typeface="Bernin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115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7C911A-1DAD-E74D-8C63-964B200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7837627" cy="736844"/>
          </a:xfrm>
        </p:spPr>
        <p:txBody>
          <a:bodyPr>
            <a:normAutofit/>
          </a:bodyPr>
          <a:lstStyle/>
          <a:p>
            <a:r>
              <a:rPr lang="en-US" dirty="0"/>
              <a:t>Tool Integration: Push Testing Metrics to Dynatrace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29A88A-1F8E-43F3-AA1E-868B0812FE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82447" y="1327543"/>
            <a:ext cx="9736657" cy="5399419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58A1D7E7-6DA9-4AEB-A83E-9B6AA9367F1A}"/>
              </a:ext>
            </a:extLst>
          </p:cNvPr>
          <p:cNvSpPr/>
          <p:nvPr/>
        </p:nvSpPr>
        <p:spPr>
          <a:xfrm>
            <a:off x="729983" y="1718972"/>
            <a:ext cx="2539603" cy="86409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de-AT" sz="2000" dirty="0">
                <a:solidFill>
                  <a:srgbClr val="FFFFFF"/>
                </a:solidFill>
                <a:latin typeface="Bernina Sans" pitchFamily="50" charset="0"/>
              </a:rPr>
              <a:t>LT </a:t>
            </a:r>
            <a:r>
              <a:rPr lang="de-AT" sz="2000" dirty="0" err="1">
                <a:solidFill>
                  <a:srgbClr val="FFFFFF"/>
                </a:solidFill>
                <a:latin typeface="Bernina Sans" pitchFamily="50" charset="0"/>
              </a:rPr>
              <a:t>Metrics</a:t>
            </a:r>
            <a:endParaRPr lang="en-US" sz="2000" dirty="0">
              <a:solidFill>
                <a:srgbClr val="FFFFFF"/>
              </a:solidFill>
              <a:latin typeface="Bernina Sans" pitchFamily="5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37CE40-AA3E-4B9A-9E71-23016F9BB0E5}"/>
              </a:ext>
            </a:extLst>
          </p:cNvPr>
          <p:cNvSpPr/>
          <p:nvPr/>
        </p:nvSpPr>
        <p:spPr>
          <a:xfrm>
            <a:off x="3306470" y="1923899"/>
            <a:ext cx="3745922" cy="3708806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1EF3EA-4134-42E8-BED3-6BEC44AF9522}"/>
              </a:ext>
            </a:extLst>
          </p:cNvPr>
          <p:cNvSpPr/>
          <p:nvPr/>
        </p:nvSpPr>
        <p:spPr>
          <a:xfrm>
            <a:off x="7126160" y="1923900"/>
            <a:ext cx="3745922" cy="3708806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7A2806E-A596-42E1-A44F-40BBE8AA2C87}"/>
              </a:ext>
            </a:extLst>
          </p:cNvPr>
          <p:cNvSpPr/>
          <p:nvPr/>
        </p:nvSpPr>
        <p:spPr>
          <a:xfrm>
            <a:off x="4586557" y="5009702"/>
            <a:ext cx="2539603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de-AT" sz="2000" dirty="0">
                <a:solidFill>
                  <a:srgbClr val="FFFFFF"/>
                </a:solidFill>
                <a:latin typeface="Bernina Sans" pitchFamily="50" charset="0"/>
              </a:rPr>
              <a:t>Dynatrace Data</a:t>
            </a:r>
            <a:endParaRPr lang="en-US" sz="2000" dirty="0">
              <a:solidFill>
                <a:srgbClr val="FFFFFF"/>
              </a:solidFill>
              <a:latin typeface="Bernina Sans" pitchFamily="50" charset="0"/>
            </a:endParaRP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9040C3BF-3A09-433E-995F-3FC08254DD6D}"/>
              </a:ext>
            </a:extLst>
          </p:cNvPr>
          <p:cNvSpPr txBox="1">
            <a:spLocks/>
          </p:cNvSpPr>
          <p:nvPr/>
        </p:nvSpPr>
        <p:spPr>
          <a:xfrm>
            <a:off x="1730057" y="6059523"/>
            <a:ext cx="5238614" cy="4431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Bernina Sans Condensed" pitchFamily="50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200" dirty="0">
                <a:solidFill>
                  <a:prstClr val="white"/>
                </a:solidFill>
                <a:latin typeface="Calibri Light" panose="020F0302020204030204"/>
              </a:rPr>
              <a:t>Enabled through Timeseries API</a:t>
            </a:r>
          </a:p>
        </p:txBody>
      </p:sp>
    </p:spTree>
    <p:extLst>
      <p:ext uri="{BB962C8B-B14F-4D97-AF65-F5344CB8AC3E}">
        <p14:creationId xmlns:p14="http://schemas.microsoft.com/office/powerpoint/2010/main" val="148014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7C911A-1DAD-E74D-8C63-964B200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736657" cy="736844"/>
          </a:xfrm>
        </p:spPr>
        <p:txBody>
          <a:bodyPr>
            <a:normAutofit/>
          </a:bodyPr>
          <a:lstStyle/>
          <a:p>
            <a:r>
              <a:rPr lang="en-US" dirty="0"/>
              <a:t>Tool Integration: Pass Test Script Context via Request Attributes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793BC0-8580-4D71-A52B-84D48947D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83" y="1372531"/>
            <a:ext cx="7868380" cy="3865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C62DA0-D434-47A9-9F29-1A499C31A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932" y="1988840"/>
            <a:ext cx="6530068" cy="4869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C22A0C1D-EDE7-49F2-93E2-A9074F548449}"/>
              </a:ext>
            </a:extLst>
          </p:cNvPr>
          <p:cNvSpPr/>
          <p:nvPr/>
        </p:nvSpPr>
        <p:spPr>
          <a:xfrm rot="1666851">
            <a:off x="4326613" y="3314654"/>
            <a:ext cx="1570016" cy="64617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dirty="0">
                <a:solidFill>
                  <a:srgbClr val="FFFFFF"/>
                </a:solidFill>
                <a:latin typeface="Bernina Sans" pitchFamily="50" charset="0"/>
              </a:rPr>
              <a:t>Linked</a:t>
            </a:r>
            <a:r>
              <a:rPr lang="en-US" sz="2400" dirty="0">
                <a:solidFill>
                  <a:srgbClr val="FFFFFF"/>
                </a:solidFill>
                <a:latin typeface="Calibri" panose="020F0502020204030204"/>
              </a:rPr>
              <a:t>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3E436F-6974-42BA-A418-D8290028D012}"/>
              </a:ext>
            </a:extLst>
          </p:cNvPr>
          <p:cNvSpPr txBox="1"/>
          <p:nvPr/>
        </p:nvSpPr>
        <p:spPr>
          <a:xfrm>
            <a:off x="487111" y="4944707"/>
            <a:ext cx="5308690" cy="1846659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>
                <a:latin typeface="Bernina Sans Light" pitchFamily="50" charset="0"/>
              </a:rPr>
              <a:t>HTTP Headers passed from Testing Tool</a:t>
            </a:r>
          </a:p>
          <a:p>
            <a:r>
              <a:rPr lang="en-US" sz="1600" b="1" dirty="0">
                <a:latin typeface="Bernina Sans Light" pitchFamily="50" charset="0"/>
              </a:rPr>
              <a:t>X-Dynatrace-Test</a:t>
            </a:r>
            <a:r>
              <a:rPr lang="en-US" sz="1600" dirty="0">
                <a:latin typeface="Bernina Sans Light" pitchFamily="50" charset="0"/>
              </a:rPr>
              <a:t>: TSN=</a:t>
            </a:r>
            <a:r>
              <a:rPr lang="en-US" sz="1600" dirty="0" err="1">
                <a:latin typeface="Bernina Sans Light" pitchFamily="50" charset="0"/>
              </a:rPr>
              <a:t>Actions.Search;LTN</a:t>
            </a:r>
            <a:r>
              <a:rPr lang="en-US" sz="1600" dirty="0">
                <a:latin typeface="Bernina Sans Light" pitchFamily="50" charset="0"/>
              </a:rPr>
              <a:t>=</a:t>
            </a:r>
            <a:r>
              <a:rPr lang="en-US" sz="1600" dirty="0" err="1">
                <a:latin typeface="Bernina Sans Light" pitchFamily="50" charset="0"/>
              </a:rPr>
              <a:t>MyTest;VU</a:t>
            </a:r>
            <a:r>
              <a:rPr lang="en-US" sz="1600" dirty="0">
                <a:latin typeface="Bernina Sans Light" pitchFamily="50" charset="0"/>
              </a:rPr>
              <a:t>=xxx</a:t>
            </a:r>
          </a:p>
          <a:p>
            <a:endParaRPr lang="en-US" sz="1600" dirty="0">
              <a:latin typeface="Bernina Sans Light" pitchFamily="50" charset="0"/>
            </a:endParaRPr>
          </a:p>
          <a:p>
            <a:r>
              <a:rPr lang="en-US" sz="1600" u="sng" dirty="0">
                <a:latin typeface="Bernina Sans Light" pitchFamily="50" charset="0"/>
              </a:rPr>
              <a:t>Could theoretically be ANY HTTP Header</a:t>
            </a:r>
          </a:p>
          <a:p>
            <a:r>
              <a:rPr lang="en-US" sz="1600" dirty="0">
                <a:latin typeface="Bernina Sans Light" pitchFamily="50" charset="0"/>
              </a:rPr>
              <a:t>X-</a:t>
            </a:r>
            <a:r>
              <a:rPr lang="en-US" sz="1600" dirty="0" err="1">
                <a:latin typeface="Bernina Sans Light" pitchFamily="50" charset="0"/>
              </a:rPr>
              <a:t>Testscript</a:t>
            </a:r>
            <a:r>
              <a:rPr lang="en-US" sz="1600" dirty="0">
                <a:latin typeface="Bernina Sans Light" pitchFamily="50" charset="0"/>
              </a:rPr>
              <a:t>: </a:t>
            </a:r>
            <a:r>
              <a:rPr lang="en-US" sz="1600" dirty="0" err="1">
                <a:latin typeface="Bernina Sans Light" pitchFamily="50" charset="0"/>
              </a:rPr>
              <a:t>MyTestScript</a:t>
            </a:r>
            <a:endParaRPr lang="en-US" sz="1600" dirty="0">
              <a:latin typeface="Bernina Sans Light" pitchFamily="50" charset="0"/>
            </a:endParaRPr>
          </a:p>
          <a:p>
            <a:r>
              <a:rPr lang="en-US" sz="1600" dirty="0">
                <a:latin typeface="Bernina Sans Light" pitchFamily="50" charset="0"/>
              </a:rPr>
              <a:t>X-</a:t>
            </a:r>
            <a:r>
              <a:rPr lang="en-US" sz="1600" dirty="0" err="1">
                <a:latin typeface="Bernina Sans Light" pitchFamily="50" charset="0"/>
              </a:rPr>
              <a:t>Testname</a:t>
            </a:r>
            <a:r>
              <a:rPr lang="en-US" sz="1600" dirty="0">
                <a:latin typeface="Bernina Sans Light" pitchFamily="50" charset="0"/>
              </a:rPr>
              <a:t>: </a:t>
            </a:r>
            <a:r>
              <a:rPr lang="en-US" sz="1600" dirty="0" err="1">
                <a:latin typeface="Bernina Sans Light" pitchFamily="50" charset="0"/>
              </a:rPr>
              <a:t>Actions.Homeage</a:t>
            </a:r>
            <a:endParaRPr lang="en-US" sz="1600" dirty="0">
              <a:latin typeface="Bernina Sans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77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7C911A-1DAD-E74D-8C63-964B200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736657" cy="736844"/>
          </a:xfrm>
        </p:spPr>
        <p:txBody>
          <a:bodyPr>
            <a:normAutofit/>
          </a:bodyPr>
          <a:lstStyle/>
          <a:p>
            <a:r>
              <a:rPr lang="en-US" dirty="0"/>
              <a:t>Automate Analysis: Compare Builds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5C29D9-0D62-4B31-95FF-F9DD41393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280" y="1774863"/>
            <a:ext cx="7447440" cy="4718011"/>
          </a:xfrm>
          <a:prstGeom prst="rect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3514EA7-735B-4519-B90D-F899A8C17048}"/>
              </a:ext>
            </a:extLst>
          </p:cNvPr>
          <p:cNvSpPr/>
          <p:nvPr/>
        </p:nvSpPr>
        <p:spPr>
          <a:xfrm>
            <a:off x="3455159" y="1590197"/>
            <a:ext cx="1623848" cy="338554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685863"/>
            <a:r>
              <a:rPr lang="en-US" sz="1600" dirty="0">
                <a:solidFill>
                  <a:srgbClr val="0C9B2E"/>
                </a:solidFill>
                <a:latin typeface="Bernina Sans" pitchFamily="50" charset="0"/>
                <a:cs typeface="Arial"/>
              </a:rPr>
              <a:t>Load Test #1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65EE1E-529D-4797-B2B9-697E2C10D79C}"/>
              </a:ext>
            </a:extLst>
          </p:cNvPr>
          <p:cNvSpPr/>
          <p:nvPr/>
        </p:nvSpPr>
        <p:spPr>
          <a:xfrm>
            <a:off x="7010547" y="1590197"/>
            <a:ext cx="1623848" cy="338554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685863"/>
            <a:r>
              <a:rPr lang="en-US" sz="1600" dirty="0">
                <a:solidFill>
                  <a:srgbClr val="C00000"/>
                </a:solidFill>
                <a:latin typeface="Bernina Sans" pitchFamily="50" charset="0"/>
                <a:cs typeface="Arial"/>
              </a:rPr>
              <a:t>Load Test #2</a:t>
            </a:r>
          </a:p>
        </p:txBody>
      </p:sp>
    </p:spTree>
    <p:extLst>
      <p:ext uri="{BB962C8B-B14F-4D97-AF65-F5344CB8AC3E}">
        <p14:creationId xmlns:p14="http://schemas.microsoft.com/office/powerpoint/2010/main" val="429005049"/>
      </p:ext>
    </p:extLst>
  </p:cSld>
  <p:clrMapOvr>
    <a:masterClrMapping/>
  </p:clrMapOvr>
</p:sld>
</file>

<file path=ppt/theme/theme1.xml><?xml version="1.0" encoding="utf-8"?>
<a:theme xmlns:a="http://schemas.openxmlformats.org/drawingml/2006/main" name="BLACK SLIDES_2">
  <a:themeElements>
    <a:clrScheme name="Custom 16">
      <a:dk1>
        <a:srgbClr val="0F1419"/>
      </a:dk1>
      <a:lt1>
        <a:srgbClr val="FFFFFF"/>
      </a:lt1>
      <a:dk2>
        <a:srgbClr val="323538"/>
      </a:dk2>
      <a:lt2>
        <a:srgbClr val="E7E7E7"/>
      </a:lt2>
      <a:accent1>
        <a:srgbClr val="1495FF"/>
      </a:accent1>
      <a:accent2>
        <a:srgbClr val="8A36D0"/>
      </a:accent2>
      <a:accent3>
        <a:srgbClr val="3471DB"/>
      </a:accent3>
      <a:accent4>
        <a:srgbClr val="4361C8"/>
      </a:accent4>
      <a:accent5>
        <a:srgbClr val="5351B6"/>
      </a:accent5>
      <a:accent6>
        <a:srgbClr val="6140A3"/>
      </a:accent6>
      <a:hlink>
        <a:srgbClr val="2483EE"/>
      </a:hlink>
      <a:folHlink>
        <a:srgbClr val="2483E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natrace_New_Template_Controlled_Release" id="{7389F236-E99A-8C4D-ACB6-DE4C0406A2D8}" vid="{8431BF75-0AEE-A749-87DF-9830204ACBD4}"/>
    </a:ext>
  </a:extLst>
</a:theme>
</file>

<file path=ppt/theme/theme2.xml><?xml version="1.0" encoding="utf-8"?>
<a:theme xmlns:a="http://schemas.openxmlformats.org/drawingml/2006/main" name="BLACK SLIDES_1">
  <a:themeElements>
    <a:clrScheme name="Custom 16">
      <a:dk1>
        <a:srgbClr val="0F1419"/>
      </a:dk1>
      <a:lt1>
        <a:srgbClr val="FFFFFF"/>
      </a:lt1>
      <a:dk2>
        <a:srgbClr val="323538"/>
      </a:dk2>
      <a:lt2>
        <a:srgbClr val="E7E7E7"/>
      </a:lt2>
      <a:accent1>
        <a:srgbClr val="1495FF"/>
      </a:accent1>
      <a:accent2>
        <a:srgbClr val="8A36D0"/>
      </a:accent2>
      <a:accent3>
        <a:srgbClr val="3471DB"/>
      </a:accent3>
      <a:accent4>
        <a:srgbClr val="4361C8"/>
      </a:accent4>
      <a:accent5>
        <a:srgbClr val="5351B6"/>
      </a:accent5>
      <a:accent6>
        <a:srgbClr val="6140A3"/>
      </a:accent6>
      <a:hlink>
        <a:srgbClr val="2483EE"/>
      </a:hlink>
      <a:folHlink>
        <a:srgbClr val="2483E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natrace_New_Template_Controlled_Release" id="{7389F236-E99A-8C4D-ACB6-DE4C0406A2D8}" vid="{561DCE1A-47D2-4149-A590-FFD53EE29B41}"/>
    </a:ext>
  </a:extLst>
</a:theme>
</file>

<file path=ppt/theme/theme3.xml><?xml version="1.0" encoding="utf-8"?>
<a:theme xmlns:a="http://schemas.openxmlformats.org/drawingml/2006/main" name="WHITE SLIDES_1">
  <a:themeElements>
    <a:clrScheme name="Custom 16">
      <a:dk1>
        <a:srgbClr val="0F1419"/>
      </a:dk1>
      <a:lt1>
        <a:srgbClr val="FFFFFF"/>
      </a:lt1>
      <a:dk2>
        <a:srgbClr val="323538"/>
      </a:dk2>
      <a:lt2>
        <a:srgbClr val="E7E7E7"/>
      </a:lt2>
      <a:accent1>
        <a:srgbClr val="1495FF"/>
      </a:accent1>
      <a:accent2>
        <a:srgbClr val="8A36D0"/>
      </a:accent2>
      <a:accent3>
        <a:srgbClr val="3471DB"/>
      </a:accent3>
      <a:accent4>
        <a:srgbClr val="4361C8"/>
      </a:accent4>
      <a:accent5>
        <a:srgbClr val="5351B6"/>
      </a:accent5>
      <a:accent6>
        <a:srgbClr val="6140A3"/>
      </a:accent6>
      <a:hlink>
        <a:srgbClr val="2483EE"/>
      </a:hlink>
      <a:folHlink>
        <a:srgbClr val="2483E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natrace_New_Template_Controlled_Release" id="{7389F236-E99A-8C4D-ACB6-DE4C0406A2D8}" vid="{42CC4741-7462-8C4D-974C-DBDBCE15D624}"/>
    </a:ext>
  </a:extLst>
</a:theme>
</file>

<file path=ppt/theme/theme4.xml><?xml version="1.0" encoding="utf-8"?>
<a:theme xmlns:a="http://schemas.openxmlformats.org/drawingml/2006/main" name="WHITE SLIDES_2">
  <a:themeElements>
    <a:clrScheme name="Custom 16">
      <a:dk1>
        <a:srgbClr val="0F1419"/>
      </a:dk1>
      <a:lt1>
        <a:srgbClr val="FFFFFF"/>
      </a:lt1>
      <a:dk2>
        <a:srgbClr val="323538"/>
      </a:dk2>
      <a:lt2>
        <a:srgbClr val="E7E7E7"/>
      </a:lt2>
      <a:accent1>
        <a:srgbClr val="1495FF"/>
      </a:accent1>
      <a:accent2>
        <a:srgbClr val="8A36D0"/>
      </a:accent2>
      <a:accent3>
        <a:srgbClr val="3471DB"/>
      </a:accent3>
      <a:accent4>
        <a:srgbClr val="4361C8"/>
      </a:accent4>
      <a:accent5>
        <a:srgbClr val="5351B6"/>
      </a:accent5>
      <a:accent6>
        <a:srgbClr val="6140A3"/>
      </a:accent6>
      <a:hlink>
        <a:srgbClr val="2483EE"/>
      </a:hlink>
      <a:folHlink>
        <a:srgbClr val="2483E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natrace_New_Template_Controlled_Release" id="{7389F236-E99A-8C4D-ACB6-DE4C0406A2D8}" vid="{9E573C56-522C-A947-97C3-59209FEC7302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F8FE65E80A8C4791DDD83E290982FE" ma:contentTypeVersion="7" ma:contentTypeDescription="Create a new document." ma:contentTypeScope="" ma:versionID="b30853a293787791d003978af993c376">
  <xsd:schema xmlns:xsd="http://www.w3.org/2001/XMLSchema" xmlns:xs="http://www.w3.org/2001/XMLSchema" xmlns:p="http://schemas.microsoft.com/office/2006/metadata/properties" xmlns:ns2="975ecbaa-750d-4684-9d6f-dde56c91f74c" xmlns:ns3="fb8203b4-fe31-4bd3-bf6e-7d3582ff5478" targetNamespace="http://schemas.microsoft.com/office/2006/metadata/properties" ma:root="true" ma:fieldsID="5e40e46a27d0028b3013f1b95e4bf97f" ns2:_="" ns3:_="">
    <xsd:import namespace="975ecbaa-750d-4684-9d6f-dde56c91f74c"/>
    <xsd:import namespace="fb8203b4-fe31-4bd3-bf6e-7d3582ff54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5ecbaa-750d-4684-9d6f-dde56c91f7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8203b4-fe31-4bd3-bf6e-7d3582ff547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b8203b4-fe31-4bd3-bf6e-7d3582ff5478">
      <UserInfo>
        <DisplayName>Anderson, Dave (Marketing)</DisplayName>
        <AccountId>14</AccountId>
        <AccountType/>
      </UserInfo>
      <UserInfo>
        <DisplayName>Sims, Josh</DisplayName>
        <AccountId>473</AccountId>
        <AccountType/>
      </UserInfo>
      <UserInfo>
        <DisplayName>Ward, Frances</DisplayName>
        <AccountId>6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E47AD0-FCDF-4085-9910-14F4625091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5ecbaa-750d-4684-9d6f-dde56c91f74c"/>
    <ds:schemaRef ds:uri="fb8203b4-fe31-4bd3-bf6e-7d3582ff54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63305D2-0ECB-44A0-862C-949F259D46BE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3e98d6c4-0a6a-4101-aaef-7401c2c41272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  <ds:schemaRef ds:uri="dd1d8f26-fb76-4973-95d8-1c00742ea3ca"/>
    <ds:schemaRef ds:uri="http://schemas.microsoft.com/office/2006/metadata/properties"/>
    <ds:schemaRef ds:uri="fb8203b4-fe31-4bd3-bf6e-7d3582ff5478"/>
  </ds:schemaRefs>
</ds:datastoreItem>
</file>

<file path=customXml/itemProps3.xml><?xml version="1.0" encoding="utf-8"?>
<ds:datastoreItem xmlns:ds="http://schemas.openxmlformats.org/officeDocument/2006/customXml" ds:itemID="{6075389F-D212-4F19-AFAD-C1BB4FFFE9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820</Words>
  <Application>Microsoft Office PowerPoint</Application>
  <PresentationFormat>Widescreen</PresentationFormat>
  <Paragraphs>120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Bernina Sans</vt:lpstr>
      <vt:lpstr>Bernina Sans Light</vt:lpstr>
      <vt:lpstr>Bernina Sans Semibold</vt:lpstr>
      <vt:lpstr>Calibri</vt:lpstr>
      <vt:lpstr>Calibri Light</vt:lpstr>
      <vt:lpstr>BLACK SLIDES_2</vt:lpstr>
      <vt:lpstr>BLACK SLIDES_1</vt:lpstr>
      <vt:lpstr>WHITE SLIDES_1</vt:lpstr>
      <vt:lpstr>WHITE SLIDES_2</vt:lpstr>
      <vt:lpstr>Performance as a Self Service</vt:lpstr>
      <vt:lpstr>Based on - Continuous Performance as Self-Service</vt:lpstr>
      <vt:lpstr>Agenda</vt:lpstr>
      <vt:lpstr>Pre-Requisites</vt:lpstr>
      <vt:lpstr>Pre-Requisites – Jenkins Plugins to be Installed</vt:lpstr>
      <vt:lpstr>Load Testing Integration Use Cases</vt:lpstr>
      <vt:lpstr>Tool Integration: Push Testing Metrics to Dynatrace</vt:lpstr>
      <vt:lpstr>Tool Integration: Pass Test Script Context via Request Attributes</vt:lpstr>
      <vt:lpstr>Automate Analysis: Compare Builds</vt:lpstr>
      <vt:lpstr>Automate Analysis: Compare Hotspots</vt:lpstr>
      <vt:lpstr>Load Testing Integration CI Use Cases</vt:lpstr>
      <vt:lpstr>Jenkins and Dynatrace</vt:lpstr>
      <vt:lpstr>Ensure Proper Tagging &amp; Deployment Events</vt:lpstr>
      <vt:lpstr>Push Load Test Start/Stop Event to Dynatrace</vt:lpstr>
      <vt:lpstr>Lab: Write Load Test Script</vt:lpstr>
      <vt:lpstr>Lab: Define Request Attributes in Dynatrace</vt:lpstr>
      <vt:lpstr>Lab: Define Performance Signature</vt:lpstr>
      <vt:lpstr>Performance Signature Definition</vt:lpstr>
      <vt:lpstr>Lab: Define Performance Pipeline</vt:lpstr>
      <vt:lpstr>Wrap your Load Tests within a Performance Signature Validation</vt:lpstr>
      <vt:lpstr>Pull Data back to Jenkins</vt:lpstr>
      <vt:lpstr>Lab: Run Load Tests for Performance Validation</vt:lpstr>
      <vt:lpstr>Explore Results in Jenkins</vt:lpstr>
      <vt:lpstr>Explore Results in Jenkins</vt:lpstr>
      <vt:lpstr>Lab: Analyze the Results in Dynatrace</vt:lpstr>
      <vt:lpstr>What is the difference between these builds?</vt:lpstr>
      <vt:lpstr>What is the difference between these builds?</vt:lpstr>
      <vt:lpstr>What is the difference between these builds?</vt:lpstr>
      <vt:lpstr>What is the difference between these builds?</vt:lpstr>
      <vt:lpstr>What is the difference between these builds?</vt:lpstr>
      <vt:lpstr>Lab: Retry Performance Tests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</dc:title>
  <dc:creator>Palms, Nina</dc:creator>
  <cp:lastModifiedBy>Braeuer, Johannes</cp:lastModifiedBy>
  <cp:revision>32</cp:revision>
  <dcterms:created xsi:type="dcterms:W3CDTF">2018-10-23T15:52:40Z</dcterms:created>
  <dcterms:modified xsi:type="dcterms:W3CDTF">2018-11-02T09:51:50Z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0x01010052F8FE65E80A8C4791DDD83E290982FE</vt:lpwstr>
  </property>
</Properties>
</file>