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810" r:id="rId2"/>
    <p:sldMasterId id="2147483845" r:id="rId3"/>
  </p:sldMasterIdLst>
  <p:notesMasterIdLst>
    <p:notesMasterId r:id="rId20"/>
  </p:notesMasterIdLst>
  <p:handoutMasterIdLst>
    <p:handoutMasterId r:id="rId21"/>
  </p:handoutMasterIdLst>
  <p:sldIdLst>
    <p:sldId id="353" r:id="rId4"/>
    <p:sldId id="626" r:id="rId5"/>
    <p:sldId id="973" r:id="rId6"/>
    <p:sldId id="975" r:id="rId7"/>
    <p:sldId id="976" r:id="rId8"/>
    <p:sldId id="528" r:id="rId9"/>
    <p:sldId id="275" r:id="rId10"/>
    <p:sldId id="620" r:id="rId11"/>
    <p:sldId id="621" r:id="rId12"/>
    <p:sldId id="622" r:id="rId13"/>
    <p:sldId id="978" r:id="rId14"/>
    <p:sldId id="539" r:id="rId15"/>
    <p:sldId id="535" r:id="rId16"/>
    <p:sldId id="536" r:id="rId17"/>
    <p:sldId id="537" r:id="rId18"/>
    <p:sldId id="9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3E7A441E-BF9C-AE41-A616-801E0F19F6D9}">
          <p14:sldIdLst>
            <p14:sldId id="353"/>
            <p14:sldId id="626"/>
            <p14:sldId id="973"/>
            <p14:sldId id="975"/>
            <p14:sldId id="976"/>
            <p14:sldId id="528"/>
            <p14:sldId id="275"/>
            <p14:sldId id="620"/>
            <p14:sldId id="621"/>
            <p14:sldId id="622"/>
            <p14:sldId id="978"/>
            <p14:sldId id="539"/>
            <p14:sldId id="535"/>
            <p14:sldId id="536"/>
            <p14:sldId id="537"/>
            <p14:sldId id="9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uer, Johannes" initials="BJ" lastIdx="2" clrIdx="0">
    <p:extLst>
      <p:ext uri="{19B8F6BF-5375-455C-9EA6-DF929625EA0E}">
        <p15:presenceInfo xmlns:p15="http://schemas.microsoft.com/office/powerpoint/2012/main" userId="S-1-5-21-1248024348-3599049643-1007755405-27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E28"/>
    <a:srgbClr val="1496FF"/>
    <a:srgbClr val="84CDF0"/>
    <a:srgbClr val="008CDB"/>
    <a:srgbClr val="1A1A1A"/>
    <a:srgbClr val="474747"/>
    <a:srgbClr val="006BBA"/>
    <a:srgbClr val="6F2DA8"/>
    <a:srgbClr val="73BE28"/>
    <a:srgbClr val="B4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2" autoAdjust="0"/>
    <p:restoredTop sz="72565" autoAdjust="0"/>
  </p:normalViewPr>
  <p:slideViewPr>
    <p:cSldViewPr snapToGrid="0" snapToObjects="1">
      <p:cViewPr varScale="1">
        <p:scale>
          <a:sx n="84" d="100"/>
          <a:sy n="84" d="100"/>
        </p:scale>
        <p:origin x="1526" y="77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24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1284-B90E-0146-9F8E-2411E8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Notes with more details on each Sprint</a:t>
            </a:r>
          </a:p>
          <a:p>
            <a:r>
              <a:rPr lang="en-US" b="1"/>
              <a:t>Sprint 1</a:t>
            </a:r>
            <a:endParaRPr lang="en-US"/>
          </a:p>
          <a:p>
            <a:r>
              <a:rPr lang="en-US"/>
              <a:t>- Workshop with Testbed showing how to load test a service, analyze data, request attributes, …</a:t>
            </a:r>
          </a:p>
          <a:p>
            <a:r>
              <a:rPr lang="en-US"/>
              <a:t>- Validate Pre-</a:t>
            </a:r>
            <a:r>
              <a:rPr lang="en-US" err="1"/>
              <a:t>Requisits</a:t>
            </a:r>
            <a:r>
              <a:rPr lang="en-US"/>
              <a:t>, </a:t>
            </a:r>
            <a:r>
              <a:rPr lang="en-US" err="1"/>
              <a:t>e.g</a:t>
            </a:r>
            <a:r>
              <a:rPr lang="en-US"/>
              <a:t>: Load Testing Scripts, instrumented services …</a:t>
            </a:r>
          </a:p>
          <a:p>
            <a:r>
              <a:rPr lang="en-US"/>
              <a:t>- Convert one existing testing script to add HTTP Headers</a:t>
            </a:r>
          </a:p>
          <a:p>
            <a:r>
              <a:rPr lang="en-US"/>
              <a:t>- Define Request Attributes for this service</a:t>
            </a:r>
          </a:p>
          <a:p>
            <a:r>
              <a:rPr lang="en-US"/>
              <a:t>- Execute short sample load test for validation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Understand how Load Testing Integration Works and validate it works based on one converted script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Select larger test suite to be converted in Sprint 2</a:t>
            </a:r>
          </a:p>
          <a:p>
            <a:endParaRPr lang="en-US"/>
          </a:p>
          <a:p>
            <a:r>
              <a:rPr lang="en-US" b="1"/>
              <a:t>Sprint 2</a:t>
            </a:r>
            <a:endParaRPr lang="en-US"/>
          </a:p>
          <a:p>
            <a:r>
              <a:rPr lang="en-US"/>
              <a:t>- Convert Full Test Suite</a:t>
            </a:r>
          </a:p>
          <a:p>
            <a:r>
              <a:rPr lang="en-US"/>
              <a:t>- Execute 1 Longer Load Tests</a:t>
            </a:r>
          </a:p>
          <a:p>
            <a:r>
              <a:rPr lang="en-US"/>
              <a:t>- Analyze Load Testing Results, provide a list of improvements to engineering</a:t>
            </a:r>
          </a:p>
          <a:p>
            <a:r>
              <a:rPr lang="en-US"/>
              <a:t>- Implement "Start / Stop" Load Test Event in Test Script Execution</a:t>
            </a:r>
          </a:p>
          <a:p>
            <a:r>
              <a:rPr lang="en-US"/>
              <a:t>- Define diagnostics dashboards for tested service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first load test run and optimization tasks passed to engineering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load test specific dashboard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Sprint 3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Prereq</a:t>
            </a:r>
            <a:r>
              <a:rPr lang="en-US"/>
              <a:t>: New build from engineering with fixes!</a:t>
            </a:r>
          </a:p>
          <a:p>
            <a:r>
              <a:rPr lang="en-US"/>
              <a:t>- Run Test against new build</a:t>
            </a:r>
          </a:p>
          <a:p>
            <a:r>
              <a:rPr lang="en-US"/>
              <a:t>- Analyze new test and compare with previous test. Provide feedback to engineers</a:t>
            </a:r>
          </a:p>
          <a:p>
            <a:r>
              <a:rPr lang="en-US"/>
              <a:t>- Extract key metrics of analyzed tests and define </a:t>
            </a:r>
            <a:r>
              <a:rPr lang="en-US" err="1"/>
              <a:t>Monspec</a:t>
            </a:r>
            <a:r>
              <a:rPr lang="en-US"/>
              <a:t> for future tests</a:t>
            </a:r>
          </a:p>
          <a:p>
            <a:r>
              <a:rPr lang="en-US"/>
              <a:t>- Re-run test and pull in </a:t>
            </a:r>
            <a:r>
              <a:rPr lang="en-US" err="1"/>
              <a:t>Monspec</a:t>
            </a:r>
            <a:r>
              <a:rPr lang="en-US"/>
              <a:t> data while test is running. Validate dynamic behavior and refine performance signature (</a:t>
            </a:r>
            <a:r>
              <a:rPr lang="en-US" err="1"/>
              <a:t>timeseries+smartscape</a:t>
            </a:r>
            <a:r>
              <a:rPr lang="en-US"/>
              <a:t>)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Provide Performance Feedback to engineers based on code changes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Refined </a:t>
            </a:r>
            <a:r>
              <a:rPr lang="en-US" err="1"/>
              <a:t>Monspec</a:t>
            </a:r>
            <a:r>
              <a:rPr lang="en-US"/>
              <a:t> to be used in future tests – fully automated while test runs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Sprint 4</a:t>
            </a:r>
            <a:endParaRPr lang="en-US"/>
          </a:p>
          <a:p>
            <a:r>
              <a:rPr lang="en-US"/>
              <a:t>- Automate Test Execution and </a:t>
            </a:r>
            <a:r>
              <a:rPr lang="en-US" err="1"/>
              <a:t>Monspec</a:t>
            </a:r>
            <a:r>
              <a:rPr lang="en-US"/>
              <a:t> Validation to be triggered through a single script</a:t>
            </a:r>
          </a:p>
          <a:p>
            <a:r>
              <a:rPr lang="en-US"/>
              <a:t>- Automate Test Results Report Generation based on </a:t>
            </a:r>
            <a:r>
              <a:rPr lang="en-US" err="1"/>
              <a:t>Monspec</a:t>
            </a:r>
            <a:r>
              <a:rPr lang="en-US"/>
              <a:t> and other data relevant for these tests. Report will have links back to </a:t>
            </a:r>
            <a:r>
              <a:rPr lang="en-US" err="1"/>
              <a:t>dynatrace</a:t>
            </a:r>
            <a:r>
              <a:rPr lang="en-US"/>
              <a:t> dashboards for deep dive</a:t>
            </a:r>
          </a:p>
          <a:p>
            <a:r>
              <a:rPr lang="en-US"/>
              <a:t>- Enable dev teams to run these tests on their own</a:t>
            </a:r>
          </a:p>
          <a:p>
            <a:r>
              <a:rPr lang="en-US"/>
              <a:t>- Prod/Twin Testing: Create Load Testing Scripts based on </a:t>
            </a:r>
            <a:r>
              <a:rPr lang="en-US" err="1"/>
              <a:t>Monspec</a:t>
            </a:r>
            <a:r>
              <a:rPr lang="en-US"/>
              <a:t> and Production Data </a:t>
            </a:r>
          </a:p>
          <a:p>
            <a:r>
              <a:rPr lang="en-US"/>
              <a:t>- </a:t>
            </a:r>
            <a:r>
              <a:rPr lang="en-US" b="1"/>
              <a:t>Outcome</a:t>
            </a:r>
            <a:r>
              <a:rPr lang="en-US"/>
              <a:t>: Performance as a Self-Service for engineers!</a:t>
            </a:r>
          </a:p>
          <a:p>
            <a:r>
              <a:rPr lang="en-US"/>
              <a:t>- </a:t>
            </a:r>
            <a:r>
              <a:rPr lang="en-US" b="1"/>
              <a:t>Outcome 2</a:t>
            </a:r>
            <a:r>
              <a:rPr lang="en-US"/>
              <a:t>: an automation process that can also be integrated into a CI/CD Pipeline!</a:t>
            </a:r>
          </a:p>
          <a:p>
            <a:r>
              <a:rPr lang="en-US"/>
              <a:t>- </a:t>
            </a:r>
            <a:r>
              <a:rPr lang="en-US" b="1"/>
              <a:t>Outcome 3</a:t>
            </a:r>
            <a:r>
              <a:rPr lang="en-US"/>
              <a:t>: Production-Like Testing Service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DACE4-7964-6E4C-9580-3739B6BD2E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91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026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251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044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774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07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3075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363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40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21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96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92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252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9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120"/>
            <a:ext cx="12182133" cy="6851880"/>
            <a:chOff x="12600" y="954359"/>
            <a:chExt cx="10078920" cy="5668921"/>
          </a:xfrm>
        </p:grpSpPr>
        <p:sp>
          <p:nvSpPr>
            <p:cNvPr id="238" name="Freeform: Shape 1"/>
            <p:cNvSpPr/>
            <p:nvPr userDrawn="1"/>
          </p:nvSpPr>
          <p:spPr>
            <a:xfrm>
              <a:off x="12600" y="954359"/>
              <a:ext cx="10078920" cy="56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98" h="15748">
                  <a:moveTo>
                    <a:pt x="14000" y="15748"/>
                  </a:moveTo>
                  <a:lnTo>
                    <a:pt x="0" y="15748"/>
                  </a:lnTo>
                  <a:lnTo>
                    <a:pt x="0" y="0"/>
                  </a:lnTo>
                  <a:lnTo>
                    <a:pt x="27998" y="0"/>
                  </a:lnTo>
                  <a:lnTo>
                    <a:pt x="27998" y="1574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2"/>
            <p:cNvSpPr/>
            <p:nvPr userDrawn="1"/>
          </p:nvSpPr>
          <p:spPr>
            <a:xfrm>
              <a:off x="12600" y="6418080"/>
              <a:ext cx="10078920" cy="20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98" h="571">
                  <a:moveTo>
                    <a:pt x="0" y="0"/>
                  </a:moveTo>
                  <a:lnTo>
                    <a:pt x="27998" y="0"/>
                  </a:lnTo>
                  <a:lnTo>
                    <a:pt x="27998" y="571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3"/>
            <p:cNvSpPr/>
            <p:nvPr userDrawn="1"/>
          </p:nvSpPr>
          <p:spPr>
            <a:xfrm>
              <a:off x="5869080" y="4425120"/>
              <a:ext cx="390240" cy="63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5" h="1771">
                  <a:moveTo>
                    <a:pt x="0" y="65"/>
                  </a:moveTo>
                  <a:cubicBezTo>
                    <a:pt x="0" y="65"/>
                    <a:pt x="185" y="0"/>
                    <a:pt x="450" y="0"/>
                  </a:cubicBezTo>
                  <a:cubicBezTo>
                    <a:pt x="861" y="0"/>
                    <a:pt x="1085" y="157"/>
                    <a:pt x="1085" y="443"/>
                  </a:cubicBezTo>
                  <a:cubicBezTo>
                    <a:pt x="1085" y="725"/>
                    <a:pt x="866" y="831"/>
                    <a:pt x="753" y="933"/>
                  </a:cubicBezTo>
                  <a:cubicBezTo>
                    <a:pt x="633" y="1039"/>
                    <a:pt x="633" y="1125"/>
                    <a:pt x="633" y="1240"/>
                  </a:cubicBezTo>
                  <a:lnTo>
                    <a:pt x="291" y="1240"/>
                  </a:lnTo>
                  <a:cubicBezTo>
                    <a:pt x="291" y="1065"/>
                    <a:pt x="293" y="947"/>
                    <a:pt x="448" y="804"/>
                  </a:cubicBezTo>
                  <a:cubicBezTo>
                    <a:pt x="547" y="711"/>
                    <a:pt x="690" y="626"/>
                    <a:pt x="690" y="478"/>
                  </a:cubicBezTo>
                  <a:cubicBezTo>
                    <a:pt x="690" y="358"/>
                    <a:pt x="594" y="291"/>
                    <a:pt x="411" y="291"/>
                  </a:cubicBezTo>
                  <a:cubicBezTo>
                    <a:pt x="224" y="291"/>
                    <a:pt x="18" y="360"/>
                    <a:pt x="18" y="360"/>
                  </a:cubicBezTo>
                  <a:lnTo>
                    <a:pt x="0" y="360"/>
                  </a:lnTo>
                  <a:close/>
                  <a:moveTo>
                    <a:pt x="681" y="1564"/>
                  </a:moveTo>
                  <a:cubicBezTo>
                    <a:pt x="681" y="1688"/>
                    <a:pt x="600" y="1771"/>
                    <a:pt x="462" y="1771"/>
                  </a:cubicBezTo>
                  <a:cubicBezTo>
                    <a:pt x="326" y="1771"/>
                    <a:pt x="245" y="1688"/>
                    <a:pt x="245" y="1564"/>
                  </a:cubicBezTo>
                  <a:cubicBezTo>
                    <a:pt x="245" y="1441"/>
                    <a:pt x="326" y="1356"/>
                    <a:pt x="462" y="1356"/>
                  </a:cubicBezTo>
                  <a:cubicBezTo>
                    <a:pt x="600" y="1356"/>
                    <a:pt x="681" y="1441"/>
                    <a:pt x="681" y="156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4"/>
            <p:cNvSpPr/>
            <p:nvPr userDrawn="1"/>
          </p:nvSpPr>
          <p:spPr>
            <a:xfrm>
              <a:off x="5170320" y="4425120"/>
              <a:ext cx="390600" cy="63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6" h="1771">
                  <a:moveTo>
                    <a:pt x="451" y="0"/>
                  </a:moveTo>
                  <a:cubicBezTo>
                    <a:pt x="862" y="0"/>
                    <a:pt x="1086" y="157"/>
                    <a:pt x="1086" y="443"/>
                  </a:cubicBezTo>
                  <a:cubicBezTo>
                    <a:pt x="1086" y="725"/>
                    <a:pt x="866" y="831"/>
                    <a:pt x="753" y="933"/>
                  </a:cubicBezTo>
                  <a:cubicBezTo>
                    <a:pt x="633" y="1039"/>
                    <a:pt x="633" y="1125"/>
                    <a:pt x="633" y="1240"/>
                  </a:cubicBezTo>
                  <a:lnTo>
                    <a:pt x="291" y="1240"/>
                  </a:lnTo>
                  <a:cubicBezTo>
                    <a:pt x="291" y="1065"/>
                    <a:pt x="294" y="947"/>
                    <a:pt x="448" y="804"/>
                  </a:cubicBezTo>
                  <a:cubicBezTo>
                    <a:pt x="548" y="711"/>
                    <a:pt x="691" y="626"/>
                    <a:pt x="691" y="478"/>
                  </a:cubicBezTo>
                  <a:cubicBezTo>
                    <a:pt x="691" y="358"/>
                    <a:pt x="594" y="291"/>
                    <a:pt x="411" y="291"/>
                  </a:cubicBezTo>
                  <a:cubicBezTo>
                    <a:pt x="224" y="291"/>
                    <a:pt x="19" y="360"/>
                    <a:pt x="19" y="360"/>
                  </a:cubicBezTo>
                  <a:lnTo>
                    <a:pt x="0" y="360"/>
                  </a:lnTo>
                  <a:lnTo>
                    <a:pt x="0" y="65"/>
                  </a:lnTo>
                  <a:cubicBezTo>
                    <a:pt x="0" y="65"/>
                    <a:pt x="185" y="0"/>
                    <a:pt x="451" y="0"/>
                  </a:cubicBezTo>
                  <a:close/>
                  <a:moveTo>
                    <a:pt x="682" y="1564"/>
                  </a:moveTo>
                  <a:cubicBezTo>
                    <a:pt x="682" y="1688"/>
                    <a:pt x="601" y="1771"/>
                    <a:pt x="462" y="1771"/>
                  </a:cubicBezTo>
                  <a:cubicBezTo>
                    <a:pt x="326" y="1771"/>
                    <a:pt x="245" y="1688"/>
                    <a:pt x="245" y="1564"/>
                  </a:cubicBezTo>
                  <a:cubicBezTo>
                    <a:pt x="245" y="1441"/>
                    <a:pt x="326" y="1356"/>
                    <a:pt x="462" y="1356"/>
                  </a:cubicBezTo>
                  <a:cubicBezTo>
                    <a:pt x="601" y="1356"/>
                    <a:pt x="682" y="1441"/>
                    <a:pt x="682" y="156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5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6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7"/>
            <p:cNvSpPr/>
            <p:nvPr userDrawn="1"/>
          </p:nvSpPr>
          <p:spPr>
            <a:xfrm>
              <a:off x="4197960" y="5082120"/>
              <a:ext cx="5624640" cy="63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5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lnTo>
                    <a:pt x="14745" y="0"/>
                  </a:lnTo>
                  <a:cubicBezTo>
                    <a:pt x="15230" y="0"/>
                    <a:pt x="15625" y="394"/>
                    <a:pt x="15625" y="879"/>
                  </a:cubicBezTo>
                  <a:cubicBezTo>
                    <a:pt x="15625" y="1364"/>
                    <a:pt x="15230" y="1758"/>
                    <a:pt x="14745" y="175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8"/>
            <p:cNvSpPr/>
            <p:nvPr userDrawn="1"/>
          </p:nvSpPr>
          <p:spPr>
            <a:xfrm>
              <a:off x="4197960" y="5082120"/>
              <a:ext cx="5624640" cy="63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5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lnTo>
                    <a:pt x="14745" y="0"/>
                  </a:lnTo>
                  <a:cubicBezTo>
                    <a:pt x="15230" y="0"/>
                    <a:pt x="15625" y="394"/>
                    <a:pt x="15625" y="879"/>
                  </a:cubicBezTo>
                  <a:cubicBezTo>
                    <a:pt x="15625" y="1364"/>
                    <a:pt x="15230" y="1758"/>
                    <a:pt x="14745" y="175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9"/>
            <p:cNvSpPr/>
            <p:nvPr userDrawn="1"/>
          </p:nvSpPr>
          <p:spPr>
            <a:xfrm>
              <a:off x="4246560" y="5130720"/>
              <a:ext cx="5527080" cy="53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54" h="1488">
                  <a:moveTo>
                    <a:pt x="744" y="1488"/>
                  </a:moveTo>
                  <a:cubicBezTo>
                    <a:pt x="334" y="1488"/>
                    <a:pt x="0" y="1154"/>
                    <a:pt x="0" y="744"/>
                  </a:cubicBezTo>
                  <a:cubicBezTo>
                    <a:pt x="0" y="334"/>
                    <a:pt x="334" y="0"/>
                    <a:pt x="744" y="0"/>
                  </a:cubicBezTo>
                  <a:lnTo>
                    <a:pt x="14610" y="0"/>
                  </a:lnTo>
                  <a:cubicBezTo>
                    <a:pt x="15021" y="0"/>
                    <a:pt x="15354" y="334"/>
                    <a:pt x="15354" y="744"/>
                  </a:cubicBezTo>
                  <a:cubicBezTo>
                    <a:pt x="15354" y="1154"/>
                    <a:pt x="15021" y="1488"/>
                    <a:pt x="14610" y="1488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"/>
            <p:cNvSpPr/>
            <p:nvPr userDrawn="1"/>
          </p:nvSpPr>
          <p:spPr>
            <a:xfrm>
              <a:off x="4246560" y="5130720"/>
              <a:ext cx="5527080" cy="53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54" h="1488">
                  <a:moveTo>
                    <a:pt x="744" y="1488"/>
                  </a:moveTo>
                  <a:cubicBezTo>
                    <a:pt x="334" y="1488"/>
                    <a:pt x="0" y="1154"/>
                    <a:pt x="0" y="744"/>
                  </a:cubicBezTo>
                  <a:cubicBezTo>
                    <a:pt x="0" y="334"/>
                    <a:pt x="334" y="0"/>
                    <a:pt x="744" y="0"/>
                  </a:cubicBezTo>
                  <a:lnTo>
                    <a:pt x="14610" y="0"/>
                  </a:lnTo>
                  <a:cubicBezTo>
                    <a:pt x="15021" y="0"/>
                    <a:pt x="15354" y="334"/>
                    <a:pt x="15354" y="744"/>
                  </a:cubicBezTo>
                  <a:cubicBezTo>
                    <a:pt x="15354" y="1154"/>
                    <a:pt x="15021" y="1488"/>
                    <a:pt x="14610" y="148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1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2"/>
            <p:cNvSpPr/>
            <p:nvPr userDrawn="1"/>
          </p:nvSpPr>
          <p:spPr>
            <a:xfrm>
              <a:off x="9323640" y="5216040"/>
              <a:ext cx="365040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4">
                  <a:moveTo>
                    <a:pt x="1015" y="507"/>
                  </a:moveTo>
                  <a:cubicBezTo>
                    <a:pt x="1015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4" y="946"/>
                  </a:cubicBezTo>
                  <a:cubicBezTo>
                    <a:pt x="173" y="899"/>
                    <a:pt x="115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5" y="172"/>
                    <a:pt x="173" y="114"/>
                    <a:pt x="254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5" y="414"/>
                    <a:pt x="1015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3"/>
            <p:cNvSpPr/>
            <p:nvPr userDrawn="1"/>
          </p:nvSpPr>
          <p:spPr>
            <a:xfrm>
              <a:off x="9348120" y="5240160"/>
              <a:ext cx="31608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" h="880">
                  <a:moveTo>
                    <a:pt x="879" y="440"/>
                  </a:moveTo>
                  <a:cubicBezTo>
                    <a:pt x="879" y="521"/>
                    <a:pt x="860" y="590"/>
                    <a:pt x="820" y="660"/>
                  </a:cubicBezTo>
                  <a:cubicBezTo>
                    <a:pt x="779" y="730"/>
                    <a:pt x="729" y="780"/>
                    <a:pt x="659" y="821"/>
                  </a:cubicBezTo>
                  <a:cubicBezTo>
                    <a:pt x="589" y="861"/>
                    <a:pt x="520" y="880"/>
                    <a:pt x="439" y="880"/>
                  </a:cubicBezTo>
                  <a:cubicBezTo>
                    <a:pt x="358" y="880"/>
                    <a:pt x="289" y="861"/>
                    <a:pt x="219" y="821"/>
                  </a:cubicBezTo>
                  <a:cubicBezTo>
                    <a:pt x="148" y="780"/>
                    <a:pt x="98" y="730"/>
                    <a:pt x="58" y="660"/>
                  </a:cubicBezTo>
                  <a:cubicBezTo>
                    <a:pt x="17" y="590"/>
                    <a:pt x="0" y="521"/>
                    <a:pt x="0" y="440"/>
                  </a:cubicBezTo>
                  <a:cubicBezTo>
                    <a:pt x="0" y="359"/>
                    <a:pt x="17" y="290"/>
                    <a:pt x="58" y="220"/>
                  </a:cubicBezTo>
                  <a:cubicBezTo>
                    <a:pt x="98" y="150"/>
                    <a:pt x="148" y="99"/>
                    <a:pt x="219" y="59"/>
                  </a:cubicBezTo>
                  <a:cubicBezTo>
                    <a:pt x="289" y="18"/>
                    <a:pt x="358" y="0"/>
                    <a:pt x="439" y="0"/>
                  </a:cubicBezTo>
                  <a:cubicBezTo>
                    <a:pt x="520" y="0"/>
                    <a:pt x="589" y="18"/>
                    <a:pt x="659" y="59"/>
                  </a:cubicBezTo>
                  <a:cubicBezTo>
                    <a:pt x="729" y="99"/>
                    <a:pt x="779" y="150"/>
                    <a:pt x="820" y="220"/>
                  </a:cubicBezTo>
                  <a:cubicBezTo>
                    <a:pt x="860" y="290"/>
                    <a:pt x="879" y="359"/>
                    <a:pt x="879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4"/>
            <p:cNvSpPr/>
            <p:nvPr userDrawn="1"/>
          </p:nvSpPr>
          <p:spPr>
            <a:xfrm>
              <a:off x="940572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7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8" y="419"/>
                  </a:cubicBezTo>
                  <a:cubicBezTo>
                    <a:pt x="12" y="374"/>
                    <a:pt x="0" y="330"/>
                    <a:pt x="0" y="279"/>
                  </a:cubicBezTo>
                  <a:cubicBezTo>
                    <a:pt x="0" y="228"/>
                    <a:pt x="12" y="184"/>
                    <a:pt x="38" y="140"/>
                  </a:cubicBezTo>
                  <a:cubicBezTo>
                    <a:pt x="63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7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5"/>
            <p:cNvSpPr/>
            <p:nvPr userDrawn="1"/>
          </p:nvSpPr>
          <p:spPr>
            <a:xfrm>
              <a:off x="9406440" y="5235480"/>
              <a:ext cx="197280" cy="31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883">
                  <a:moveTo>
                    <a:pt x="304" y="458"/>
                  </a:moveTo>
                  <a:lnTo>
                    <a:pt x="58" y="883"/>
                  </a:lnTo>
                  <a:lnTo>
                    <a:pt x="0" y="849"/>
                  </a:lnTo>
                  <a:lnTo>
                    <a:pt x="490" y="0"/>
                  </a:lnTo>
                  <a:lnTo>
                    <a:pt x="549" y="3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6"/>
            <p:cNvSpPr/>
            <p:nvPr userDrawn="1"/>
          </p:nvSpPr>
          <p:spPr>
            <a:xfrm>
              <a:off x="943020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40" y="413"/>
                    <a:pt x="106" y="394"/>
                  </a:cubicBezTo>
                  <a:cubicBezTo>
                    <a:pt x="72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2" y="47"/>
                    <a:pt x="106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7"/>
            <p:cNvSpPr/>
            <p:nvPr userDrawn="1"/>
          </p:nvSpPr>
          <p:spPr>
            <a:xfrm>
              <a:off x="6470999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8"/>
            <p:cNvSpPr/>
            <p:nvPr userDrawn="1"/>
          </p:nvSpPr>
          <p:spPr>
            <a:xfrm>
              <a:off x="6495119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9"/>
            <p:cNvSpPr/>
            <p:nvPr userDrawn="1"/>
          </p:nvSpPr>
          <p:spPr>
            <a:xfrm>
              <a:off x="655308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0"/>
            <p:cNvSpPr/>
            <p:nvPr userDrawn="1"/>
          </p:nvSpPr>
          <p:spPr>
            <a:xfrm>
              <a:off x="6638399" y="5218920"/>
              <a:ext cx="2376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81">
                  <a:moveTo>
                    <a:pt x="0" y="0"/>
                  </a:moveTo>
                  <a:lnTo>
                    <a:pt x="67" y="0"/>
                  </a:lnTo>
                  <a:lnTo>
                    <a:pt x="67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1"/>
            <p:cNvSpPr/>
            <p:nvPr userDrawn="1"/>
          </p:nvSpPr>
          <p:spPr>
            <a:xfrm>
              <a:off x="657756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9" y="283"/>
                    <a:pt x="0" y="250"/>
                    <a:pt x="0" y="211"/>
                  </a:cubicBezTo>
                  <a:cubicBezTo>
                    <a:pt x="0" y="172"/>
                    <a:pt x="9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8DCD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2"/>
            <p:cNvSpPr/>
            <p:nvPr userDrawn="1"/>
          </p:nvSpPr>
          <p:spPr>
            <a:xfrm>
              <a:off x="718416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3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3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3"/>
            <p:cNvSpPr/>
            <p:nvPr userDrawn="1"/>
          </p:nvSpPr>
          <p:spPr>
            <a:xfrm>
              <a:off x="720828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4"/>
            <p:cNvSpPr/>
            <p:nvPr userDrawn="1"/>
          </p:nvSpPr>
          <p:spPr>
            <a:xfrm>
              <a:off x="726624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5"/>
            <p:cNvSpPr/>
            <p:nvPr userDrawn="1"/>
          </p:nvSpPr>
          <p:spPr>
            <a:xfrm>
              <a:off x="7229160" y="5265000"/>
              <a:ext cx="266400" cy="266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2">
                  <a:moveTo>
                    <a:pt x="717" y="718"/>
                  </a:moveTo>
                  <a:lnTo>
                    <a:pt x="693" y="742"/>
                  </a:lnTo>
                  <a:lnTo>
                    <a:pt x="0" y="48"/>
                  </a:lnTo>
                  <a:lnTo>
                    <a:pt x="47" y="0"/>
                  </a:lnTo>
                  <a:lnTo>
                    <a:pt x="741" y="694"/>
                  </a:ln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6"/>
            <p:cNvSpPr/>
            <p:nvPr userDrawn="1"/>
          </p:nvSpPr>
          <p:spPr>
            <a:xfrm>
              <a:off x="729072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9" y="283"/>
                    <a:pt x="0" y="250"/>
                    <a:pt x="0" y="211"/>
                  </a:cubicBezTo>
                  <a:cubicBezTo>
                    <a:pt x="0" y="172"/>
                    <a:pt x="9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8DCD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27"/>
            <p:cNvSpPr/>
            <p:nvPr userDrawn="1"/>
          </p:nvSpPr>
          <p:spPr>
            <a:xfrm>
              <a:off x="8610480" y="5216040"/>
              <a:ext cx="365040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4">
                  <a:moveTo>
                    <a:pt x="1015" y="507"/>
                  </a:moveTo>
                  <a:cubicBezTo>
                    <a:pt x="1015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4" y="946"/>
                  </a:cubicBezTo>
                  <a:cubicBezTo>
                    <a:pt x="173" y="899"/>
                    <a:pt x="115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5" y="172"/>
                    <a:pt x="173" y="114"/>
                    <a:pt x="254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5" y="414"/>
                    <a:pt x="1015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28"/>
            <p:cNvSpPr/>
            <p:nvPr userDrawn="1"/>
          </p:nvSpPr>
          <p:spPr>
            <a:xfrm>
              <a:off x="8634959" y="5240160"/>
              <a:ext cx="31608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" h="880">
                  <a:moveTo>
                    <a:pt x="879" y="440"/>
                  </a:moveTo>
                  <a:cubicBezTo>
                    <a:pt x="879" y="521"/>
                    <a:pt x="860" y="590"/>
                    <a:pt x="820" y="660"/>
                  </a:cubicBezTo>
                  <a:cubicBezTo>
                    <a:pt x="780" y="730"/>
                    <a:pt x="729" y="780"/>
                    <a:pt x="659" y="821"/>
                  </a:cubicBezTo>
                  <a:cubicBezTo>
                    <a:pt x="589" y="861"/>
                    <a:pt x="520" y="880"/>
                    <a:pt x="439" y="880"/>
                  </a:cubicBezTo>
                  <a:cubicBezTo>
                    <a:pt x="358" y="880"/>
                    <a:pt x="289" y="861"/>
                    <a:pt x="219" y="821"/>
                  </a:cubicBezTo>
                  <a:cubicBezTo>
                    <a:pt x="149" y="780"/>
                    <a:pt x="98" y="730"/>
                    <a:pt x="58" y="660"/>
                  </a:cubicBezTo>
                  <a:cubicBezTo>
                    <a:pt x="17" y="590"/>
                    <a:pt x="0" y="521"/>
                    <a:pt x="0" y="440"/>
                  </a:cubicBezTo>
                  <a:cubicBezTo>
                    <a:pt x="0" y="359"/>
                    <a:pt x="17" y="290"/>
                    <a:pt x="58" y="220"/>
                  </a:cubicBezTo>
                  <a:cubicBezTo>
                    <a:pt x="98" y="150"/>
                    <a:pt x="149" y="99"/>
                    <a:pt x="219" y="59"/>
                  </a:cubicBezTo>
                  <a:cubicBezTo>
                    <a:pt x="289" y="18"/>
                    <a:pt x="358" y="0"/>
                    <a:pt x="439" y="0"/>
                  </a:cubicBezTo>
                  <a:cubicBezTo>
                    <a:pt x="520" y="0"/>
                    <a:pt x="589" y="18"/>
                    <a:pt x="659" y="59"/>
                  </a:cubicBezTo>
                  <a:cubicBezTo>
                    <a:pt x="729" y="99"/>
                    <a:pt x="780" y="150"/>
                    <a:pt x="820" y="220"/>
                  </a:cubicBezTo>
                  <a:cubicBezTo>
                    <a:pt x="860" y="290"/>
                    <a:pt x="879" y="359"/>
                    <a:pt x="879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29"/>
            <p:cNvSpPr/>
            <p:nvPr userDrawn="1"/>
          </p:nvSpPr>
          <p:spPr>
            <a:xfrm>
              <a:off x="869256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7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8" y="419"/>
                  </a:cubicBezTo>
                  <a:cubicBezTo>
                    <a:pt x="12" y="374"/>
                    <a:pt x="0" y="330"/>
                    <a:pt x="0" y="279"/>
                  </a:cubicBezTo>
                  <a:cubicBezTo>
                    <a:pt x="0" y="228"/>
                    <a:pt x="12" y="184"/>
                    <a:pt x="38" y="140"/>
                  </a:cubicBezTo>
                  <a:cubicBezTo>
                    <a:pt x="63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7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30"/>
            <p:cNvSpPr/>
            <p:nvPr userDrawn="1"/>
          </p:nvSpPr>
          <p:spPr>
            <a:xfrm>
              <a:off x="8655480" y="5265000"/>
              <a:ext cx="266400" cy="266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2">
                  <a:moveTo>
                    <a:pt x="717" y="718"/>
                  </a:moveTo>
                  <a:lnTo>
                    <a:pt x="693" y="742"/>
                  </a:lnTo>
                  <a:lnTo>
                    <a:pt x="0" y="48"/>
                  </a:lnTo>
                  <a:lnTo>
                    <a:pt x="48" y="0"/>
                  </a:lnTo>
                  <a:lnTo>
                    <a:pt x="741" y="69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: Shape 31"/>
            <p:cNvSpPr/>
            <p:nvPr userDrawn="1"/>
          </p:nvSpPr>
          <p:spPr>
            <a:xfrm>
              <a:off x="871704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40" y="413"/>
                    <a:pt x="106" y="394"/>
                  </a:cubicBezTo>
                  <a:cubicBezTo>
                    <a:pt x="72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2" y="47"/>
                    <a:pt x="106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32"/>
            <p:cNvSpPr/>
            <p:nvPr userDrawn="1"/>
          </p:nvSpPr>
          <p:spPr>
            <a:xfrm>
              <a:off x="789732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3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3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33"/>
            <p:cNvSpPr/>
            <p:nvPr userDrawn="1"/>
          </p:nvSpPr>
          <p:spPr>
            <a:xfrm>
              <a:off x="792144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: Shape 34"/>
            <p:cNvSpPr/>
            <p:nvPr userDrawn="1"/>
          </p:nvSpPr>
          <p:spPr>
            <a:xfrm>
              <a:off x="797940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: Shape 35"/>
            <p:cNvSpPr/>
            <p:nvPr userDrawn="1"/>
          </p:nvSpPr>
          <p:spPr>
            <a:xfrm>
              <a:off x="8064719" y="5218920"/>
              <a:ext cx="2412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981">
                  <a:moveTo>
                    <a:pt x="0" y="0"/>
                  </a:moveTo>
                  <a:lnTo>
                    <a:pt x="68" y="0"/>
                  </a:lnTo>
                  <a:lnTo>
                    <a:pt x="68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36"/>
            <p:cNvSpPr/>
            <p:nvPr userDrawn="1"/>
          </p:nvSpPr>
          <p:spPr>
            <a:xfrm>
              <a:off x="800388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37"/>
            <p:cNvSpPr/>
            <p:nvPr userDrawn="1"/>
          </p:nvSpPr>
          <p:spPr>
            <a:xfrm>
              <a:off x="575784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38"/>
            <p:cNvSpPr/>
            <p:nvPr userDrawn="1"/>
          </p:nvSpPr>
          <p:spPr>
            <a:xfrm>
              <a:off x="578196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39"/>
            <p:cNvSpPr/>
            <p:nvPr userDrawn="1"/>
          </p:nvSpPr>
          <p:spPr>
            <a:xfrm>
              <a:off x="5839919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40"/>
            <p:cNvSpPr/>
            <p:nvPr userDrawn="1"/>
          </p:nvSpPr>
          <p:spPr>
            <a:xfrm>
              <a:off x="5925240" y="5218920"/>
              <a:ext cx="2376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81">
                  <a:moveTo>
                    <a:pt x="0" y="0"/>
                  </a:moveTo>
                  <a:lnTo>
                    <a:pt x="67" y="0"/>
                  </a:lnTo>
                  <a:lnTo>
                    <a:pt x="67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41"/>
            <p:cNvSpPr/>
            <p:nvPr userDrawn="1"/>
          </p:nvSpPr>
          <p:spPr>
            <a:xfrm>
              <a:off x="586440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42"/>
            <p:cNvSpPr/>
            <p:nvPr userDrawn="1"/>
          </p:nvSpPr>
          <p:spPr>
            <a:xfrm>
              <a:off x="5044320" y="5215680"/>
              <a:ext cx="365399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1016">
                  <a:moveTo>
                    <a:pt x="589" y="7"/>
                  </a:moveTo>
                  <a:cubicBezTo>
                    <a:pt x="681" y="22"/>
                    <a:pt x="757" y="56"/>
                    <a:pt x="829" y="115"/>
                  </a:cubicBezTo>
                  <a:cubicBezTo>
                    <a:pt x="902" y="174"/>
                    <a:pt x="949" y="241"/>
                    <a:pt x="982" y="328"/>
                  </a:cubicBezTo>
                  <a:cubicBezTo>
                    <a:pt x="1015" y="415"/>
                    <a:pt x="1024" y="497"/>
                    <a:pt x="1009" y="589"/>
                  </a:cubicBezTo>
                  <a:cubicBezTo>
                    <a:pt x="994" y="681"/>
                    <a:pt x="960" y="756"/>
                    <a:pt x="901" y="829"/>
                  </a:cubicBezTo>
                  <a:cubicBezTo>
                    <a:pt x="842" y="901"/>
                    <a:pt x="775" y="949"/>
                    <a:pt x="688" y="982"/>
                  </a:cubicBezTo>
                  <a:cubicBezTo>
                    <a:pt x="601" y="1015"/>
                    <a:pt x="520" y="1024"/>
                    <a:pt x="427" y="1009"/>
                  </a:cubicBezTo>
                  <a:cubicBezTo>
                    <a:pt x="335" y="994"/>
                    <a:pt x="260" y="960"/>
                    <a:pt x="187" y="901"/>
                  </a:cubicBezTo>
                  <a:cubicBezTo>
                    <a:pt x="115" y="842"/>
                    <a:pt x="67" y="775"/>
                    <a:pt x="34" y="688"/>
                  </a:cubicBezTo>
                  <a:cubicBezTo>
                    <a:pt x="0" y="601"/>
                    <a:pt x="-8" y="519"/>
                    <a:pt x="7" y="427"/>
                  </a:cubicBezTo>
                  <a:cubicBezTo>
                    <a:pt x="22" y="335"/>
                    <a:pt x="56" y="260"/>
                    <a:pt x="115" y="187"/>
                  </a:cubicBezTo>
                  <a:cubicBezTo>
                    <a:pt x="174" y="115"/>
                    <a:pt x="241" y="67"/>
                    <a:pt x="328" y="34"/>
                  </a:cubicBezTo>
                  <a:cubicBezTo>
                    <a:pt x="415" y="1"/>
                    <a:pt x="497" y="-8"/>
                    <a:pt x="589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43"/>
            <p:cNvSpPr/>
            <p:nvPr userDrawn="1"/>
          </p:nvSpPr>
          <p:spPr>
            <a:xfrm>
              <a:off x="506880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44"/>
            <p:cNvSpPr/>
            <p:nvPr userDrawn="1"/>
          </p:nvSpPr>
          <p:spPr>
            <a:xfrm>
              <a:off x="5126759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2" y="495"/>
                    <a:pt x="418" y="521"/>
                  </a:cubicBezTo>
                  <a:cubicBezTo>
                    <a:pt x="373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3" y="11"/>
                    <a:pt x="418" y="37"/>
                  </a:cubicBezTo>
                  <a:cubicBezTo>
                    <a:pt x="462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45"/>
            <p:cNvSpPr/>
            <p:nvPr userDrawn="1"/>
          </p:nvSpPr>
          <p:spPr>
            <a:xfrm>
              <a:off x="5124239" y="5238360"/>
              <a:ext cx="197280" cy="31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884">
                  <a:moveTo>
                    <a:pt x="520" y="867"/>
                  </a:moveTo>
                  <a:lnTo>
                    <a:pt x="490" y="884"/>
                  </a:lnTo>
                  <a:lnTo>
                    <a:pt x="0" y="34"/>
                  </a:lnTo>
                  <a:lnTo>
                    <a:pt x="59" y="0"/>
                  </a:lnTo>
                  <a:lnTo>
                    <a:pt x="549" y="85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46"/>
            <p:cNvSpPr/>
            <p:nvPr userDrawn="1"/>
          </p:nvSpPr>
          <p:spPr>
            <a:xfrm>
              <a:off x="515124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5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5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47"/>
            <p:cNvSpPr/>
            <p:nvPr userDrawn="1"/>
          </p:nvSpPr>
          <p:spPr>
            <a:xfrm>
              <a:off x="433188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1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3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1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: Shape 48"/>
            <p:cNvSpPr/>
            <p:nvPr userDrawn="1"/>
          </p:nvSpPr>
          <p:spPr>
            <a:xfrm>
              <a:off x="435600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49"/>
            <p:cNvSpPr/>
            <p:nvPr userDrawn="1"/>
          </p:nvSpPr>
          <p:spPr>
            <a:xfrm>
              <a:off x="441396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2" y="495"/>
                    <a:pt x="418" y="521"/>
                  </a:cubicBezTo>
                  <a:cubicBezTo>
                    <a:pt x="373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3" y="11"/>
                    <a:pt x="418" y="37"/>
                  </a:cubicBezTo>
                  <a:cubicBezTo>
                    <a:pt x="462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50"/>
            <p:cNvSpPr/>
            <p:nvPr userDrawn="1"/>
          </p:nvSpPr>
          <p:spPr>
            <a:xfrm>
              <a:off x="4391279" y="5251320"/>
              <a:ext cx="245160" cy="28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" h="795">
                  <a:moveTo>
                    <a:pt x="367" y="419"/>
                  </a:moveTo>
                  <a:lnTo>
                    <a:pt x="51" y="795"/>
                  </a:lnTo>
                  <a:lnTo>
                    <a:pt x="0" y="751"/>
                  </a:lnTo>
                  <a:lnTo>
                    <a:pt x="630" y="0"/>
                  </a:lnTo>
                  <a:lnTo>
                    <a:pt x="682" y="43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51"/>
            <p:cNvSpPr/>
            <p:nvPr userDrawn="1"/>
          </p:nvSpPr>
          <p:spPr>
            <a:xfrm>
              <a:off x="443844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5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9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5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52"/>
            <p:cNvSpPr/>
            <p:nvPr userDrawn="1"/>
          </p:nvSpPr>
          <p:spPr>
            <a:xfrm>
              <a:off x="6040440" y="2611080"/>
              <a:ext cx="1938960" cy="378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87" h="10518">
                  <a:moveTo>
                    <a:pt x="676" y="10518"/>
                  </a:moveTo>
                  <a:lnTo>
                    <a:pt x="676" y="4130"/>
                  </a:lnTo>
                  <a:lnTo>
                    <a:pt x="0" y="3454"/>
                  </a:lnTo>
                  <a:lnTo>
                    <a:pt x="0" y="0"/>
                  </a:lnTo>
                  <a:lnTo>
                    <a:pt x="5387" y="0"/>
                  </a:lnTo>
                  <a:lnTo>
                    <a:pt x="5387" y="3454"/>
                  </a:lnTo>
                  <a:lnTo>
                    <a:pt x="4711" y="4130"/>
                  </a:lnTo>
                  <a:lnTo>
                    <a:pt x="4711" y="10518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53"/>
            <p:cNvSpPr/>
            <p:nvPr userDrawn="1"/>
          </p:nvSpPr>
          <p:spPr>
            <a:xfrm>
              <a:off x="6024240" y="2594880"/>
              <a:ext cx="1971360" cy="381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7" h="10608">
                  <a:moveTo>
                    <a:pt x="5388" y="3480"/>
                  </a:moveTo>
                  <a:lnTo>
                    <a:pt x="4737" y="4131"/>
                  </a:lnTo>
                  <a:lnTo>
                    <a:pt x="4711" y="4157"/>
                  </a:lnTo>
                  <a:lnTo>
                    <a:pt x="4711" y="4194"/>
                  </a:lnTo>
                  <a:lnTo>
                    <a:pt x="4711" y="10519"/>
                  </a:lnTo>
                  <a:lnTo>
                    <a:pt x="766" y="10519"/>
                  </a:lnTo>
                  <a:lnTo>
                    <a:pt x="766" y="4194"/>
                  </a:lnTo>
                  <a:lnTo>
                    <a:pt x="766" y="4157"/>
                  </a:lnTo>
                  <a:lnTo>
                    <a:pt x="740" y="4131"/>
                  </a:lnTo>
                  <a:lnTo>
                    <a:pt x="89" y="3480"/>
                  </a:lnTo>
                  <a:lnTo>
                    <a:pt x="89" y="90"/>
                  </a:lnTo>
                  <a:lnTo>
                    <a:pt x="5388" y="90"/>
                  </a:lnTo>
                  <a:close/>
                  <a:moveTo>
                    <a:pt x="0" y="0"/>
                  </a:moveTo>
                  <a:lnTo>
                    <a:pt x="0" y="3517"/>
                  </a:lnTo>
                  <a:lnTo>
                    <a:pt x="677" y="4194"/>
                  </a:lnTo>
                  <a:lnTo>
                    <a:pt x="677" y="10608"/>
                  </a:lnTo>
                  <a:lnTo>
                    <a:pt x="4801" y="10608"/>
                  </a:lnTo>
                  <a:lnTo>
                    <a:pt x="4801" y="4194"/>
                  </a:lnTo>
                  <a:lnTo>
                    <a:pt x="5477" y="3517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54"/>
            <p:cNvSpPr/>
            <p:nvPr userDrawn="1"/>
          </p:nvSpPr>
          <p:spPr>
            <a:xfrm>
              <a:off x="6177960" y="2751120"/>
              <a:ext cx="1660319" cy="110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3" h="3060">
                  <a:moveTo>
                    <a:pt x="4114" y="3060"/>
                  </a:moveTo>
                  <a:lnTo>
                    <a:pt x="500" y="3060"/>
                  </a:lnTo>
                  <a:cubicBezTo>
                    <a:pt x="224" y="3060"/>
                    <a:pt x="0" y="2836"/>
                    <a:pt x="0" y="2560"/>
                  </a:cubicBezTo>
                  <a:lnTo>
                    <a:pt x="0" y="500"/>
                  </a:lnTo>
                  <a:cubicBezTo>
                    <a:pt x="0" y="224"/>
                    <a:pt x="224" y="0"/>
                    <a:pt x="500" y="0"/>
                  </a:cubicBezTo>
                  <a:lnTo>
                    <a:pt x="4114" y="0"/>
                  </a:lnTo>
                  <a:cubicBezTo>
                    <a:pt x="4389" y="0"/>
                    <a:pt x="4613" y="224"/>
                    <a:pt x="4613" y="500"/>
                  </a:cubicBezTo>
                  <a:lnTo>
                    <a:pt x="4613" y="2560"/>
                  </a:lnTo>
                  <a:cubicBezTo>
                    <a:pt x="4613" y="2836"/>
                    <a:pt x="4389" y="3060"/>
                    <a:pt x="4114" y="3060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55"/>
            <p:cNvSpPr/>
            <p:nvPr userDrawn="1"/>
          </p:nvSpPr>
          <p:spPr>
            <a:xfrm>
              <a:off x="6177960" y="2751120"/>
              <a:ext cx="1660319" cy="110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3" h="3060">
                  <a:moveTo>
                    <a:pt x="4114" y="3060"/>
                  </a:moveTo>
                  <a:lnTo>
                    <a:pt x="500" y="3060"/>
                  </a:lnTo>
                  <a:cubicBezTo>
                    <a:pt x="224" y="3060"/>
                    <a:pt x="0" y="2836"/>
                    <a:pt x="0" y="2560"/>
                  </a:cubicBezTo>
                  <a:lnTo>
                    <a:pt x="0" y="500"/>
                  </a:lnTo>
                  <a:cubicBezTo>
                    <a:pt x="0" y="224"/>
                    <a:pt x="224" y="0"/>
                    <a:pt x="500" y="0"/>
                  </a:cubicBezTo>
                  <a:lnTo>
                    <a:pt x="4114" y="0"/>
                  </a:lnTo>
                  <a:cubicBezTo>
                    <a:pt x="4389" y="0"/>
                    <a:pt x="4613" y="224"/>
                    <a:pt x="4613" y="500"/>
                  </a:cubicBezTo>
                  <a:lnTo>
                    <a:pt x="4613" y="2560"/>
                  </a:lnTo>
                  <a:cubicBezTo>
                    <a:pt x="4613" y="2836"/>
                    <a:pt x="4389" y="3060"/>
                    <a:pt x="4114" y="3060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56"/>
            <p:cNvSpPr/>
            <p:nvPr userDrawn="1"/>
          </p:nvSpPr>
          <p:spPr>
            <a:xfrm>
              <a:off x="6414480" y="5027400"/>
              <a:ext cx="1210680" cy="767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4" h="2132">
                  <a:moveTo>
                    <a:pt x="2864" y="2132"/>
                  </a:moveTo>
                  <a:lnTo>
                    <a:pt x="499" y="2132"/>
                  </a:lnTo>
                  <a:cubicBezTo>
                    <a:pt x="223" y="2132"/>
                    <a:pt x="0" y="1908"/>
                    <a:pt x="0" y="1633"/>
                  </a:cubicBezTo>
                  <a:lnTo>
                    <a:pt x="0" y="500"/>
                  </a:lnTo>
                  <a:cubicBezTo>
                    <a:pt x="0" y="224"/>
                    <a:pt x="223" y="0"/>
                    <a:pt x="499" y="0"/>
                  </a:cubicBezTo>
                  <a:lnTo>
                    <a:pt x="2864" y="0"/>
                  </a:lnTo>
                  <a:cubicBezTo>
                    <a:pt x="3140" y="0"/>
                    <a:pt x="3364" y="224"/>
                    <a:pt x="3364" y="500"/>
                  </a:cubicBezTo>
                  <a:lnTo>
                    <a:pt x="3364" y="1633"/>
                  </a:lnTo>
                  <a:cubicBezTo>
                    <a:pt x="3364" y="1908"/>
                    <a:pt x="3140" y="2132"/>
                    <a:pt x="2864" y="2132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57"/>
            <p:cNvSpPr/>
            <p:nvPr userDrawn="1"/>
          </p:nvSpPr>
          <p:spPr>
            <a:xfrm>
              <a:off x="6414480" y="5027400"/>
              <a:ext cx="1210680" cy="767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4" h="2132">
                  <a:moveTo>
                    <a:pt x="2864" y="2132"/>
                  </a:moveTo>
                  <a:lnTo>
                    <a:pt x="499" y="2132"/>
                  </a:lnTo>
                  <a:cubicBezTo>
                    <a:pt x="223" y="2132"/>
                    <a:pt x="0" y="1908"/>
                    <a:pt x="0" y="1633"/>
                  </a:cubicBezTo>
                  <a:lnTo>
                    <a:pt x="0" y="500"/>
                  </a:lnTo>
                  <a:cubicBezTo>
                    <a:pt x="0" y="224"/>
                    <a:pt x="223" y="0"/>
                    <a:pt x="499" y="0"/>
                  </a:cubicBezTo>
                  <a:lnTo>
                    <a:pt x="2864" y="0"/>
                  </a:lnTo>
                  <a:cubicBezTo>
                    <a:pt x="3140" y="0"/>
                    <a:pt x="3364" y="224"/>
                    <a:pt x="3364" y="500"/>
                  </a:cubicBezTo>
                  <a:lnTo>
                    <a:pt x="3364" y="1633"/>
                  </a:lnTo>
                  <a:cubicBezTo>
                    <a:pt x="3364" y="1908"/>
                    <a:pt x="3140" y="2132"/>
                    <a:pt x="2864" y="2132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58"/>
            <p:cNvSpPr/>
            <p:nvPr userDrawn="1"/>
          </p:nvSpPr>
          <p:spPr>
            <a:xfrm>
              <a:off x="7162200" y="3237480"/>
              <a:ext cx="687959" cy="687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2" h="1912">
                  <a:moveTo>
                    <a:pt x="1912" y="956"/>
                  </a:moveTo>
                  <a:cubicBezTo>
                    <a:pt x="1912" y="1132"/>
                    <a:pt x="1872" y="1282"/>
                    <a:pt x="1784" y="1434"/>
                  </a:cubicBezTo>
                  <a:cubicBezTo>
                    <a:pt x="1696" y="1586"/>
                    <a:pt x="1586" y="1696"/>
                    <a:pt x="1434" y="1784"/>
                  </a:cubicBezTo>
                  <a:cubicBezTo>
                    <a:pt x="1281" y="1872"/>
                    <a:pt x="1132" y="1912"/>
                    <a:pt x="956" y="1912"/>
                  </a:cubicBezTo>
                  <a:cubicBezTo>
                    <a:pt x="780" y="1912"/>
                    <a:pt x="630" y="1872"/>
                    <a:pt x="478" y="1784"/>
                  </a:cubicBezTo>
                  <a:cubicBezTo>
                    <a:pt x="325" y="1696"/>
                    <a:pt x="216" y="1586"/>
                    <a:pt x="128" y="1434"/>
                  </a:cubicBezTo>
                  <a:cubicBezTo>
                    <a:pt x="40" y="1282"/>
                    <a:pt x="0" y="1132"/>
                    <a:pt x="0" y="956"/>
                  </a:cubicBezTo>
                  <a:cubicBezTo>
                    <a:pt x="0" y="780"/>
                    <a:pt x="40" y="630"/>
                    <a:pt x="128" y="478"/>
                  </a:cubicBezTo>
                  <a:cubicBezTo>
                    <a:pt x="216" y="325"/>
                    <a:pt x="325" y="216"/>
                    <a:pt x="478" y="128"/>
                  </a:cubicBezTo>
                  <a:cubicBezTo>
                    <a:pt x="630" y="40"/>
                    <a:pt x="780" y="0"/>
                    <a:pt x="956" y="0"/>
                  </a:cubicBezTo>
                  <a:cubicBezTo>
                    <a:pt x="1132" y="0"/>
                    <a:pt x="1281" y="40"/>
                    <a:pt x="1434" y="128"/>
                  </a:cubicBezTo>
                  <a:cubicBezTo>
                    <a:pt x="1586" y="216"/>
                    <a:pt x="1696" y="325"/>
                    <a:pt x="1784" y="478"/>
                  </a:cubicBezTo>
                  <a:cubicBezTo>
                    <a:pt x="1872" y="630"/>
                    <a:pt x="1912" y="780"/>
                    <a:pt x="1912" y="956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59"/>
            <p:cNvSpPr/>
            <p:nvPr userDrawn="1"/>
          </p:nvSpPr>
          <p:spPr>
            <a:xfrm>
              <a:off x="7162200" y="3237480"/>
              <a:ext cx="687959" cy="687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2" h="1912">
                  <a:moveTo>
                    <a:pt x="1912" y="956"/>
                  </a:moveTo>
                  <a:cubicBezTo>
                    <a:pt x="1912" y="1132"/>
                    <a:pt x="1872" y="1282"/>
                    <a:pt x="1784" y="1434"/>
                  </a:cubicBezTo>
                  <a:cubicBezTo>
                    <a:pt x="1696" y="1586"/>
                    <a:pt x="1586" y="1696"/>
                    <a:pt x="1434" y="1784"/>
                  </a:cubicBezTo>
                  <a:cubicBezTo>
                    <a:pt x="1281" y="1872"/>
                    <a:pt x="1132" y="1912"/>
                    <a:pt x="956" y="1912"/>
                  </a:cubicBezTo>
                  <a:cubicBezTo>
                    <a:pt x="780" y="1912"/>
                    <a:pt x="630" y="1872"/>
                    <a:pt x="478" y="1784"/>
                  </a:cubicBezTo>
                  <a:cubicBezTo>
                    <a:pt x="325" y="1696"/>
                    <a:pt x="216" y="1586"/>
                    <a:pt x="128" y="1434"/>
                  </a:cubicBezTo>
                  <a:cubicBezTo>
                    <a:pt x="40" y="1282"/>
                    <a:pt x="0" y="1132"/>
                    <a:pt x="0" y="956"/>
                  </a:cubicBezTo>
                  <a:cubicBezTo>
                    <a:pt x="0" y="780"/>
                    <a:pt x="40" y="630"/>
                    <a:pt x="128" y="478"/>
                  </a:cubicBezTo>
                  <a:cubicBezTo>
                    <a:pt x="216" y="325"/>
                    <a:pt x="325" y="216"/>
                    <a:pt x="478" y="128"/>
                  </a:cubicBezTo>
                  <a:cubicBezTo>
                    <a:pt x="630" y="40"/>
                    <a:pt x="780" y="0"/>
                    <a:pt x="956" y="0"/>
                  </a:cubicBezTo>
                  <a:cubicBezTo>
                    <a:pt x="1132" y="0"/>
                    <a:pt x="1281" y="40"/>
                    <a:pt x="1434" y="128"/>
                  </a:cubicBezTo>
                  <a:cubicBezTo>
                    <a:pt x="1586" y="216"/>
                    <a:pt x="1696" y="325"/>
                    <a:pt x="1784" y="478"/>
                  </a:cubicBezTo>
                  <a:cubicBezTo>
                    <a:pt x="1872" y="630"/>
                    <a:pt x="1912" y="780"/>
                    <a:pt x="1912" y="956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60"/>
            <p:cNvSpPr/>
            <p:nvPr userDrawn="1"/>
          </p:nvSpPr>
          <p:spPr>
            <a:xfrm>
              <a:off x="7241760" y="3317039"/>
              <a:ext cx="528840" cy="52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0" h="1470">
                  <a:moveTo>
                    <a:pt x="1470" y="735"/>
                  </a:moveTo>
                  <a:cubicBezTo>
                    <a:pt x="1470" y="870"/>
                    <a:pt x="1439" y="985"/>
                    <a:pt x="1372" y="1103"/>
                  </a:cubicBezTo>
                  <a:cubicBezTo>
                    <a:pt x="1304" y="1220"/>
                    <a:pt x="1220" y="1304"/>
                    <a:pt x="1103" y="1372"/>
                  </a:cubicBezTo>
                  <a:cubicBezTo>
                    <a:pt x="985" y="1439"/>
                    <a:pt x="870" y="1470"/>
                    <a:pt x="735" y="1470"/>
                  </a:cubicBezTo>
                  <a:cubicBezTo>
                    <a:pt x="600" y="1470"/>
                    <a:pt x="484" y="1439"/>
                    <a:pt x="367" y="1372"/>
                  </a:cubicBezTo>
                  <a:cubicBezTo>
                    <a:pt x="249" y="1304"/>
                    <a:pt x="165" y="1220"/>
                    <a:pt x="98" y="1103"/>
                  </a:cubicBezTo>
                  <a:cubicBezTo>
                    <a:pt x="30" y="985"/>
                    <a:pt x="0" y="870"/>
                    <a:pt x="0" y="735"/>
                  </a:cubicBezTo>
                  <a:cubicBezTo>
                    <a:pt x="0" y="600"/>
                    <a:pt x="30" y="484"/>
                    <a:pt x="98" y="367"/>
                  </a:cubicBezTo>
                  <a:cubicBezTo>
                    <a:pt x="165" y="249"/>
                    <a:pt x="249" y="165"/>
                    <a:pt x="367" y="98"/>
                  </a:cubicBezTo>
                  <a:cubicBezTo>
                    <a:pt x="484" y="30"/>
                    <a:pt x="600" y="0"/>
                    <a:pt x="735" y="0"/>
                  </a:cubicBezTo>
                  <a:cubicBezTo>
                    <a:pt x="870" y="0"/>
                    <a:pt x="985" y="30"/>
                    <a:pt x="1103" y="98"/>
                  </a:cubicBezTo>
                  <a:cubicBezTo>
                    <a:pt x="1220" y="165"/>
                    <a:pt x="1304" y="249"/>
                    <a:pt x="1372" y="367"/>
                  </a:cubicBezTo>
                  <a:cubicBezTo>
                    <a:pt x="1439" y="484"/>
                    <a:pt x="1470" y="600"/>
                    <a:pt x="1470" y="7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61"/>
            <p:cNvSpPr/>
            <p:nvPr userDrawn="1"/>
          </p:nvSpPr>
          <p:spPr>
            <a:xfrm>
              <a:off x="7165799" y="3237480"/>
              <a:ext cx="702000" cy="70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1" h="1961">
                  <a:moveTo>
                    <a:pt x="178" y="1438"/>
                  </a:moveTo>
                  <a:cubicBezTo>
                    <a:pt x="339" y="1693"/>
                    <a:pt x="623" y="1863"/>
                    <a:pt x="946" y="1863"/>
                  </a:cubicBezTo>
                  <a:cubicBezTo>
                    <a:pt x="1446" y="1863"/>
                    <a:pt x="1853" y="1456"/>
                    <a:pt x="1853" y="956"/>
                  </a:cubicBezTo>
                  <a:cubicBezTo>
                    <a:pt x="1853" y="632"/>
                    <a:pt x="1682" y="347"/>
                    <a:pt x="1425" y="186"/>
                  </a:cubicBezTo>
                  <a:cubicBezTo>
                    <a:pt x="1378" y="157"/>
                    <a:pt x="1256" y="0"/>
                    <a:pt x="1256" y="0"/>
                  </a:cubicBezTo>
                  <a:cubicBezTo>
                    <a:pt x="1659" y="131"/>
                    <a:pt x="1951" y="510"/>
                    <a:pt x="1951" y="956"/>
                  </a:cubicBezTo>
                  <a:cubicBezTo>
                    <a:pt x="1951" y="1510"/>
                    <a:pt x="1500" y="1961"/>
                    <a:pt x="946" y="1961"/>
                  </a:cubicBezTo>
                  <a:cubicBezTo>
                    <a:pt x="511" y="1961"/>
                    <a:pt x="139" y="1682"/>
                    <a:pt x="0" y="129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62"/>
            <p:cNvSpPr/>
            <p:nvPr userDrawn="1"/>
          </p:nvSpPr>
          <p:spPr>
            <a:xfrm>
              <a:off x="6800760" y="2876040"/>
              <a:ext cx="352440" cy="35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0" h="980">
                  <a:moveTo>
                    <a:pt x="980" y="490"/>
                  </a:moveTo>
                  <a:cubicBezTo>
                    <a:pt x="980" y="580"/>
                    <a:pt x="959" y="657"/>
                    <a:pt x="914" y="735"/>
                  </a:cubicBezTo>
                  <a:cubicBezTo>
                    <a:pt x="869" y="813"/>
                    <a:pt x="813" y="869"/>
                    <a:pt x="735" y="914"/>
                  </a:cubicBezTo>
                  <a:cubicBezTo>
                    <a:pt x="657" y="959"/>
                    <a:pt x="580" y="980"/>
                    <a:pt x="490" y="980"/>
                  </a:cubicBezTo>
                  <a:cubicBezTo>
                    <a:pt x="399" y="980"/>
                    <a:pt x="323" y="959"/>
                    <a:pt x="245" y="914"/>
                  </a:cubicBezTo>
                  <a:cubicBezTo>
                    <a:pt x="166" y="869"/>
                    <a:pt x="110" y="813"/>
                    <a:pt x="65" y="735"/>
                  </a:cubicBezTo>
                  <a:cubicBezTo>
                    <a:pt x="20" y="657"/>
                    <a:pt x="0" y="580"/>
                    <a:pt x="0" y="490"/>
                  </a:cubicBezTo>
                  <a:cubicBezTo>
                    <a:pt x="0" y="400"/>
                    <a:pt x="20" y="323"/>
                    <a:pt x="65" y="245"/>
                  </a:cubicBezTo>
                  <a:cubicBezTo>
                    <a:pt x="110" y="167"/>
                    <a:pt x="166" y="110"/>
                    <a:pt x="245" y="65"/>
                  </a:cubicBezTo>
                  <a:cubicBezTo>
                    <a:pt x="323" y="20"/>
                    <a:pt x="399" y="0"/>
                    <a:pt x="490" y="0"/>
                  </a:cubicBezTo>
                  <a:cubicBezTo>
                    <a:pt x="580" y="0"/>
                    <a:pt x="657" y="20"/>
                    <a:pt x="735" y="65"/>
                  </a:cubicBezTo>
                  <a:cubicBezTo>
                    <a:pt x="813" y="110"/>
                    <a:pt x="869" y="167"/>
                    <a:pt x="914" y="245"/>
                  </a:cubicBezTo>
                  <a:cubicBezTo>
                    <a:pt x="959" y="323"/>
                    <a:pt x="980" y="400"/>
                    <a:pt x="980" y="49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63"/>
            <p:cNvSpPr/>
            <p:nvPr userDrawn="1"/>
          </p:nvSpPr>
          <p:spPr>
            <a:xfrm>
              <a:off x="6800760" y="2876040"/>
              <a:ext cx="352440" cy="35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0" h="980">
                  <a:moveTo>
                    <a:pt x="980" y="490"/>
                  </a:moveTo>
                  <a:cubicBezTo>
                    <a:pt x="980" y="580"/>
                    <a:pt x="959" y="657"/>
                    <a:pt x="914" y="735"/>
                  </a:cubicBezTo>
                  <a:cubicBezTo>
                    <a:pt x="869" y="813"/>
                    <a:pt x="813" y="869"/>
                    <a:pt x="735" y="914"/>
                  </a:cubicBezTo>
                  <a:cubicBezTo>
                    <a:pt x="657" y="959"/>
                    <a:pt x="580" y="980"/>
                    <a:pt x="490" y="980"/>
                  </a:cubicBezTo>
                  <a:cubicBezTo>
                    <a:pt x="399" y="980"/>
                    <a:pt x="323" y="959"/>
                    <a:pt x="245" y="914"/>
                  </a:cubicBezTo>
                  <a:cubicBezTo>
                    <a:pt x="166" y="869"/>
                    <a:pt x="110" y="813"/>
                    <a:pt x="65" y="735"/>
                  </a:cubicBezTo>
                  <a:cubicBezTo>
                    <a:pt x="20" y="657"/>
                    <a:pt x="0" y="580"/>
                    <a:pt x="0" y="490"/>
                  </a:cubicBezTo>
                  <a:cubicBezTo>
                    <a:pt x="0" y="400"/>
                    <a:pt x="20" y="323"/>
                    <a:pt x="65" y="245"/>
                  </a:cubicBezTo>
                  <a:cubicBezTo>
                    <a:pt x="110" y="167"/>
                    <a:pt x="166" y="110"/>
                    <a:pt x="245" y="65"/>
                  </a:cubicBezTo>
                  <a:cubicBezTo>
                    <a:pt x="323" y="20"/>
                    <a:pt x="399" y="0"/>
                    <a:pt x="490" y="0"/>
                  </a:cubicBezTo>
                  <a:cubicBezTo>
                    <a:pt x="580" y="0"/>
                    <a:pt x="657" y="20"/>
                    <a:pt x="735" y="65"/>
                  </a:cubicBezTo>
                  <a:cubicBezTo>
                    <a:pt x="813" y="110"/>
                    <a:pt x="869" y="167"/>
                    <a:pt x="914" y="245"/>
                  </a:cubicBezTo>
                  <a:cubicBezTo>
                    <a:pt x="959" y="323"/>
                    <a:pt x="980" y="400"/>
                    <a:pt x="980" y="490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64"/>
            <p:cNvSpPr/>
            <p:nvPr userDrawn="1"/>
          </p:nvSpPr>
          <p:spPr>
            <a:xfrm>
              <a:off x="6871320" y="2946600"/>
              <a:ext cx="211320" cy="21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588">
                  <a:moveTo>
                    <a:pt x="588" y="294"/>
                  </a:moveTo>
                  <a:cubicBezTo>
                    <a:pt x="588" y="348"/>
                    <a:pt x="575" y="394"/>
                    <a:pt x="548" y="441"/>
                  </a:cubicBezTo>
                  <a:cubicBezTo>
                    <a:pt x="521" y="488"/>
                    <a:pt x="488" y="521"/>
                    <a:pt x="441" y="548"/>
                  </a:cubicBezTo>
                  <a:cubicBezTo>
                    <a:pt x="394" y="575"/>
                    <a:pt x="348" y="588"/>
                    <a:pt x="294" y="588"/>
                  </a:cubicBezTo>
                  <a:cubicBezTo>
                    <a:pt x="240" y="588"/>
                    <a:pt x="194" y="575"/>
                    <a:pt x="147" y="548"/>
                  </a:cubicBezTo>
                  <a:cubicBezTo>
                    <a:pt x="100" y="521"/>
                    <a:pt x="66" y="488"/>
                    <a:pt x="39" y="441"/>
                  </a:cubicBezTo>
                  <a:cubicBezTo>
                    <a:pt x="12" y="394"/>
                    <a:pt x="0" y="348"/>
                    <a:pt x="0" y="294"/>
                  </a:cubicBezTo>
                  <a:cubicBezTo>
                    <a:pt x="0" y="240"/>
                    <a:pt x="12" y="194"/>
                    <a:pt x="39" y="147"/>
                  </a:cubicBezTo>
                  <a:cubicBezTo>
                    <a:pt x="66" y="100"/>
                    <a:pt x="100" y="66"/>
                    <a:pt x="147" y="39"/>
                  </a:cubicBezTo>
                  <a:cubicBezTo>
                    <a:pt x="194" y="12"/>
                    <a:pt x="240" y="0"/>
                    <a:pt x="294" y="0"/>
                  </a:cubicBezTo>
                  <a:cubicBezTo>
                    <a:pt x="348" y="0"/>
                    <a:pt x="394" y="12"/>
                    <a:pt x="441" y="39"/>
                  </a:cubicBezTo>
                  <a:cubicBezTo>
                    <a:pt x="488" y="66"/>
                    <a:pt x="521" y="100"/>
                    <a:pt x="548" y="147"/>
                  </a:cubicBezTo>
                  <a:cubicBezTo>
                    <a:pt x="575" y="194"/>
                    <a:pt x="588" y="240"/>
                    <a:pt x="588" y="29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65"/>
            <p:cNvSpPr/>
            <p:nvPr userDrawn="1"/>
          </p:nvSpPr>
          <p:spPr>
            <a:xfrm>
              <a:off x="6783120" y="2858400"/>
              <a:ext cx="350280" cy="325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906">
                  <a:moveTo>
                    <a:pt x="767" y="162"/>
                  </a:moveTo>
                  <a:cubicBezTo>
                    <a:pt x="701" y="121"/>
                    <a:pt x="622" y="98"/>
                    <a:pt x="539" y="98"/>
                  </a:cubicBezTo>
                  <a:cubicBezTo>
                    <a:pt x="295" y="98"/>
                    <a:pt x="98" y="296"/>
                    <a:pt x="98" y="539"/>
                  </a:cubicBezTo>
                  <a:cubicBezTo>
                    <a:pt x="98" y="622"/>
                    <a:pt x="121" y="701"/>
                    <a:pt x="162" y="767"/>
                  </a:cubicBezTo>
                  <a:lnTo>
                    <a:pt x="144" y="906"/>
                  </a:lnTo>
                  <a:cubicBezTo>
                    <a:pt x="54" y="809"/>
                    <a:pt x="0" y="680"/>
                    <a:pt x="0" y="539"/>
                  </a:cubicBezTo>
                  <a:cubicBezTo>
                    <a:pt x="0" y="241"/>
                    <a:pt x="241" y="0"/>
                    <a:pt x="539" y="0"/>
                  </a:cubicBezTo>
                  <a:cubicBezTo>
                    <a:pt x="717" y="0"/>
                    <a:pt x="876" y="87"/>
                    <a:pt x="974" y="221"/>
                  </a:cubicBezTo>
                  <a:cubicBezTo>
                    <a:pt x="974" y="221"/>
                    <a:pt x="774" y="166"/>
                    <a:pt x="767" y="1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66"/>
            <p:cNvSpPr/>
            <p:nvPr userDrawn="1"/>
          </p:nvSpPr>
          <p:spPr>
            <a:xfrm>
              <a:off x="6915600" y="2990880"/>
              <a:ext cx="12312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" h="342">
                  <a:moveTo>
                    <a:pt x="171" y="342"/>
                  </a:moveTo>
                  <a:cubicBezTo>
                    <a:pt x="108" y="342"/>
                    <a:pt x="50" y="307"/>
                    <a:pt x="20" y="252"/>
                  </a:cubicBezTo>
                  <a:cubicBezTo>
                    <a:pt x="-25" y="169"/>
                    <a:pt x="7" y="65"/>
                    <a:pt x="90" y="20"/>
                  </a:cubicBezTo>
                  <a:cubicBezTo>
                    <a:pt x="115" y="7"/>
                    <a:pt x="143" y="0"/>
                    <a:pt x="171" y="0"/>
                  </a:cubicBezTo>
                  <a:cubicBezTo>
                    <a:pt x="234" y="0"/>
                    <a:pt x="292" y="34"/>
                    <a:pt x="322" y="90"/>
                  </a:cubicBezTo>
                  <a:cubicBezTo>
                    <a:pt x="343" y="130"/>
                    <a:pt x="348" y="176"/>
                    <a:pt x="335" y="220"/>
                  </a:cubicBezTo>
                  <a:cubicBezTo>
                    <a:pt x="321" y="264"/>
                    <a:pt x="292" y="300"/>
                    <a:pt x="252" y="322"/>
                  </a:cubicBezTo>
                  <a:cubicBezTo>
                    <a:pt x="227" y="335"/>
                    <a:pt x="199" y="342"/>
                    <a:pt x="171" y="34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67"/>
            <p:cNvSpPr/>
            <p:nvPr userDrawn="1"/>
          </p:nvSpPr>
          <p:spPr>
            <a:xfrm>
              <a:off x="6907680" y="2982960"/>
              <a:ext cx="138600" cy="13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386">
                  <a:moveTo>
                    <a:pt x="324" y="122"/>
                  </a:moveTo>
                  <a:cubicBezTo>
                    <a:pt x="363" y="195"/>
                    <a:pt x="336" y="285"/>
                    <a:pt x="263" y="324"/>
                  </a:cubicBezTo>
                  <a:cubicBezTo>
                    <a:pt x="241" y="336"/>
                    <a:pt x="217" y="342"/>
                    <a:pt x="193" y="342"/>
                  </a:cubicBezTo>
                  <a:cubicBezTo>
                    <a:pt x="140" y="342"/>
                    <a:pt x="88" y="314"/>
                    <a:pt x="61" y="263"/>
                  </a:cubicBezTo>
                  <a:cubicBezTo>
                    <a:pt x="22" y="191"/>
                    <a:pt x="50" y="100"/>
                    <a:pt x="122" y="61"/>
                  </a:cubicBezTo>
                  <a:cubicBezTo>
                    <a:pt x="145" y="49"/>
                    <a:pt x="169" y="43"/>
                    <a:pt x="193" y="43"/>
                  </a:cubicBezTo>
                  <a:cubicBezTo>
                    <a:pt x="246" y="43"/>
                    <a:pt x="297" y="72"/>
                    <a:pt x="324" y="122"/>
                  </a:cubicBezTo>
                  <a:close/>
                  <a:moveTo>
                    <a:pt x="193" y="0"/>
                  </a:moveTo>
                  <a:cubicBezTo>
                    <a:pt x="161" y="0"/>
                    <a:pt x="129" y="8"/>
                    <a:pt x="101" y="23"/>
                  </a:cubicBezTo>
                  <a:cubicBezTo>
                    <a:pt x="56" y="47"/>
                    <a:pt x="23" y="88"/>
                    <a:pt x="8" y="137"/>
                  </a:cubicBezTo>
                  <a:cubicBezTo>
                    <a:pt x="-7" y="186"/>
                    <a:pt x="-2" y="239"/>
                    <a:pt x="23" y="284"/>
                  </a:cubicBezTo>
                  <a:cubicBezTo>
                    <a:pt x="56" y="347"/>
                    <a:pt x="122" y="386"/>
                    <a:pt x="193" y="386"/>
                  </a:cubicBezTo>
                  <a:cubicBezTo>
                    <a:pt x="225" y="386"/>
                    <a:pt x="256" y="378"/>
                    <a:pt x="284" y="363"/>
                  </a:cubicBezTo>
                  <a:cubicBezTo>
                    <a:pt x="378" y="313"/>
                    <a:pt x="413" y="195"/>
                    <a:pt x="363" y="101"/>
                  </a:cubicBezTo>
                  <a:cubicBezTo>
                    <a:pt x="329" y="39"/>
                    <a:pt x="264" y="0"/>
                    <a:pt x="193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68"/>
            <p:cNvSpPr/>
            <p:nvPr userDrawn="1"/>
          </p:nvSpPr>
          <p:spPr>
            <a:xfrm>
              <a:off x="6928920" y="2981520"/>
              <a:ext cx="9540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393">
                  <a:moveTo>
                    <a:pt x="202" y="393"/>
                  </a:moveTo>
                  <a:cubicBezTo>
                    <a:pt x="185" y="393"/>
                    <a:pt x="169" y="384"/>
                    <a:pt x="161" y="368"/>
                  </a:cubicBezTo>
                  <a:lnTo>
                    <a:pt x="6" y="80"/>
                  </a:lnTo>
                  <a:cubicBezTo>
                    <a:pt x="-1" y="67"/>
                    <a:pt x="-2" y="52"/>
                    <a:pt x="4" y="38"/>
                  </a:cubicBezTo>
                  <a:cubicBezTo>
                    <a:pt x="8" y="28"/>
                    <a:pt x="18" y="19"/>
                    <a:pt x="28" y="14"/>
                  </a:cubicBezTo>
                  <a:lnTo>
                    <a:pt x="43" y="6"/>
                  </a:lnTo>
                  <a:cubicBezTo>
                    <a:pt x="50" y="2"/>
                    <a:pt x="57" y="0"/>
                    <a:pt x="65" y="0"/>
                  </a:cubicBezTo>
                  <a:cubicBezTo>
                    <a:pt x="83" y="0"/>
                    <a:pt x="99" y="10"/>
                    <a:pt x="107" y="25"/>
                  </a:cubicBezTo>
                  <a:lnTo>
                    <a:pt x="260" y="311"/>
                  </a:lnTo>
                  <a:cubicBezTo>
                    <a:pt x="274" y="336"/>
                    <a:pt x="264" y="366"/>
                    <a:pt x="240" y="380"/>
                  </a:cubicBezTo>
                  <a:lnTo>
                    <a:pt x="225" y="388"/>
                  </a:lnTo>
                  <a:cubicBezTo>
                    <a:pt x="218" y="391"/>
                    <a:pt x="210" y="393"/>
                    <a:pt x="202" y="3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69"/>
            <p:cNvSpPr/>
            <p:nvPr userDrawn="1"/>
          </p:nvSpPr>
          <p:spPr>
            <a:xfrm>
              <a:off x="6920999" y="2973600"/>
              <a:ext cx="11160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437">
                  <a:moveTo>
                    <a:pt x="110" y="58"/>
                  </a:moveTo>
                  <a:lnTo>
                    <a:pt x="265" y="346"/>
                  </a:lnTo>
                  <a:cubicBezTo>
                    <a:pt x="271" y="359"/>
                    <a:pt x="267" y="374"/>
                    <a:pt x="254" y="381"/>
                  </a:cubicBezTo>
                  <a:lnTo>
                    <a:pt x="236" y="390"/>
                  </a:lnTo>
                  <a:cubicBezTo>
                    <a:pt x="233" y="392"/>
                    <a:pt x="228" y="393"/>
                    <a:pt x="224" y="393"/>
                  </a:cubicBezTo>
                  <a:cubicBezTo>
                    <a:pt x="215" y="393"/>
                    <a:pt x="207" y="388"/>
                    <a:pt x="202" y="380"/>
                  </a:cubicBezTo>
                  <a:lnTo>
                    <a:pt x="47" y="91"/>
                  </a:lnTo>
                  <a:cubicBezTo>
                    <a:pt x="40" y="79"/>
                    <a:pt x="45" y="63"/>
                    <a:pt x="57" y="57"/>
                  </a:cubicBezTo>
                  <a:lnTo>
                    <a:pt x="75" y="47"/>
                  </a:lnTo>
                  <a:cubicBezTo>
                    <a:pt x="79" y="45"/>
                    <a:pt x="83" y="44"/>
                    <a:pt x="87" y="44"/>
                  </a:cubicBezTo>
                  <a:cubicBezTo>
                    <a:pt x="96" y="44"/>
                    <a:pt x="105" y="49"/>
                    <a:pt x="110" y="58"/>
                  </a:cubicBezTo>
                  <a:close/>
                  <a:moveTo>
                    <a:pt x="87" y="0"/>
                  </a:moveTo>
                  <a:cubicBezTo>
                    <a:pt x="76" y="0"/>
                    <a:pt x="64" y="3"/>
                    <a:pt x="54" y="9"/>
                  </a:cubicBezTo>
                  <a:lnTo>
                    <a:pt x="36" y="18"/>
                  </a:lnTo>
                  <a:cubicBezTo>
                    <a:pt x="20" y="27"/>
                    <a:pt x="8" y="41"/>
                    <a:pt x="3" y="59"/>
                  </a:cubicBezTo>
                  <a:cubicBezTo>
                    <a:pt x="-2" y="77"/>
                    <a:pt x="-1" y="96"/>
                    <a:pt x="8" y="112"/>
                  </a:cubicBezTo>
                  <a:lnTo>
                    <a:pt x="163" y="401"/>
                  </a:lnTo>
                  <a:cubicBezTo>
                    <a:pt x="175" y="423"/>
                    <a:pt x="199" y="437"/>
                    <a:pt x="224" y="437"/>
                  </a:cubicBezTo>
                  <a:cubicBezTo>
                    <a:pt x="236" y="437"/>
                    <a:pt x="247" y="434"/>
                    <a:pt x="257" y="429"/>
                  </a:cubicBezTo>
                  <a:lnTo>
                    <a:pt x="275" y="419"/>
                  </a:lnTo>
                  <a:cubicBezTo>
                    <a:pt x="309" y="401"/>
                    <a:pt x="321" y="359"/>
                    <a:pt x="303" y="326"/>
                  </a:cubicBezTo>
                  <a:lnTo>
                    <a:pt x="148" y="37"/>
                  </a:lnTo>
                  <a:cubicBezTo>
                    <a:pt x="136" y="14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70"/>
            <p:cNvSpPr/>
            <p:nvPr userDrawn="1"/>
          </p:nvSpPr>
          <p:spPr>
            <a:xfrm>
              <a:off x="7054560" y="2883600"/>
              <a:ext cx="644040" cy="42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0" h="1172">
                  <a:moveTo>
                    <a:pt x="1764" y="1130"/>
                  </a:moveTo>
                  <a:lnTo>
                    <a:pt x="1738" y="1172"/>
                  </a:lnTo>
                  <a:lnTo>
                    <a:pt x="0" y="84"/>
                  </a:lnTo>
                  <a:lnTo>
                    <a:pt x="52" y="0"/>
                  </a:lnTo>
                  <a:lnTo>
                    <a:pt x="1790" y="108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71"/>
            <p:cNvSpPr/>
            <p:nvPr userDrawn="1"/>
          </p:nvSpPr>
          <p:spPr>
            <a:xfrm>
              <a:off x="6807240" y="3127679"/>
              <a:ext cx="425160" cy="65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2" h="1808">
                  <a:moveTo>
                    <a:pt x="1141" y="1782"/>
                  </a:moveTo>
                  <a:lnTo>
                    <a:pt x="1099" y="1808"/>
                  </a:lnTo>
                  <a:lnTo>
                    <a:pt x="0" y="52"/>
                  </a:lnTo>
                  <a:lnTo>
                    <a:pt x="84" y="0"/>
                  </a:lnTo>
                  <a:lnTo>
                    <a:pt x="1182" y="17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72"/>
            <p:cNvSpPr/>
            <p:nvPr userDrawn="1"/>
          </p:nvSpPr>
          <p:spPr>
            <a:xfrm>
              <a:off x="7738199" y="4188600"/>
              <a:ext cx="93600" cy="161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4480">
                  <a:moveTo>
                    <a:pt x="0" y="0"/>
                  </a:moveTo>
                  <a:lnTo>
                    <a:pt x="261" y="0"/>
                  </a:lnTo>
                  <a:lnTo>
                    <a:pt x="261" y="4480"/>
                  </a:lnTo>
                  <a:lnTo>
                    <a:pt x="0" y="4480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73"/>
            <p:cNvSpPr/>
            <p:nvPr userDrawn="1"/>
          </p:nvSpPr>
          <p:spPr>
            <a:xfrm>
              <a:off x="7722000" y="4172400"/>
              <a:ext cx="126000" cy="164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570">
                  <a:moveTo>
                    <a:pt x="261" y="4481"/>
                  </a:moveTo>
                  <a:lnTo>
                    <a:pt x="89" y="4481"/>
                  </a:lnTo>
                  <a:lnTo>
                    <a:pt x="89" y="89"/>
                  </a:lnTo>
                  <a:lnTo>
                    <a:pt x="261" y="89"/>
                  </a:lnTo>
                  <a:close/>
                  <a:moveTo>
                    <a:pt x="351" y="0"/>
                  </a:moveTo>
                  <a:lnTo>
                    <a:pt x="0" y="0"/>
                  </a:lnTo>
                  <a:lnTo>
                    <a:pt x="0" y="4570"/>
                  </a:lnTo>
                  <a:lnTo>
                    <a:pt x="351" y="457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74"/>
            <p:cNvSpPr/>
            <p:nvPr userDrawn="1"/>
          </p:nvSpPr>
          <p:spPr>
            <a:xfrm>
              <a:off x="6188400" y="4188600"/>
              <a:ext cx="93600" cy="161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4480">
                  <a:moveTo>
                    <a:pt x="0" y="0"/>
                  </a:moveTo>
                  <a:lnTo>
                    <a:pt x="261" y="0"/>
                  </a:lnTo>
                  <a:lnTo>
                    <a:pt x="261" y="4480"/>
                  </a:lnTo>
                  <a:lnTo>
                    <a:pt x="0" y="4480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75"/>
            <p:cNvSpPr/>
            <p:nvPr userDrawn="1"/>
          </p:nvSpPr>
          <p:spPr>
            <a:xfrm>
              <a:off x="6172200" y="4172400"/>
              <a:ext cx="126000" cy="164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570">
                  <a:moveTo>
                    <a:pt x="262" y="4481"/>
                  </a:moveTo>
                  <a:lnTo>
                    <a:pt x="89" y="4481"/>
                  </a:lnTo>
                  <a:lnTo>
                    <a:pt x="89" y="89"/>
                  </a:lnTo>
                  <a:lnTo>
                    <a:pt x="262" y="89"/>
                  </a:lnTo>
                  <a:close/>
                  <a:moveTo>
                    <a:pt x="351" y="0"/>
                  </a:moveTo>
                  <a:lnTo>
                    <a:pt x="0" y="0"/>
                  </a:lnTo>
                  <a:lnTo>
                    <a:pt x="0" y="4570"/>
                  </a:lnTo>
                  <a:lnTo>
                    <a:pt x="351" y="457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76"/>
            <p:cNvSpPr/>
            <p:nvPr userDrawn="1"/>
          </p:nvSpPr>
          <p:spPr>
            <a:xfrm>
              <a:off x="6312240" y="2341800"/>
              <a:ext cx="128160" cy="70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1956">
                  <a:moveTo>
                    <a:pt x="178" y="1956"/>
                  </a:moveTo>
                  <a:cubicBezTo>
                    <a:pt x="80" y="1956"/>
                    <a:pt x="0" y="1877"/>
                    <a:pt x="0" y="1778"/>
                  </a:cubicBezTo>
                  <a:lnTo>
                    <a:pt x="0" y="0"/>
                  </a:lnTo>
                  <a:lnTo>
                    <a:pt x="357" y="0"/>
                  </a:lnTo>
                  <a:lnTo>
                    <a:pt x="357" y="1778"/>
                  </a:lnTo>
                  <a:cubicBezTo>
                    <a:pt x="357" y="1877"/>
                    <a:pt x="277" y="1956"/>
                    <a:pt x="178" y="1956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77"/>
            <p:cNvSpPr/>
            <p:nvPr userDrawn="1"/>
          </p:nvSpPr>
          <p:spPr>
            <a:xfrm>
              <a:off x="6296399" y="2325600"/>
              <a:ext cx="159840" cy="73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2046">
                  <a:moveTo>
                    <a:pt x="356" y="1823"/>
                  </a:moveTo>
                  <a:cubicBezTo>
                    <a:pt x="356" y="1897"/>
                    <a:pt x="295" y="1957"/>
                    <a:pt x="222" y="1957"/>
                  </a:cubicBezTo>
                  <a:cubicBezTo>
                    <a:pt x="148" y="1957"/>
                    <a:pt x="89" y="1897"/>
                    <a:pt x="89" y="1823"/>
                  </a:cubicBezTo>
                  <a:lnTo>
                    <a:pt x="89" y="89"/>
                  </a:lnTo>
                  <a:lnTo>
                    <a:pt x="356" y="89"/>
                  </a:lnTo>
                  <a:close/>
                  <a:moveTo>
                    <a:pt x="445" y="0"/>
                  </a:moveTo>
                  <a:lnTo>
                    <a:pt x="0" y="0"/>
                  </a:lnTo>
                  <a:lnTo>
                    <a:pt x="0" y="1823"/>
                  </a:lnTo>
                  <a:cubicBezTo>
                    <a:pt x="0" y="1946"/>
                    <a:pt x="100" y="2046"/>
                    <a:pt x="222" y="2046"/>
                  </a:cubicBezTo>
                  <a:cubicBezTo>
                    <a:pt x="345" y="2046"/>
                    <a:pt x="445" y="1946"/>
                    <a:pt x="445" y="18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78"/>
            <p:cNvSpPr/>
            <p:nvPr userDrawn="1"/>
          </p:nvSpPr>
          <p:spPr>
            <a:xfrm>
              <a:off x="6200640" y="2098080"/>
              <a:ext cx="35388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4" h="985">
                  <a:moveTo>
                    <a:pt x="0" y="0"/>
                  </a:moveTo>
                  <a:lnTo>
                    <a:pt x="984" y="0"/>
                  </a:lnTo>
                  <a:lnTo>
                    <a:pt x="984" y="985"/>
                  </a:lnTo>
                  <a:lnTo>
                    <a:pt x="0" y="985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79"/>
            <p:cNvSpPr/>
            <p:nvPr userDrawn="1"/>
          </p:nvSpPr>
          <p:spPr>
            <a:xfrm>
              <a:off x="6184440" y="2082240"/>
              <a:ext cx="386280" cy="38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1073">
                  <a:moveTo>
                    <a:pt x="985" y="984"/>
                  </a:moveTo>
                  <a:lnTo>
                    <a:pt x="90" y="984"/>
                  </a:lnTo>
                  <a:lnTo>
                    <a:pt x="90" y="89"/>
                  </a:lnTo>
                  <a:lnTo>
                    <a:pt x="985" y="89"/>
                  </a:lnTo>
                  <a:close/>
                  <a:moveTo>
                    <a:pt x="1074" y="0"/>
                  </a:moveTo>
                  <a:lnTo>
                    <a:pt x="985" y="0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0" y="984"/>
                  </a:lnTo>
                  <a:lnTo>
                    <a:pt x="0" y="1073"/>
                  </a:lnTo>
                  <a:lnTo>
                    <a:pt x="90" y="1073"/>
                  </a:lnTo>
                  <a:lnTo>
                    <a:pt x="985" y="1073"/>
                  </a:lnTo>
                  <a:lnTo>
                    <a:pt x="1074" y="1073"/>
                  </a:lnTo>
                  <a:lnTo>
                    <a:pt x="1074" y="984"/>
                  </a:lnTo>
                  <a:lnTo>
                    <a:pt x="1074" y="8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80"/>
            <p:cNvSpPr/>
            <p:nvPr userDrawn="1"/>
          </p:nvSpPr>
          <p:spPr>
            <a:xfrm>
              <a:off x="6103799" y="1724040"/>
              <a:ext cx="541080" cy="37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1039">
                  <a:moveTo>
                    <a:pt x="0" y="1039"/>
                  </a:moveTo>
                  <a:lnTo>
                    <a:pt x="752" y="0"/>
                  </a:lnTo>
                  <a:lnTo>
                    <a:pt x="1504" y="1039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81"/>
            <p:cNvSpPr/>
            <p:nvPr userDrawn="1"/>
          </p:nvSpPr>
          <p:spPr>
            <a:xfrm>
              <a:off x="6072479" y="1696320"/>
              <a:ext cx="603720" cy="41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8" h="1161">
                  <a:moveTo>
                    <a:pt x="1503" y="1072"/>
                  </a:moveTo>
                  <a:lnTo>
                    <a:pt x="174" y="1072"/>
                  </a:lnTo>
                  <a:lnTo>
                    <a:pt x="839" y="153"/>
                  </a:lnTo>
                  <a:close/>
                  <a:moveTo>
                    <a:pt x="839" y="0"/>
                  </a:moveTo>
                  <a:lnTo>
                    <a:pt x="0" y="1161"/>
                  </a:lnTo>
                  <a:lnTo>
                    <a:pt x="1678" y="116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82"/>
            <p:cNvSpPr/>
            <p:nvPr userDrawn="1"/>
          </p:nvSpPr>
          <p:spPr>
            <a:xfrm>
              <a:off x="6216839" y="2218680"/>
              <a:ext cx="133920" cy="12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356">
                  <a:moveTo>
                    <a:pt x="0" y="0"/>
                  </a:moveTo>
                  <a:lnTo>
                    <a:pt x="373" y="0"/>
                  </a:lnTo>
                  <a:cubicBezTo>
                    <a:pt x="364" y="192"/>
                    <a:pt x="209" y="347"/>
                    <a:pt x="16" y="356"/>
                  </a:cubicBezTo>
                  <a:lnTo>
                    <a:pt x="0" y="3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83"/>
            <p:cNvSpPr/>
            <p:nvPr userDrawn="1"/>
          </p:nvSpPr>
          <p:spPr>
            <a:xfrm>
              <a:off x="6216839" y="2212560"/>
              <a:ext cx="140040" cy="14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390">
                  <a:moveTo>
                    <a:pt x="33" y="355"/>
                  </a:moveTo>
                  <a:lnTo>
                    <a:pt x="0" y="356"/>
                  </a:lnTo>
                  <a:lnTo>
                    <a:pt x="0" y="390"/>
                  </a:lnTo>
                  <a:cubicBezTo>
                    <a:pt x="215" y="390"/>
                    <a:pt x="390" y="215"/>
                    <a:pt x="390" y="0"/>
                  </a:cubicBezTo>
                  <a:lnTo>
                    <a:pt x="0" y="0"/>
                  </a:lnTo>
                  <a:lnTo>
                    <a:pt x="0" y="33"/>
                  </a:lnTo>
                  <a:lnTo>
                    <a:pt x="355" y="33"/>
                  </a:lnTo>
                  <a:cubicBezTo>
                    <a:pt x="339" y="203"/>
                    <a:pt x="203" y="339"/>
                    <a:pt x="33" y="3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84"/>
            <p:cNvSpPr/>
            <p:nvPr userDrawn="1"/>
          </p:nvSpPr>
          <p:spPr>
            <a:xfrm>
              <a:off x="7103880" y="5191920"/>
              <a:ext cx="4860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18">
                  <a:moveTo>
                    <a:pt x="68" y="1218"/>
                  </a:moveTo>
                  <a:cubicBezTo>
                    <a:pt x="31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lnTo>
                    <a:pt x="136" y="1150"/>
                  </a:lnTo>
                  <a:cubicBezTo>
                    <a:pt x="136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85"/>
            <p:cNvSpPr/>
            <p:nvPr userDrawn="1"/>
          </p:nvSpPr>
          <p:spPr>
            <a:xfrm>
              <a:off x="7073280" y="5358960"/>
              <a:ext cx="10980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7">
                  <a:moveTo>
                    <a:pt x="0" y="0"/>
                  </a:moveTo>
                  <a:lnTo>
                    <a:pt x="306" y="0"/>
                  </a:lnTo>
                  <a:lnTo>
                    <a:pt x="306" y="307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86"/>
            <p:cNvSpPr/>
            <p:nvPr userDrawn="1"/>
          </p:nvSpPr>
          <p:spPr>
            <a:xfrm>
              <a:off x="7066800" y="535284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6"/>
                  </a:moveTo>
                  <a:lnTo>
                    <a:pt x="36" y="306"/>
                  </a:lnTo>
                  <a:lnTo>
                    <a:pt x="36" y="35"/>
                  </a:lnTo>
                  <a:lnTo>
                    <a:pt x="306" y="35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06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6"/>
                  </a:lnTo>
                  <a:lnTo>
                    <a:pt x="342" y="3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87"/>
            <p:cNvSpPr/>
            <p:nvPr userDrawn="1"/>
          </p:nvSpPr>
          <p:spPr>
            <a:xfrm>
              <a:off x="7250040" y="5191920"/>
              <a:ext cx="4860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18">
                  <a:moveTo>
                    <a:pt x="68" y="1218"/>
                  </a:moveTo>
                  <a:cubicBezTo>
                    <a:pt x="31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lnTo>
                    <a:pt x="136" y="1150"/>
                  </a:lnTo>
                  <a:cubicBezTo>
                    <a:pt x="136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88"/>
            <p:cNvSpPr/>
            <p:nvPr userDrawn="1"/>
          </p:nvSpPr>
          <p:spPr>
            <a:xfrm>
              <a:off x="7219440" y="5255640"/>
              <a:ext cx="109800" cy="10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6">
                  <a:moveTo>
                    <a:pt x="0" y="0"/>
                  </a:moveTo>
                  <a:lnTo>
                    <a:pt x="306" y="0"/>
                  </a:lnTo>
                  <a:lnTo>
                    <a:pt x="306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89"/>
            <p:cNvSpPr/>
            <p:nvPr userDrawn="1"/>
          </p:nvSpPr>
          <p:spPr>
            <a:xfrm>
              <a:off x="7212960" y="524916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6"/>
                  </a:moveTo>
                  <a:lnTo>
                    <a:pt x="36" y="306"/>
                  </a:lnTo>
                  <a:lnTo>
                    <a:pt x="36" y="36"/>
                  </a:lnTo>
                  <a:lnTo>
                    <a:pt x="306" y="36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06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6"/>
                  </a:lnTo>
                  <a:lnTo>
                    <a:pt x="342" y="3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90"/>
            <p:cNvSpPr/>
            <p:nvPr userDrawn="1"/>
          </p:nvSpPr>
          <p:spPr>
            <a:xfrm>
              <a:off x="7396199" y="5191920"/>
              <a:ext cx="4824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1218">
                  <a:moveTo>
                    <a:pt x="68" y="1218"/>
                  </a:moveTo>
                  <a:cubicBezTo>
                    <a:pt x="30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1"/>
                    <a:pt x="135" y="68"/>
                  </a:cubicBezTo>
                  <a:lnTo>
                    <a:pt x="135" y="1150"/>
                  </a:lnTo>
                  <a:cubicBezTo>
                    <a:pt x="135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91"/>
            <p:cNvSpPr/>
            <p:nvPr userDrawn="1"/>
          </p:nvSpPr>
          <p:spPr>
            <a:xfrm>
              <a:off x="7365599" y="5438160"/>
              <a:ext cx="10980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7">
                  <a:moveTo>
                    <a:pt x="0" y="0"/>
                  </a:moveTo>
                  <a:lnTo>
                    <a:pt x="306" y="0"/>
                  </a:lnTo>
                  <a:lnTo>
                    <a:pt x="306" y="307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92"/>
            <p:cNvSpPr/>
            <p:nvPr userDrawn="1"/>
          </p:nvSpPr>
          <p:spPr>
            <a:xfrm>
              <a:off x="7359119" y="543168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7"/>
                  </a:moveTo>
                  <a:lnTo>
                    <a:pt x="36" y="307"/>
                  </a:lnTo>
                  <a:lnTo>
                    <a:pt x="36" y="36"/>
                  </a:lnTo>
                  <a:lnTo>
                    <a:pt x="306" y="36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07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7"/>
                  </a:lnTo>
                  <a:lnTo>
                    <a:pt x="342" y="3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93"/>
            <p:cNvSpPr/>
            <p:nvPr userDrawn="1"/>
          </p:nvSpPr>
          <p:spPr>
            <a:xfrm>
              <a:off x="7225920" y="5262120"/>
              <a:ext cx="9684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4">
                  <a:moveTo>
                    <a:pt x="0" y="0"/>
                  </a:moveTo>
                  <a:lnTo>
                    <a:pt x="270" y="0"/>
                  </a:lnTo>
                  <a:lnTo>
                    <a:pt x="27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94"/>
            <p:cNvSpPr/>
            <p:nvPr userDrawn="1"/>
          </p:nvSpPr>
          <p:spPr>
            <a:xfrm>
              <a:off x="7372079" y="5444640"/>
              <a:ext cx="9684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5">
                  <a:moveTo>
                    <a:pt x="0" y="0"/>
                  </a:moveTo>
                  <a:lnTo>
                    <a:pt x="270" y="0"/>
                  </a:lnTo>
                  <a:lnTo>
                    <a:pt x="27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95"/>
            <p:cNvSpPr/>
            <p:nvPr userDrawn="1"/>
          </p:nvSpPr>
          <p:spPr>
            <a:xfrm>
              <a:off x="7079760" y="5365440"/>
              <a:ext cx="9684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5">
                  <a:moveTo>
                    <a:pt x="0" y="0"/>
                  </a:moveTo>
                  <a:lnTo>
                    <a:pt x="270" y="0"/>
                  </a:lnTo>
                  <a:lnTo>
                    <a:pt x="27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96"/>
            <p:cNvSpPr/>
            <p:nvPr userDrawn="1"/>
          </p:nvSpPr>
          <p:spPr>
            <a:xfrm>
              <a:off x="659916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97"/>
            <p:cNvSpPr/>
            <p:nvPr userDrawn="1"/>
          </p:nvSpPr>
          <p:spPr>
            <a:xfrm>
              <a:off x="659916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98"/>
            <p:cNvSpPr/>
            <p:nvPr userDrawn="1"/>
          </p:nvSpPr>
          <p:spPr>
            <a:xfrm>
              <a:off x="6721200" y="525276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99"/>
            <p:cNvSpPr/>
            <p:nvPr userDrawn="1"/>
          </p:nvSpPr>
          <p:spPr>
            <a:xfrm>
              <a:off x="6721200" y="525276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00"/>
            <p:cNvSpPr/>
            <p:nvPr userDrawn="1"/>
          </p:nvSpPr>
          <p:spPr>
            <a:xfrm>
              <a:off x="684288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01"/>
            <p:cNvSpPr/>
            <p:nvPr userDrawn="1"/>
          </p:nvSpPr>
          <p:spPr>
            <a:xfrm>
              <a:off x="684288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02"/>
            <p:cNvSpPr/>
            <p:nvPr userDrawn="1"/>
          </p:nvSpPr>
          <p:spPr>
            <a:xfrm>
              <a:off x="684288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03"/>
            <p:cNvSpPr/>
            <p:nvPr userDrawn="1"/>
          </p:nvSpPr>
          <p:spPr>
            <a:xfrm>
              <a:off x="684288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04"/>
            <p:cNvSpPr/>
            <p:nvPr userDrawn="1"/>
          </p:nvSpPr>
          <p:spPr>
            <a:xfrm>
              <a:off x="684288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05"/>
            <p:cNvSpPr/>
            <p:nvPr userDrawn="1"/>
          </p:nvSpPr>
          <p:spPr>
            <a:xfrm>
              <a:off x="684288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06"/>
            <p:cNvSpPr/>
            <p:nvPr userDrawn="1"/>
          </p:nvSpPr>
          <p:spPr>
            <a:xfrm>
              <a:off x="6721200" y="549648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07"/>
            <p:cNvSpPr/>
            <p:nvPr userDrawn="1"/>
          </p:nvSpPr>
          <p:spPr>
            <a:xfrm>
              <a:off x="6721200" y="549648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08"/>
            <p:cNvSpPr/>
            <p:nvPr userDrawn="1"/>
          </p:nvSpPr>
          <p:spPr>
            <a:xfrm>
              <a:off x="659916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09"/>
            <p:cNvSpPr/>
            <p:nvPr userDrawn="1"/>
          </p:nvSpPr>
          <p:spPr>
            <a:xfrm>
              <a:off x="659916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10"/>
            <p:cNvSpPr/>
            <p:nvPr userDrawn="1"/>
          </p:nvSpPr>
          <p:spPr>
            <a:xfrm>
              <a:off x="659916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11"/>
            <p:cNvSpPr/>
            <p:nvPr userDrawn="1"/>
          </p:nvSpPr>
          <p:spPr>
            <a:xfrm>
              <a:off x="659916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112"/>
            <p:cNvSpPr/>
            <p:nvPr userDrawn="1"/>
          </p:nvSpPr>
          <p:spPr>
            <a:xfrm>
              <a:off x="6721200" y="537480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113"/>
            <p:cNvSpPr/>
            <p:nvPr userDrawn="1"/>
          </p:nvSpPr>
          <p:spPr>
            <a:xfrm>
              <a:off x="6721200" y="537480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114"/>
            <p:cNvSpPr/>
            <p:nvPr userDrawn="1"/>
          </p:nvSpPr>
          <p:spPr>
            <a:xfrm>
              <a:off x="6277320" y="3404160"/>
              <a:ext cx="279720" cy="280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8" h="779">
                  <a:moveTo>
                    <a:pt x="389" y="779"/>
                  </a:moveTo>
                  <a:cubicBezTo>
                    <a:pt x="174" y="779"/>
                    <a:pt x="0" y="604"/>
                    <a:pt x="0" y="390"/>
                  </a:cubicBezTo>
                  <a:cubicBezTo>
                    <a:pt x="0" y="175"/>
                    <a:pt x="174" y="0"/>
                    <a:pt x="389" y="0"/>
                  </a:cubicBezTo>
                  <a:cubicBezTo>
                    <a:pt x="604" y="0"/>
                    <a:pt x="778" y="175"/>
                    <a:pt x="778" y="390"/>
                  </a:cubicBezTo>
                  <a:cubicBezTo>
                    <a:pt x="778" y="604"/>
                    <a:pt x="604" y="779"/>
                    <a:pt x="389" y="77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115"/>
            <p:cNvSpPr/>
            <p:nvPr userDrawn="1"/>
          </p:nvSpPr>
          <p:spPr>
            <a:xfrm>
              <a:off x="6270840" y="3398040"/>
              <a:ext cx="292680" cy="29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4" h="814">
                  <a:moveTo>
                    <a:pt x="778" y="407"/>
                  </a:moveTo>
                  <a:cubicBezTo>
                    <a:pt x="778" y="612"/>
                    <a:pt x="612" y="778"/>
                    <a:pt x="407" y="778"/>
                  </a:cubicBezTo>
                  <a:cubicBezTo>
                    <a:pt x="202" y="778"/>
                    <a:pt x="36" y="612"/>
                    <a:pt x="36" y="407"/>
                  </a:cubicBezTo>
                  <a:cubicBezTo>
                    <a:pt x="36" y="202"/>
                    <a:pt x="202" y="35"/>
                    <a:pt x="407" y="35"/>
                  </a:cubicBezTo>
                  <a:cubicBezTo>
                    <a:pt x="612" y="35"/>
                    <a:pt x="778" y="202"/>
                    <a:pt x="778" y="407"/>
                  </a:cubicBezTo>
                  <a:close/>
                  <a:moveTo>
                    <a:pt x="407" y="0"/>
                  </a:moveTo>
                  <a:cubicBezTo>
                    <a:pt x="183" y="0"/>
                    <a:pt x="0" y="182"/>
                    <a:pt x="0" y="407"/>
                  </a:cubicBezTo>
                  <a:cubicBezTo>
                    <a:pt x="0" y="631"/>
                    <a:pt x="182" y="814"/>
                    <a:pt x="407" y="814"/>
                  </a:cubicBezTo>
                  <a:cubicBezTo>
                    <a:pt x="631" y="814"/>
                    <a:pt x="814" y="631"/>
                    <a:pt x="814" y="407"/>
                  </a:cubicBezTo>
                  <a:cubicBezTo>
                    <a:pt x="814" y="182"/>
                    <a:pt x="632" y="0"/>
                    <a:pt x="40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116"/>
            <p:cNvSpPr/>
            <p:nvPr userDrawn="1"/>
          </p:nvSpPr>
          <p:spPr>
            <a:xfrm>
              <a:off x="6331320" y="3454200"/>
              <a:ext cx="171720" cy="8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239">
                  <a:moveTo>
                    <a:pt x="0" y="239"/>
                  </a:move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</a:path>
              </a:pathLst>
            </a:custGeom>
            <a:noFill/>
            <a:ln w="38520" cap="flat">
              <a:solidFill>
                <a:srgbClr val="4DC2F5"/>
              </a:solidFill>
              <a:prstDash val="solid"/>
              <a:miter/>
            </a:ln>
          </p:spPr>
          <p:txBody>
            <a:bodyPr vert="horz" wrap="none" lIns="19080" tIns="19080" rIns="19080" bIns="19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117"/>
            <p:cNvSpPr/>
            <p:nvPr userDrawn="1"/>
          </p:nvSpPr>
          <p:spPr>
            <a:xfrm>
              <a:off x="6408360" y="3436919"/>
              <a:ext cx="69840" cy="10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01">
                  <a:moveTo>
                    <a:pt x="183" y="4"/>
                  </a:moveTo>
                  <a:lnTo>
                    <a:pt x="181" y="3"/>
                  </a:lnTo>
                  <a:cubicBezTo>
                    <a:pt x="170" y="-4"/>
                    <a:pt x="155" y="0"/>
                    <a:pt x="149" y="12"/>
                  </a:cubicBezTo>
                  <a:lnTo>
                    <a:pt x="3" y="264"/>
                  </a:lnTo>
                  <a:cubicBezTo>
                    <a:pt x="-4" y="276"/>
                    <a:pt x="0" y="290"/>
                    <a:pt x="12" y="297"/>
                  </a:cubicBezTo>
                  <a:lnTo>
                    <a:pt x="13" y="298"/>
                  </a:lnTo>
                  <a:cubicBezTo>
                    <a:pt x="25" y="304"/>
                    <a:pt x="39" y="301"/>
                    <a:pt x="46" y="289"/>
                  </a:cubicBezTo>
                  <a:lnTo>
                    <a:pt x="192" y="36"/>
                  </a:lnTo>
                  <a:cubicBezTo>
                    <a:pt x="198" y="25"/>
                    <a:pt x="195" y="10"/>
                    <a:pt x="183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118"/>
            <p:cNvSpPr/>
            <p:nvPr userDrawn="1"/>
          </p:nvSpPr>
          <p:spPr>
            <a:xfrm>
              <a:off x="6642360" y="3404160"/>
              <a:ext cx="280080" cy="280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779">
                  <a:moveTo>
                    <a:pt x="390" y="779"/>
                  </a:moveTo>
                  <a:cubicBezTo>
                    <a:pt x="175" y="779"/>
                    <a:pt x="0" y="604"/>
                    <a:pt x="0" y="390"/>
                  </a:cubicBezTo>
                  <a:cubicBezTo>
                    <a:pt x="0" y="175"/>
                    <a:pt x="175" y="0"/>
                    <a:pt x="390" y="0"/>
                  </a:cubicBezTo>
                  <a:cubicBezTo>
                    <a:pt x="604" y="0"/>
                    <a:pt x="779" y="175"/>
                    <a:pt x="779" y="390"/>
                  </a:cubicBezTo>
                  <a:cubicBezTo>
                    <a:pt x="779" y="604"/>
                    <a:pt x="604" y="779"/>
                    <a:pt x="390" y="77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119"/>
            <p:cNvSpPr/>
            <p:nvPr userDrawn="1"/>
          </p:nvSpPr>
          <p:spPr>
            <a:xfrm>
              <a:off x="6636240" y="3398040"/>
              <a:ext cx="292680" cy="29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4" h="814">
                  <a:moveTo>
                    <a:pt x="778" y="407"/>
                  </a:moveTo>
                  <a:cubicBezTo>
                    <a:pt x="778" y="612"/>
                    <a:pt x="612" y="778"/>
                    <a:pt x="407" y="778"/>
                  </a:cubicBezTo>
                  <a:cubicBezTo>
                    <a:pt x="202" y="778"/>
                    <a:pt x="35" y="612"/>
                    <a:pt x="35" y="407"/>
                  </a:cubicBezTo>
                  <a:cubicBezTo>
                    <a:pt x="35" y="202"/>
                    <a:pt x="202" y="35"/>
                    <a:pt x="407" y="35"/>
                  </a:cubicBezTo>
                  <a:cubicBezTo>
                    <a:pt x="612" y="35"/>
                    <a:pt x="778" y="202"/>
                    <a:pt x="778" y="407"/>
                  </a:cubicBezTo>
                  <a:close/>
                  <a:moveTo>
                    <a:pt x="407" y="0"/>
                  </a:moveTo>
                  <a:cubicBezTo>
                    <a:pt x="182" y="0"/>
                    <a:pt x="0" y="182"/>
                    <a:pt x="0" y="407"/>
                  </a:cubicBezTo>
                  <a:cubicBezTo>
                    <a:pt x="0" y="631"/>
                    <a:pt x="182" y="814"/>
                    <a:pt x="407" y="814"/>
                  </a:cubicBezTo>
                  <a:cubicBezTo>
                    <a:pt x="631" y="814"/>
                    <a:pt x="814" y="631"/>
                    <a:pt x="814" y="407"/>
                  </a:cubicBezTo>
                  <a:cubicBezTo>
                    <a:pt x="814" y="182"/>
                    <a:pt x="631" y="0"/>
                    <a:pt x="40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120"/>
            <p:cNvSpPr/>
            <p:nvPr userDrawn="1"/>
          </p:nvSpPr>
          <p:spPr>
            <a:xfrm>
              <a:off x="6696720" y="3454200"/>
              <a:ext cx="171720" cy="8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239">
                  <a:moveTo>
                    <a:pt x="0" y="239"/>
                  </a:move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</a:path>
              </a:pathLst>
            </a:custGeom>
            <a:noFill/>
            <a:ln w="38520" cap="flat">
              <a:solidFill>
                <a:srgbClr val="4DC2F5"/>
              </a:solidFill>
              <a:prstDash val="solid"/>
              <a:miter/>
            </a:ln>
          </p:spPr>
          <p:txBody>
            <a:bodyPr vert="horz" wrap="none" lIns="19080" tIns="19080" rIns="19080" bIns="19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121"/>
            <p:cNvSpPr/>
            <p:nvPr userDrawn="1"/>
          </p:nvSpPr>
          <p:spPr>
            <a:xfrm>
              <a:off x="6770520" y="3424320"/>
              <a:ext cx="17640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339">
                  <a:moveTo>
                    <a:pt x="26" y="0"/>
                  </a:moveTo>
                  <a:lnTo>
                    <a:pt x="24" y="0"/>
                  </a:lnTo>
                  <a:cubicBezTo>
                    <a:pt x="11" y="0"/>
                    <a:pt x="0" y="10"/>
                    <a:pt x="0" y="23"/>
                  </a:cubicBezTo>
                  <a:lnTo>
                    <a:pt x="0" y="315"/>
                  </a:lnTo>
                  <a:cubicBezTo>
                    <a:pt x="0" y="329"/>
                    <a:pt x="11" y="339"/>
                    <a:pt x="24" y="339"/>
                  </a:cubicBezTo>
                  <a:lnTo>
                    <a:pt x="26" y="339"/>
                  </a:lnTo>
                  <a:cubicBezTo>
                    <a:pt x="39" y="339"/>
                    <a:pt x="50" y="329"/>
                    <a:pt x="50" y="315"/>
                  </a:cubicBezTo>
                  <a:lnTo>
                    <a:pt x="50" y="23"/>
                  </a:lnTo>
                  <a:cubicBezTo>
                    <a:pt x="50" y="10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122"/>
            <p:cNvSpPr/>
            <p:nvPr userDrawn="1"/>
          </p:nvSpPr>
          <p:spPr>
            <a:xfrm>
              <a:off x="7444800" y="3520079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171" y="342"/>
                  </a:moveTo>
                  <a:cubicBezTo>
                    <a:pt x="108" y="342"/>
                    <a:pt x="50" y="308"/>
                    <a:pt x="20" y="252"/>
                  </a:cubicBezTo>
                  <a:cubicBezTo>
                    <a:pt x="-24" y="169"/>
                    <a:pt x="7" y="65"/>
                    <a:pt x="90" y="20"/>
                  </a:cubicBezTo>
                  <a:cubicBezTo>
                    <a:pt x="115" y="7"/>
                    <a:pt x="143" y="0"/>
                    <a:pt x="171" y="0"/>
                  </a:cubicBezTo>
                  <a:cubicBezTo>
                    <a:pt x="234" y="0"/>
                    <a:pt x="292" y="34"/>
                    <a:pt x="322" y="90"/>
                  </a:cubicBezTo>
                  <a:cubicBezTo>
                    <a:pt x="344" y="130"/>
                    <a:pt x="348" y="177"/>
                    <a:pt x="335" y="220"/>
                  </a:cubicBezTo>
                  <a:cubicBezTo>
                    <a:pt x="322" y="264"/>
                    <a:pt x="292" y="300"/>
                    <a:pt x="252" y="322"/>
                  </a:cubicBezTo>
                  <a:cubicBezTo>
                    <a:pt x="227" y="335"/>
                    <a:pt x="199" y="342"/>
                    <a:pt x="171" y="34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123"/>
            <p:cNvSpPr/>
            <p:nvPr userDrawn="1"/>
          </p:nvSpPr>
          <p:spPr>
            <a:xfrm>
              <a:off x="7436880" y="3512160"/>
              <a:ext cx="138600" cy="13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386">
                  <a:moveTo>
                    <a:pt x="325" y="122"/>
                  </a:moveTo>
                  <a:cubicBezTo>
                    <a:pt x="364" y="195"/>
                    <a:pt x="336" y="286"/>
                    <a:pt x="264" y="325"/>
                  </a:cubicBezTo>
                  <a:cubicBezTo>
                    <a:pt x="241" y="337"/>
                    <a:pt x="217" y="342"/>
                    <a:pt x="193" y="342"/>
                  </a:cubicBezTo>
                  <a:cubicBezTo>
                    <a:pt x="140" y="342"/>
                    <a:pt x="89" y="314"/>
                    <a:pt x="62" y="264"/>
                  </a:cubicBezTo>
                  <a:cubicBezTo>
                    <a:pt x="23" y="191"/>
                    <a:pt x="50" y="101"/>
                    <a:pt x="122" y="62"/>
                  </a:cubicBezTo>
                  <a:cubicBezTo>
                    <a:pt x="145" y="50"/>
                    <a:pt x="169" y="44"/>
                    <a:pt x="193" y="44"/>
                  </a:cubicBezTo>
                  <a:cubicBezTo>
                    <a:pt x="246" y="44"/>
                    <a:pt x="298" y="72"/>
                    <a:pt x="325" y="122"/>
                  </a:cubicBezTo>
                  <a:close/>
                  <a:moveTo>
                    <a:pt x="193" y="0"/>
                  </a:moveTo>
                  <a:cubicBezTo>
                    <a:pt x="161" y="0"/>
                    <a:pt x="130" y="8"/>
                    <a:pt x="102" y="23"/>
                  </a:cubicBezTo>
                  <a:cubicBezTo>
                    <a:pt x="56" y="47"/>
                    <a:pt x="23" y="88"/>
                    <a:pt x="8" y="137"/>
                  </a:cubicBezTo>
                  <a:cubicBezTo>
                    <a:pt x="-7" y="187"/>
                    <a:pt x="-1" y="239"/>
                    <a:pt x="23" y="284"/>
                  </a:cubicBezTo>
                  <a:cubicBezTo>
                    <a:pt x="57" y="347"/>
                    <a:pt x="122" y="386"/>
                    <a:pt x="193" y="386"/>
                  </a:cubicBezTo>
                  <a:cubicBezTo>
                    <a:pt x="225" y="386"/>
                    <a:pt x="256" y="378"/>
                    <a:pt x="284" y="363"/>
                  </a:cubicBezTo>
                  <a:cubicBezTo>
                    <a:pt x="378" y="313"/>
                    <a:pt x="414" y="195"/>
                    <a:pt x="363" y="102"/>
                  </a:cubicBezTo>
                  <a:cubicBezTo>
                    <a:pt x="329" y="39"/>
                    <a:pt x="264" y="0"/>
                    <a:pt x="193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124"/>
            <p:cNvSpPr/>
            <p:nvPr userDrawn="1"/>
          </p:nvSpPr>
          <p:spPr>
            <a:xfrm>
              <a:off x="7458120" y="3511080"/>
              <a:ext cx="9576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393">
                  <a:moveTo>
                    <a:pt x="203" y="393"/>
                  </a:moveTo>
                  <a:cubicBezTo>
                    <a:pt x="185" y="393"/>
                    <a:pt x="169" y="383"/>
                    <a:pt x="161" y="368"/>
                  </a:cubicBezTo>
                  <a:lnTo>
                    <a:pt x="6" y="79"/>
                  </a:lnTo>
                  <a:cubicBezTo>
                    <a:pt x="-1" y="66"/>
                    <a:pt x="-2" y="51"/>
                    <a:pt x="4" y="38"/>
                  </a:cubicBezTo>
                  <a:cubicBezTo>
                    <a:pt x="9" y="27"/>
                    <a:pt x="18" y="19"/>
                    <a:pt x="28" y="13"/>
                  </a:cubicBezTo>
                  <a:lnTo>
                    <a:pt x="43" y="5"/>
                  </a:lnTo>
                  <a:cubicBezTo>
                    <a:pt x="50" y="1"/>
                    <a:pt x="58" y="0"/>
                    <a:pt x="65" y="0"/>
                  </a:cubicBezTo>
                  <a:cubicBezTo>
                    <a:pt x="83" y="0"/>
                    <a:pt x="99" y="9"/>
                    <a:pt x="107" y="24"/>
                  </a:cubicBezTo>
                  <a:lnTo>
                    <a:pt x="261" y="310"/>
                  </a:lnTo>
                  <a:cubicBezTo>
                    <a:pt x="274" y="335"/>
                    <a:pt x="265" y="366"/>
                    <a:pt x="240" y="379"/>
                  </a:cubicBezTo>
                  <a:lnTo>
                    <a:pt x="225" y="387"/>
                  </a:lnTo>
                  <a:cubicBezTo>
                    <a:pt x="218" y="391"/>
                    <a:pt x="210" y="393"/>
                    <a:pt x="203" y="3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125"/>
            <p:cNvSpPr/>
            <p:nvPr userDrawn="1"/>
          </p:nvSpPr>
          <p:spPr>
            <a:xfrm>
              <a:off x="7450560" y="3503159"/>
              <a:ext cx="11196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" h="437">
                  <a:moveTo>
                    <a:pt x="110" y="57"/>
                  </a:moveTo>
                  <a:lnTo>
                    <a:pt x="265" y="346"/>
                  </a:lnTo>
                  <a:cubicBezTo>
                    <a:pt x="272" y="358"/>
                    <a:pt x="267" y="373"/>
                    <a:pt x="255" y="380"/>
                  </a:cubicBezTo>
                  <a:lnTo>
                    <a:pt x="237" y="390"/>
                  </a:lnTo>
                  <a:cubicBezTo>
                    <a:pt x="233" y="392"/>
                    <a:pt x="229" y="393"/>
                    <a:pt x="225" y="393"/>
                  </a:cubicBezTo>
                  <a:cubicBezTo>
                    <a:pt x="216" y="393"/>
                    <a:pt x="207" y="388"/>
                    <a:pt x="202" y="379"/>
                  </a:cubicBezTo>
                  <a:lnTo>
                    <a:pt x="47" y="90"/>
                  </a:lnTo>
                  <a:cubicBezTo>
                    <a:pt x="41" y="78"/>
                    <a:pt x="45" y="63"/>
                    <a:pt x="58" y="56"/>
                  </a:cubicBezTo>
                  <a:lnTo>
                    <a:pt x="75" y="46"/>
                  </a:lnTo>
                  <a:cubicBezTo>
                    <a:pt x="79" y="44"/>
                    <a:pt x="83" y="43"/>
                    <a:pt x="87" y="43"/>
                  </a:cubicBezTo>
                  <a:cubicBezTo>
                    <a:pt x="96" y="43"/>
                    <a:pt x="105" y="48"/>
                    <a:pt x="110" y="57"/>
                  </a:cubicBezTo>
                  <a:close/>
                  <a:moveTo>
                    <a:pt x="87" y="0"/>
                  </a:moveTo>
                  <a:cubicBezTo>
                    <a:pt x="76" y="0"/>
                    <a:pt x="65" y="2"/>
                    <a:pt x="55" y="8"/>
                  </a:cubicBezTo>
                  <a:lnTo>
                    <a:pt x="37" y="17"/>
                  </a:lnTo>
                  <a:cubicBezTo>
                    <a:pt x="20" y="26"/>
                    <a:pt x="9" y="41"/>
                    <a:pt x="3" y="59"/>
                  </a:cubicBezTo>
                  <a:cubicBezTo>
                    <a:pt x="-2" y="76"/>
                    <a:pt x="0" y="95"/>
                    <a:pt x="8" y="111"/>
                  </a:cubicBezTo>
                  <a:lnTo>
                    <a:pt x="164" y="400"/>
                  </a:lnTo>
                  <a:cubicBezTo>
                    <a:pt x="176" y="423"/>
                    <a:pt x="199" y="437"/>
                    <a:pt x="225" y="437"/>
                  </a:cubicBezTo>
                  <a:cubicBezTo>
                    <a:pt x="236" y="437"/>
                    <a:pt x="247" y="434"/>
                    <a:pt x="257" y="428"/>
                  </a:cubicBezTo>
                  <a:lnTo>
                    <a:pt x="275" y="419"/>
                  </a:lnTo>
                  <a:cubicBezTo>
                    <a:pt x="309" y="401"/>
                    <a:pt x="322" y="358"/>
                    <a:pt x="304" y="325"/>
                  </a:cubicBezTo>
                  <a:lnTo>
                    <a:pt x="149" y="36"/>
                  </a:lnTo>
                  <a:cubicBezTo>
                    <a:pt x="136" y="14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126"/>
            <p:cNvSpPr/>
            <p:nvPr userDrawn="1"/>
          </p:nvSpPr>
          <p:spPr>
            <a:xfrm>
              <a:off x="7468920" y="3381120"/>
              <a:ext cx="74520" cy="7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9">
                  <a:moveTo>
                    <a:pt x="208" y="104"/>
                  </a:moveTo>
                  <a:cubicBezTo>
                    <a:pt x="208" y="123"/>
                    <a:pt x="203" y="139"/>
                    <a:pt x="194" y="156"/>
                  </a:cubicBezTo>
                  <a:cubicBezTo>
                    <a:pt x="184" y="172"/>
                    <a:pt x="172" y="185"/>
                    <a:pt x="156" y="195"/>
                  </a:cubicBezTo>
                  <a:cubicBezTo>
                    <a:pt x="139" y="204"/>
                    <a:pt x="123" y="209"/>
                    <a:pt x="104" y="209"/>
                  </a:cubicBezTo>
                  <a:cubicBezTo>
                    <a:pt x="85" y="209"/>
                    <a:pt x="69" y="204"/>
                    <a:pt x="52" y="195"/>
                  </a:cubicBezTo>
                  <a:cubicBezTo>
                    <a:pt x="35" y="185"/>
                    <a:pt x="24" y="172"/>
                    <a:pt x="14" y="156"/>
                  </a:cubicBezTo>
                  <a:cubicBezTo>
                    <a:pt x="4" y="139"/>
                    <a:pt x="0" y="123"/>
                    <a:pt x="0" y="104"/>
                  </a:cubicBezTo>
                  <a:cubicBezTo>
                    <a:pt x="0" y="85"/>
                    <a:pt x="4" y="69"/>
                    <a:pt x="14" y="52"/>
                  </a:cubicBezTo>
                  <a:cubicBezTo>
                    <a:pt x="24" y="35"/>
                    <a:pt x="35" y="24"/>
                    <a:pt x="52" y="14"/>
                  </a:cubicBezTo>
                  <a:cubicBezTo>
                    <a:pt x="69" y="4"/>
                    <a:pt x="85" y="0"/>
                    <a:pt x="104" y="0"/>
                  </a:cubicBezTo>
                  <a:cubicBezTo>
                    <a:pt x="123" y="0"/>
                    <a:pt x="139" y="4"/>
                    <a:pt x="156" y="14"/>
                  </a:cubicBezTo>
                  <a:cubicBezTo>
                    <a:pt x="172" y="24"/>
                    <a:pt x="184" y="35"/>
                    <a:pt x="194" y="52"/>
                  </a:cubicBezTo>
                  <a:cubicBezTo>
                    <a:pt x="203" y="69"/>
                    <a:pt x="208" y="85"/>
                    <a:pt x="208" y="104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127"/>
            <p:cNvSpPr/>
            <p:nvPr userDrawn="1"/>
          </p:nvSpPr>
          <p:spPr>
            <a:xfrm>
              <a:off x="7468920" y="3381120"/>
              <a:ext cx="74520" cy="7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9">
                  <a:moveTo>
                    <a:pt x="208" y="104"/>
                  </a:moveTo>
                  <a:cubicBezTo>
                    <a:pt x="208" y="123"/>
                    <a:pt x="203" y="139"/>
                    <a:pt x="194" y="156"/>
                  </a:cubicBezTo>
                  <a:cubicBezTo>
                    <a:pt x="184" y="172"/>
                    <a:pt x="172" y="185"/>
                    <a:pt x="156" y="195"/>
                  </a:cubicBezTo>
                  <a:cubicBezTo>
                    <a:pt x="139" y="204"/>
                    <a:pt x="123" y="209"/>
                    <a:pt x="104" y="209"/>
                  </a:cubicBezTo>
                  <a:cubicBezTo>
                    <a:pt x="85" y="209"/>
                    <a:pt x="69" y="204"/>
                    <a:pt x="52" y="195"/>
                  </a:cubicBezTo>
                  <a:cubicBezTo>
                    <a:pt x="35" y="185"/>
                    <a:pt x="24" y="172"/>
                    <a:pt x="14" y="156"/>
                  </a:cubicBezTo>
                  <a:cubicBezTo>
                    <a:pt x="4" y="139"/>
                    <a:pt x="0" y="123"/>
                    <a:pt x="0" y="104"/>
                  </a:cubicBezTo>
                  <a:cubicBezTo>
                    <a:pt x="0" y="85"/>
                    <a:pt x="4" y="69"/>
                    <a:pt x="14" y="52"/>
                  </a:cubicBezTo>
                  <a:cubicBezTo>
                    <a:pt x="24" y="35"/>
                    <a:pt x="35" y="24"/>
                    <a:pt x="52" y="14"/>
                  </a:cubicBezTo>
                  <a:cubicBezTo>
                    <a:pt x="69" y="4"/>
                    <a:pt x="85" y="0"/>
                    <a:pt x="104" y="0"/>
                  </a:cubicBezTo>
                  <a:cubicBezTo>
                    <a:pt x="123" y="0"/>
                    <a:pt x="139" y="4"/>
                    <a:pt x="156" y="14"/>
                  </a:cubicBezTo>
                  <a:cubicBezTo>
                    <a:pt x="172" y="24"/>
                    <a:pt x="184" y="35"/>
                    <a:pt x="194" y="52"/>
                  </a:cubicBezTo>
                  <a:cubicBezTo>
                    <a:pt x="203" y="69"/>
                    <a:pt x="208" y="85"/>
                    <a:pt x="208" y="104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128"/>
            <p:cNvSpPr/>
            <p:nvPr userDrawn="1"/>
          </p:nvSpPr>
          <p:spPr>
            <a:xfrm>
              <a:off x="7468920" y="3707279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129"/>
            <p:cNvSpPr/>
            <p:nvPr userDrawn="1"/>
          </p:nvSpPr>
          <p:spPr>
            <a:xfrm>
              <a:off x="7468920" y="3707279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130"/>
            <p:cNvSpPr/>
            <p:nvPr userDrawn="1"/>
          </p:nvSpPr>
          <p:spPr>
            <a:xfrm>
              <a:off x="735084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198" y="50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131"/>
            <p:cNvSpPr/>
            <p:nvPr userDrawn="1"/>
          </p:nvSpPr>
          <p:spPr>
            <a:xfrm>
              <a:off x="735084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198" y="50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132"/>
            <p:cNvSpPr/>
            <p:nvPr userDrawn="1"/>
          </p:nvSpPr>
          <p:spPr>
            <a:xfrm>
              <a:off x="758700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133"/>
            <p:cNvSpPr/>
            <p:nvPr userDrawn="1"/>
          </p:nvSpPr>
          <p:spPr>
            <a:xfrm>
              <a:off x="758700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134"/>
            <p:cNvSpPr/>
            <p:nvPr userDrawn="1"/>
          </p:nvSpPr>
          <p:spPr>
            <a:xfrm>
              <a:off x="7305840" y="354420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9" y="46"/>
                    <a:pt x="209" y="104"/>
                  </a:cubicBezTo>
                  <a:cubicBezTo>
                    <a:pt x="209" y="161"/>
                    <a:pt x="16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135"/>
            <p:cNvSpPr/>
            <p:nvPr userDrawn="1"/>
          </p:nvSpPr>
          <p:spPr>
            <a:xfrm>
              <a:off x="7305840" y="354420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9" y="46"/>
                    <a:pt x="209" y="104"/>
                  </a:cubicBezTo>
                  <a:cubicBezTo>
                    <a:pt x="209" y="161"/>
                    <a:pt x="16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136"/>
            <p:cNvSpPr/>
            <p:nvPr userDrawn="1"/>
          </p:nvSpPr>
          <p:spPr>
            <a:xfrm>
              <a:off x="7632000" y="35442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1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137"/>
            <p:cNvSpPr/>
            <p:nvPr userDrawn="1"/>
          </p:nvSpPr>
          <p:spPr>
            <a:xfrm>
              <a:off x="7632000" y="35442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1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138"/>
            <p:cNvSpPr/>
            <p:nvPr userDrawn="1"/>
          </p:nvSpPr>
          <p:spPr>
            <a:xfrm>
              <a:off x="758700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10" y="158"/>
                    <a:pt x="0" y="132"/>
                    <a:pt x="0" y="104"/>
                  </a:cubicBezTo>
                  <a:cubicBezTo>
                    <a:pt x="0" y="76"/>
                    <a:pt x="10" y="50"/>
                    <a:pt x="30" y="30"/>
                  </a:cubicBezTo>
                  <a:cubicBezTo>
                    <a:pt x="50" y="10"/>
                    <a:pt x="76" y="0"/>
                    <a:pt x="104" y="0"/>
                  </a:cubicBezTo>
                  <a:cubicBezTo>
                    <a:pt x="132" y="0"/>
                    <a:pt x="158" y="10"/>
                    <a:pt x="178" y="30"/>
                  </a:cubicBezTo>
                  <a:cubicBezTo>
                    <a:pt x="198" y="49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139"/>
            <p:cNvSpPr/>
            <p:nvPr userDrawn="1"/>
          </p:nvSpPr>
          <p:spPr>
            <a:xfrm>
              <a:off x="758700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10" y="158"/>
                    <a:pt x="0" y="132"/>
                    <a:pt x="0" y="104"/>
                  </a:cubicBezTo>
                  <a:cubicBezTo>
                    <a:pt x="0" y="76"/>
                    <a:pt x="10" y="50"/>
                    <a:pt x="30" y="30"/>
                  </a:cubicBezTo>
                  <a:cubicBezTo>
                    <a:pt x="50" y="10"/>
                    <a:pt x="76" y="0"/>
                    <a:pt x="104" y="0"/>
                  </a:cubicBezTo>
                  <a:cubicBezTo>
                    <a:pt x="132" y="0"/>
                    <a:pt x="158" y="10"/>
                    <a:pt x="178" y="30"/>
                  </a:cubicBezTo>
                  <a:cubicBezTo>
                    <a:pt x="198" y="49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140"/>
            <p:cNvSpPr/>
            <p:nvPr userDrawn="1"/>
          </p:nvSpPr>
          <p:spPr>
            <a:xfrm>
              <a:off x="735084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141"/>
            <p:cNvSpPr/>
            <p:nvPr userDrawn="1"/>
          </p:nvSpPr>
          <p:spPr>
            <a:xfrm>
              <a:off x="735084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142"/>
            <p:cNvSpPr/>
            <p:nvPr userDrawn="1"/>
          </p:nvSpPr>
          <p:spPr>
            <a:xfrm>
              <a:off x="6730920" y="2183400"/>
              <a:ext cx="17388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4" h="864">
                  <a:moveTo>
                    <a:pt x="0" y="864"/>
                  </a:moveTo>
                  <a:lnTo>
                    <a:pt x="0" y="105"/>
                  </a:lnTo>
                  <a:cubicBezTo>
                    <a:pt x="0" y="47"/>
                    <a:pt x="46" y="0"/>
                    <a:pt x="104" y="0"/>
                  </a:cubicBezTo>
                  <a:lnTo>
                    <a:pt x="380" y="0"/>
                  </a:lnTo>
                  <a:cubicBezTo>
                    <a:pt x="437" y="0"/>
                    <a:pt x="484" y="47"/>
                    <a:pt x="484" y="105"/>
                  </a:cubicBezTo>
                  <a:lnTo>
                    <a:pt x="484" y="864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143"/>
            <p:cNvSpPr/>
            <p:nvPr userDrawn="1"/>
          </p:nvSpPr>
          <p:spPr>
            <a:xfrm>
              <a:off x="6776640" y="2226239"/>
              <a:ext cx="82440" cy="24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673">
                  <a:moveTo>
                    <a:pt x="77" y="673"/>
                  </a:moveTo>
                  <a:cubicBezTo>
                    <a:pt x="73" y="673"/>
                    <a:pt x="69" y="672"/>
                    <a:pt x="65" y="670"/>
                  </a:cubicBezTo>
                  <a:cubicBezTo>
                    <a:pt x="24" y="655"/>
                    <a:pt x="0" y="625"/>
                    <a:pt x="0" y="590"/>
                  </a:cubicBezTo>
                  <a:cubicBezTo>
                    <a:pt x="0" y="555"/>
                    <a:pt x="24" y="524"/>
                    <a:pt x="65" y="509"/>
                  </a:cubicBezTo>
                  <a:lnTo>
                    <a:pt x="141" y="480"/>
                  </a:lnTo>
                  <a:cubicBezTo>
                    <a:pt x="156" y="474"/>
                    <a:pt x="162" y="467"/>
                    <a:pt x="162" y="463"/>
                  </a:cubicBezTo>
                  <a:cubicBezTo>
                    <a:pt x="162" y="459"/>
                    <a:pt x="156" y="451"/>
                    <a:pt x="141" y="445"/>
                  </a:cubicBezTo>
                  <a:lnTo>
                    <a:pt x="65" y="417"/>
                  </a:lnTo>
                  <a:cubicBezTo>
                    <a:pt x="24" y="401"/>
                    <a:pt x="0" y="371"/>
                    <a:pt x="0" y="336"/>
                  </a:cubicBezTo>
                  <a:cubicBezTo>
                    <a:pt x="0" y="301"/>
                    <a:pt x="24" y="271"/>
                    <a:pt x="65" y="255"/>
                  </a:cubicBezTo>
                  <a:lnTo>
                    <a:pt x="141" y="227"/>
                  </a:lnTo>
                  <a:cubicBezTo>
                    <a:pt x="156" y="221"/>
                    <a:pt x="162" y="213"/>
                    <a:pt x="162" y="209"/>
                  </a:cubicBezTo>
                  <a:cubicBezTo>
                    <a:pt x="162" y="206"/>
                    <a:pt x="156" y="198"/>
                    <a:pt x="141" y="192"/>
                  </a:cubicBezTo>
                  <a:lnTo>
                    <a:pt x="65" y="163"/>
                  </a:lnTo>
                  <a:cubicBezTo>
                    <a:pt x="24" y="148"/>
                    <a:pt x="0" y="118"/>
                    <a:pt x="0" y="82"/>
                  </a:cubicBezTo>
                  <a:cubicBezTo>
                    <a:pt x="0" y="47"/>
                    <a:pt x="24" y="17"/>
                    <a:pt x="65" y="2"/>
                  </a:cubicBezTo>
                  <a:cubicBezTo>
                    <a:pt x="82" y="-5"/>
                    <a:pt x="102" y="4"/>
                    <a:pt x="109" y="21"/>
                  </a:cubicBezTo>
                  <a:cubicBezTo>
                    <a:pt x="115" y="39"/>
                    <a:pt x="106" y="58"/>
                    <a:pt x="89" y="65"/>
                  </a:cubicBezTo>
                  <a:cubicBezTo>
                    <a:pt x="74" y="71"/>
                    <a:pt x="68" y="79"/>
                    <a:pt x="68" y="82"/>
                  </a:cubicBezTo>
                  <a:cubicBezTo>
                    <a:pt x="68" y="86"/>
                    <a:pt x="74" y="94"/>
                    <a:pt x="89" y="100"/>
                  </a:cubicBezTo>
                  <a:lnTo>
                    <a:pt x="165" y="129"/>
                  </a:lnTo>
                  <a:cubicBezTo>
                    <a:pt x="205" y="144"/>
                    <a:pt x="230" y="174"/>
                    <a:pt x="230" y="209"/>
                  </a:cubicBezTo>
                  <a:cubicBezTo>
                    <a:pt x="230" y="244"/>
                    <a:pt x="205" y="274"/>
                    <a:pt x="165" y="290"/>
                  </a:cubicBezTo>
                  <a:lnTo>
                    <a:pt x="89" y="319"/>
                  </a:lnTo>
                  <a:cubicBezTo>
                    <a:pt x="74" y="325"/>
                    <a:pt x="68" y="332"/>
                    <a:pt x="68" y="336"/>
                  </a:cubicBezTo>
                  <a:cubicBezTo>
                    <a:pt x="68" y="340"/>
                    <a:pt x="74" y="348"/>
                    <a:pt x="89" y="354"/>
                  </a:cubicBezTo>
                  <a:lnTo>
                    <a:pt x="165" y="382"/>
                  </a:lnTo>
                  <a:cubicBezTo>
                    <a:pt x="205" y="398"/>
                    <a:pt x="230" y="428"/>
                    <a:pt x="230" y="463"/>
                  </a:cubicBezTo>
                  <a:cubicBezTo>
                    <a:pt x="230" y="498"/>
                    <a:pt x="205" y="528"/>
                    <a:pt x="165" y="544"/>
                  </a:cubicBezTo>
                  <a:lnTo>
                    <a:pt x="89" y="572"/>
                  </a:lnTo>
                  <a:cubicBezTo>
                    <a:pt x="74" y="578"/>
                    <a:pt x="68" y="586"/>
                    <a:pt x="68" y="590"/>
                  </a:cubicBezTo>
                  <a:cubicBezTo>
                    <a:pt x="68" y="593"/>
                    <a:pt x="74" y="601"/>
                    <a:pt x="89" y="607"/>
                  </a:cubicBezTo>
                  <a:cubicBezTo>
                    <a:pt x="106" y="614"/>
                    <a:pt x="115" y="633"/>
                    <a:pt x="109" y="651"/>
                  </a:cubicBezTo>
                  <a:cubicBezTo>
                    <a:pt x="104" y="664"/>
                    <a:pt x="91" y="673"/>
                    <a:pt x="77" y="6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144"/>
            <p:cNvSpPr/>
            <p:nvPr userDrawn="1"/>
          </p:nvSpPr>
          <p:spPr>
            <a:xfrm>
              <a:off x="6643799" y="2510640"/>
              <a:ext cx="348120" cy="9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8" h="274">
                  <a:moveTo>
                    <a:pt x="0" y="0"/>
                  </a:moveTo>
                  <a:lnTo>
                    <a:pt x="968" y="0"/>
                  </a:lnTo>
                  <a:lnTo>
                    <a:pt x="968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145"/>
            <p:cNvSpPr/>
            <p:nvPr userDrawn="1"/>
          </p:nvSpPr>
          <p:spPr>
            <a:xfrm>
              <a:off x="6627600" y="2494440"/>
              <a:ext cx="3805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8" h="364">
                  <a:moveTo>
                    <a:pt x="968" y="275"/>
                  </a:moveTo>
                  <a:lnTo>
                    <a:pt x="89" y="275"/>
                  </a:lnTo>
                  <a:lnTo>
                    <a:pt x="89" y="89"/>
                  </a:lnTo>
                  <a:lnTo>
                    <a:pt x="968" y="89"/>
                  </a:lnTo>
                  <a:close/>
                  <a:moveTo>
                    <a:pt x="1058" y="0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1058" y="3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146"/>
            <p:cNvSpPr/>
            <p:nvPr userDrawn="1"/>
          </p:nvSpPr>
          <p:spPr>
            <a:xfrm>
              <a:off x="7164360" y="2183400"/>
              <a:ext cx="17424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864">
                  <a:moveTo>
                    <a:pt x="0" y="864"/>
                  </a:moveTo>
                  <a:lnTo>
                    <a:pt x="0" y="105"/>
                  </a:lnTo>
                  <a:cubicBezTo>
                    <a:pt x="0" y="47"/>
                    <a:pt x="47" y="0"/>
                    <a:pt x="104" y="0"/>
                  </a:cubicBezTo>
                  <a:lnTo>
                    <a:pt x="380" y="0"/>
                  </a:lnTo>
                  <a:cubicBezTo>
                    <a:pt x="438" y="0"/>
                    <a:pt x="485" y="47"/>
                    <a:pt x="485" y="105"/>
                  </a:cubicBezTo>
                  <a:lnTo>
                    <a:pt x="485" y="864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147"/>
            <p:cNvSpPr/>
            <p:nvPr userDrawn="1"/>
          </p:nvSpPr>
          <p:spPr>
            <a:xfrm>
              <a:off x="7210440" y="2226239"/>
              <a:ext cx="82080" cy="24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673">
                  <a:moveTo>
                    <a:pt x="76" y="673"/>
                  </a:moveTo>
                  <a:cubicBezTo>
                    <a:pt x="72" y="673"/>
                    <a:pt x="68" y="672"/>
                    <a:pt x="64" y="670"/>
                  </a:cubicBezTo>
                  <a:cubicBezTo>
                    <a:pt x="24" y="655"/>
                    <a:pt x="0" y="625"/>
                    <a:pt x="0" y="590"/>
                  </a:cubicBezTo>
                  <a:cubicBezTo>
                    <a:pt x="0" y="555"/>
                    <a:pt x="24" y="524"/>
                    <a:pt x="64" y="509"/>
                  </a:cubicBezTo>
                  <a:lnTo>
                    <a:pt x="140" y="480"/>
                  </a:lnTo>
                  <a:cubicBezTo>
                    <a:pt x="156" y="474"/>
                    <a:pt x="161" y="467"/>
                    <a:pt x="161" y="463"/>
                  </a:cubicBezTo>
                  <a:cubicBezTo>
                    <a:pt x="161" y="459"/>
                    <a:pt x="156" y="451"/>
                    <a:pt x="140" y="445"/>
                  </a:cubicBezTo>
                  <a:lnTo>
                    <a:pt x="64" y="417"/>
                  </a:lnTo>
                  <a:cubicBezTo>
                    <a:pt x="24" y="401"/>
                    <a:pt x="0" y="371"/>
                    <a:pt x="0" y="336"/>
                  </a:cubicBezTo>
                  <a:cubicBezTo>
                    <a:pt x="0" y="301"/>
                    <a:pt x="24" y="271"/>
                    <a:pt x="64" y="255"/>
                  </a:cubicBezTo>
                  <a:lnTo>
                    <a:pt x="140" y="227"/>
                  </a:lnTo>
                  <a:cubicBezTo>
                    <a:pt x="156" y="221"/>
                    <a:pt x="161" y="213"/>
                    <a:pt x="161" y="209"/>
                  </a:cubicBezTo>
                  <a:cubicBezTo>
                    <a:pt x="161" y="206"/>
                    <a:pt x="156" y="198"/>
                    <a:pt x="140" y="192"/>
                  </a:cubicBezTo>
                  <a:lnTo>
                    <a:pt x="64" y="163"/>
                  </a:lnTo>
                  <a:cubicBezTo>
                    <a:pt x="24" y="148"/>
                    <a:pt x="0" y="118"/>
                    <a:pt x="0" y="82"/>
                  </a:cubicBezTo>
                  <a:cubicBezTo>
                    <a:pt x="0" y="47"/>
                    <a:pt x="24" y="17"/>
                    <a:pt x="64" y="2"/>
                  </a:cubicBezTo>
                  <a:cubicBezTo>
                    <a:pt x="82" y="-5"/>
                    <a:pt x="101" y="4"/>
                    <a:pt x="108" y="21"/>
                  </a:cubicBezTo>
                  <a:cubicBezTo>
                    <a:pt x="115" y="39"/>
                    <a:pt x="106" y="58"/>
                    <a:pt x="88" y="65"/>
                  </a:cubicBezTo>
                  <a:cubicBezTo>
                    <a:pt x="73" y="71"/>
                    <a:pt x="67" y="79"/>
                    <a:pt x="67" y="82"/>
                  </a:cubicBezTo>
                  <a:cubicBezTo>
                    <a:pt x="67" y="86"/>
                    <a:pt x="73" y="94"/>
                    <a:pt x="88" y="100"/>
                  </a:cubicBezTo>
                  <a:lnTo>
                    <a:pt x="164" y="129"/>
                  </a:lnTo>
                  <a:cubicBezTo>
                    <a:pt x="205" y="144"/>
                    <a:pt x="229" y="174"/>
                    <a:pt x="229" y="209"/>
                  </a:cubicBezTo>
                  <a:cubicBezTo>
                    <a:pt x="229" y="244"/>
                    <a:pt x="205" y="274"/>
                    <a:pt x="164" y="290"/>
                  </a:cubicBezTo>
                  <a:lnTo>
                    <a:pt x="88" y="319"/>
                  </a:lnTo>
                  <a:cubicBezTo>
                    <a:pt x="73" y="325"/>
                    <a:pt x="67" y="332"/>
                    <a:pt x="67" y="336"/>
                  </a:cubicBezTo>
                  <a:cubicBezTo>
                    <a:pt x="67" y="340"/>
                    <a:pt x="73" y="348"/>
                    <a:pt x="88" y="354"/>
                  </a:cubicBezTo>
                  <a:lnTo>
                    <a:pt x="164" y="382"/>
                  </a:lnTo>
                  <a:cubicBezTo>
                    <a:pt x="205" y="398"/>
                    <a:pt x="229" y="428"/>
                    <a:pt x="229" y="463"/>
                  </a:cubicBezTo>
                  <a:cubicBezTo>
                    <a:pt x="229" y="498"/>
                    <a:pt x="205" y="528"/>
                    <a:pt x="164" y="544"/>
                  </a:cubicBezTo>
                  <a:lnTo>
                    <a:pt x="88" y="572"/>
                  </a:lnTo>
                  <a:cubicBezTo>
                    <a:pt x="73" y="578"/>
                    <a:pt x="67" y="586"/>
                    <a:pt x="67" y="590"/>
                  </a:cubicBezTo>
                  <a:cubicBezTo>
                    <a:pt x="67" y="593"/>
                    <a:pt x="73" y="601"/>
                    <a:pt x="88" y="607"/>
                  </a:cubicBezTo>
                  <a:cubicBezTo>
                    <a:pt x="106" y="614"/>
                    <a:pt x="115" y="633"/>
                    <a:pt x="108" y="651"/>
                  </a:cubicBezTo>
                  <a:cubicBezTo>
                    <a:pt x="103" y="664"/>
                    <a:pt x="90" y="673"/>
                    <a:pt x="76" y="6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148"/>
            <p:cNvSpPr/>
            <p:nvPr userDrawn="1"/>
          </p:nvSpPr>
          <p:spPr>
            <a:xfrm>
              <a:off x="7077240" y="2510640"/>
              <a:ext cx="348480" cy="9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9" h="274">
                  <a:moveTo>
                    <a:pt x="0" y="0"/>
                  </a:moveTo>
                  <a:lnTo>
                    <a:pt x="969" y="0"/>
                  </a:lnTo>
                  <a:lnTo>
                    <a:pt x="969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149"/>
            <p:cNvSpPr/>
            <p:nvPr userDrawn="1"/>
          </p:nvSpPr>
          <p:spPr>
            <a:xfrm>
              <a:off x="7061040" y="2494440"/>
              <a:ext cx="3805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8" h="364">
                  <a:moveTo>
                    <a:pt x="969" y="275"/>
                  </a:moveTo>
                  <a:lnTo>
                    <a:pt x="90" y="275"/>
                  </a:lnTo>
                  <a:lnTo>
                    <a:pt x="90" y="89"/>
                  </a:lnTo>
                  <a:lnTo>
                    <a:pt x="969" y="89"/>
                  </a:lnTo>
                  <a:close/>
                  <a:moveTo>
                    <a:pt x="1058" y="0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1058" y="3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150"/>
            <p:cNvSpPr/>
            <p:nvPr userDrawn="1"/>
          </p:nvSpPr>
          <p:spPr>
            <a:xfrm>
              <a:off x="5695560" y="1614600"/>
              <a:ext cx="29592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660">
                  <a:moveTo>
                    <a:pt x="258" y="459"/>
                  </a:moveTo>
                  <a:cubicBezTo>
                    <a:pt x="263" y="555"/>
                    <a:pt x="333" y="638"/>
                    <a:pt x="432" y="656"/>
                  </a:cubicBezTo>
                  <a:cubicBezTo>
                    <a:pt x="548" y="677"/>
                    <a:pt x="658" y="601"/>
                    <a:pt x="678" y="486"/>
                  </a:cubicBezTo>
                  <a:cubicBezTo>
                    <a:pt x="685" y="451"/>
                    <a:pt x="682" y="417"/>
                    <a:pt x="672" y="385"/>
                  </a:cubicBezTo>
                  <a:cubicBezTo>
                    <a:pt x="745" y="377"/>
                    <a:pt x="808" y="323"/>
                    <a:pt x="821" y="247"/>
                  </a:cubicBezTo>
                  <a:cubicBezTo>
                    <a:pt x="838" y="155"/>
                    <a:pt x="776" y="66"/>
                    <a:pt x="683" y="50"/>
                  </a:cubicBezTo>
                  <a:cubicBezTo>
                    <a:pt x="629" y="40"/>
                    <a:pt x="576" y="57"/>
                    <a:pt x="538" y="92"/>
                  </a:cubicBezTo>
                  <a:cubicBezTo>
                    <a:pt x="491" y="51"/>
                    <a:pt x="427" y="19"/>
                    <a:pt x="353" y="6"/>
                  </a:cubicBezTo>
                  <a:cubicBezTo>
                    <a:pt x="183" y="-24"/>
                    <a:pt x="26" y="53"/>
                    <a:pt x="3" y="179"/>
                  </a:cubicBezTo>
                  <a:cubicBezTo>
                    <a:pt x="-19" y="301"/>
                    <a:pt x="95" y="425"/>
                    <a:pt x="258" y="45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151"/>
            <p:cNvSpPr/>
            <p:nvPr userDrawn="1"/>
          </p:nvSpPr>
          <p:spPr>
            <a:xfrm>
              <a:off x="5695560" y="1614600"/>
              <a:ext cx="29592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660">
                  <a:moveTo>
                    <a:pt x="258" y="459"/>
                  </a:moveTo>
                  <a:cubicBezTo>
                    <a:pt x="263" y="555"/>
                    <a:pt x="333" y="638"/>
                    <a:pt x="432" y="656"/>
                  </a:cubicBezTo>
                  <a:cubicBezTo>
                    <a:pt x="548" y="677"/>
                    <a:pt x="658" y="601"/>
                    <a:pt x="678" y="486"/>
                  </a:cubicBezTo>
                  <a:cubicBezTo>
                    <a:pt x="685" y="451"/>
                    <a:pt x="682" y="417"/>
                    <a:pt x="672" y="385"/>
                  </a:cubicBezTo>
                  <a:cubicBezTo>
                    <a:pt x="745" y="377"/>
                    <a:pt x="808" y="323"/>
                    <a:pt x="821" y="247"/>
                  </a:cubicBezTo>
                  <a:cubicBezTo>
                    <a:pt x="838" y="155"/>
                    <a:pt x="776" y="66"/>
                    <a:pt x="683" y="50"/>
                  </a:cubicBezTo>
                  <a:cubicBezTo>
                    <a:pt x="629" y="40"/>
                    <a:pt x="576" y="57"/>
                    <a:pt x="538" y="92"/>
                  </a:cubicBezTo>
                  <a:cubicBezTo>
                    <a:pt x="491" y="51"/>
                    <a:pt x="427" y="19"/>
                    <a:pt x="353" y="6"/>
                  </a:cubicBezTo>
                  <a:cubicBezTo>
                    <a:pt x="183" y="-24"/>
                    <a:pt x="26" y="53"/>
                    <a:pt x="3" y="179"/>
                  </a:cubicBezTo>
                  <a:cubicBezTo>
                    <a:pt x="-19" y="301"/>
                    <a:pt x="95" y="425"/>
                    <a:pt x="258" y="459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152"/>
            <p:cNvSpPr/>
            <p:nvPr userDrawn="1"/>
          </p:nvSpPr>
          <p:spPr>
            <a:xfrm>
              <a:off x="5992200" y="2210400"/>
              <a:ext cx="90360" cy="10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88">
                  <a:moveTo>
                    <a:pt x="252" y="96"/>
                  </a:moveTo>
                  <a:cubicBezTo>
                    <a:pt x="252" y="56"/>
                    <a:pt x="220" y="24"/>
                    <a:pt x="180" y="24"/>
                  </a:cubicBezTo>
                  <a:cubicBezTo>
                    <a:pt x="169" y="24"/>
                    <a:pt x="159" y="26"/>
                    <a:pt x="150" y="30"/>
                  </a:cubicBezTo>
                  <a:cubicBezTo>
                    <a:pt x="137" y="12"/>
                    <a:pt x="116" y="0"/>
                    <a:pt x="92" y="0"/>
                  </a:cubicBezTo>
                  <a:cubicBezTo>
                    <a:pt x="54" y="0"/>
                    <a:pt x="23" y="31"/>
                    <a:pt x="23" y="69"/>
                  </a:cubicBezTo>
                  <a:cubicBezTo>
                    <a:pt x="23" y="84"/>
                    <a:pt x="29" y="98"/>
                    <a:pt x="37" y="110"/>
                  </a:cubicBezTo>
                  <a:cubicBezTo>
                    <a:pt x="14" y="128"/>
                    <a:pt x="0" y="156"/>
                    <a:pt x="0" y="187"/>
                  </a:cubicBezTo>
                  <a:cubicBezTo>
                    <a:pt x="0" y="243"/>
                    <a:pt x="45" y="288"/>
                    <a:pt x="101" y="288"/>
                  </a:cubicBezTo>
                  <a:cubicBezTo>
                    <a:pt x="156" y="288"/>
                    <a:pt x="202" y="243"/>
                    <a:pt x="202" y="187"/>
                  </a:cubicBezTo>
                  <a:cubicBezTo>
                    <a:pt x="202" y="180"/>
                    <a:pt x="201" y="172"/>
                    <a:pt x="199" y="165"/>
                  </a:cubicBezTo>
                  <a:cubicBezTo>
                    <a:pt x="229" y="156"/>
                    <a:pt x="252" y="129"/>
                    <a:pt x="252" y="96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153"/>
            <p:cNvSpPr/>
            <p:nvPr userDrawn="1"/>
          </p:nvSpPr>
          <p:spPr>
            <a:xfrm>
              <a:off x="5992200" y="2210400"/>
              <a:ext cx="90360" cy="10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88">
                  <a:moveTo>
                    <a:pt x="252" y="96"/>
                  </a:moveTo>
                  <a:cubicBezTo>
                    <a:pt x="252" y="56"/>
                    <a:pt x="220" y="24"/>
                    <a:pt x="180" y="24"/>
                  </a:cubicBezTo>
                  <a:cubicBezTo>
                    <a:pt x="169" y="24"/>
                    <a:pt x="159" y="26"/>
                    <a:pt x="150" y="30"/>
                  </a:cubicBezTo>
                  <a:cubicBezTo>
                    <a:pt x="137" y="12"/>
                    <a:pt x="116" y="0"/>
                    <a:pt x="92" y="0"/>
                  </a:cubicBezTo>
                  <a:cubicBezTo>
                    <a:pt x="54" y="0"/>
                    <a:pt x="23" y="31"/>
                    <a:pt x="23" y="69"/>
                  </a:cubicBezTo>
                  <a:cubicBezTo>
                    <a:pt x="23" y="84"/>
                    <a:pt x="29" y="98"/>
                    <a:pt x="37" y="110"/>
                  </a:cubicBezTo>
                  <a:cubicBezTo>
                    <a:pt x="14" y="128"/>
                    <a:pt x="0" y="156"/>
                    <a:pt x="0" y="187"/>
                  </a:cubicBezTo>
                  <a:cubicBezTo>
                    <a:pt x="0" y="243"/>
                    <a:pt x="45" y="288"/>
                    <a:pt x="101" y="288"/>
                  </a:cubicBezTo>
                  <a:cubicBezTo>
                    <a:pt x="156" y="288"/>
                    <a:pt x="202" y="243"/>
                    <a:pt x="202" y="187"/>
                  </a:cubicBezTo>
                  <a:cubicBezTo>
                    <a:pt x="202" y="180"/>
                    <a:pt x="201" y="172"/>
                    <a:pt x="199" y="165"/>
                  </a:cubicBezTo>
                  <a:cubicBezTo>
                    <a:pt x="229" y="156"/>
                    <a:pt x="252" y="129"/>
                    <a:pt x="252" y="96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154"/>
            <p:cNvSpPr/>
            <p:nvPr userDrawn="1"/>
          </p:nvSpPr>
          <p:spPr>
            <a:xfrm>
              <a:off x="5757840" y="1995839"/>
              <a:ext cx="1760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90">
                  <a:moveTo>
                    <a:pt x="263" y="369"/>
                  </a:moveTo>
                  <a:cubicBezTo>
                    <a:pt x="276" y="371"/>
                    <a:pt x="289" y="373"/>
                    <a:pt x="303" y="373"/>
                  </a:cubicBezTo>
                  <a:cubicBezTo>
                    <a:pt x="406" y="373"/>
                    <a:pt x="490" y="289"/>
                    <a:pt x="490" y="186"/>
                  </a:cubicBezTo>
                  <a:cubicBezTo>
                    <a:pt x="490" y="83"/>
                    <a:pt x="406" y="0"/>
                    <a:pt x="303" y="0"/>
                  </a:cubicBezTo>
                  <a:cubicBezTo>
                    <a:pt x="199" y="0"/>
                    <a:pt x="115" y="83"/>
                    <a:pt x="115" y="186"/>
                  </a:cubicBezTo>
                  <a:cubicBezTo>
                    <a:pt x="115" y="201"/>
                    <a:pt x="117" y="215"/>
                    <a:pt x="120" y="228"/>
                  </a:cubicBezTo>
                  <a:cubicBezTo>
                    <a:pt x="53" y="234"/>
                    <a:pt x="0" y="290"/>
                    <a:pt x="0" y="359"/>
                  </a:cubicBezTo>
                  <a:cubicBezTo>
                    <a:pt x="0" y="431"/>
                    <a:pt x="59" y="490"/>
                    <a:pt x="132" y="490"/>
                  </a:cubicBezTo>
                  <a:cubicBezTo>
                    <a:pt x="201" y="490"/>
                    <a:pt x="258" y="436"/>
                    <a:pt x="263" y="36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155"/>
            <p:cNvSpPr/>
            <p:nvPr userDrawn="1"/>
          </p:nvSpPr>
          <p:spPr>
            <a:xfrm>
              <a:off x="5757840" y="1995839"/>
              <a:ext cx="1760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90">
                  <a:moveTo>
                    <a:pt x="263" y="369"/>
                  </a:moveTo>
                  <a:cubicBezTo>
                    <a:pt x="276" y="371"/>
                    <a:pt x="289" y="373"/>
                    <a:pt x="303" y="373"/>
                  </a:cubicBezTo>
                  <a:cubicBezTo>
                    <a:pt x="406" y="373"/>
                    <a:pt x="490" y="289"/>
                    <a:pt x="490" y="186"/>
                  </a:cubicBezTo>
                  <a:cubicBezTo>
                    <a:pt x="490" y="83"/>
                    <a:pt x="406" y="0"/>
                    <a:pt x="303" y="0"/>
                  </a:cubicBezTo>
                  <a:cubicBezTo>
                    <a:pt x="199" y="0"/>
                    <a:pt x="115" y="83"/>
                    <a:pt x="115" y="186"/>
                  </a:cubicBezTo>
                  <a:cubicBezTo>
                    <a:pt x="115" y="201"/>
                    <a:pt x="117" y="215"/>
                    <a:pt x="120" y="228"/>
                  </a:cubicBezTo>
                  <a:cubicBezTo>
                    <a:pt x="53" y="234"/>
                    <a:pt x="0" y="290"/>
                    <a:pt x="0" y="359"/>
                  </a:cubicBezTo>
                  <a:cubicBezTo>
                    <a:pt x="0" y="431"/>
                    <a:pt x="59" y="490"/>
                    <a:pt x="132" y="490"/>
                  </a:cubicBezTo>
                  <a:cubicBezTo>
                    <a:pt x="201" y="490"/>
                    <a:pt x="258" y="436"/>
                    <a:pt x="263" y="369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156"/>
            <p:cNvSpPr/>
            <p:nvPr userDrawn="1"/>
          </p:nvSpPr>
          <p:spPr>
            <a:xfrm>
              <a:off x="4509720" y="2538720"/>
              <a:ext cx="41400" cy="79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2199">
                  <a:moveTo>
                    <a:pt x="0" y="2199"/>
                  </a:moveTo>
                  <a:lnTo>
                    <a:pt x="72" y="0"/>
                  </a:lnTo>
                  <a:lnTo>
                    <a:pt x="116" y="2199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157"/>
            <p:cNvSpPr/>
            <p:nvPr userDrawn="1"/>
          </p:nvSpPr>
          <p:spPr>
            <a:xfrm>
              <a:off x="4614480" y="2868480"/>
              <a:ext cx="41760" cy="461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284">
                  <a:moveTo>
                    <a:pt x="0" y="1284"/>
                  </a:moveTo>
                  <a:lnTo>
                    <a:pt x="29" y="0"/>
                  </a:lnTo>
                  <a:lnTo>
                    <a:pt x="117" y="1282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158"/>
            <p:cNvSpPr/>
            <p:nvPr userDrawn="1"/>
          </p:nvSpPr>
          <p:spPr>
            <a:xfrm>
              <a:off x="4316040" y="3343319"/>
              <a:ext cx="460800" cy="67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1" h="1881">
                  <a:moveTo>
                    <a:pt x="844" y="1881"/>
                  </a:moveTo>
                  <a:cubicBezTo>
                    <a:pt x="720" y="1881"/>
                    <a:pt x="624" y="1802"/>
                    <a:pt x="594" y="1676"/>
                  </a:cubicBezTo>
                  <a:cubicBezTo>
                    <a:pt x="559" y="1530"/>
                    <a:pt x="630" y="1407"/>
                    <a:pt x="772" y="1361"/>
                  </a:cubicBezTo>
                  <a:lnTo>
                    <a:pt x="578" y="1407"/>
                  </a:lnTo>
                  <a:lnTo>
                    <a:pt x="564" y="1350"/>
                  </a:lnTo>
                  <a:cubicBezTo>
                    <a:pt x="523" y="1178"/>
                    <a:pt x="491" y="1042"/>
                    <a:pt x="624" y="844"/>
                  </a:cubicBezTo>
                  <a:cubicBezTo>
                    <a:pt x="640" y="821"/>
                    <a:pt x="657" y="798"/>
                    <a:pt x="673" y="775"/>
                  </a:cubicBezTo>
                  <a:cubicBezTo>
                    <a:pt x="737" y="688"/>
                    <a:pt x="798" y="606"/>
                    <a:pt x="777" y="517"/>
                  </a:cubicBezTo>
                  <a:cubicBezTo>
                    <a:pt x="768" y="479"/>
                    <a:pt x="744" y="428"/>
                    <a:pt x="640" y="428"/>
                  </a:cubicBezTo>
                  <a:cubicBezTo>
                    <a:pt x="608" y="428"/>
                    <a:pt x="572" y="433"/>
                    <a:pt x="532" y="443"/>
                  </a:cubicBezTo>
                  <a:cubicBezTo>
                    <a:pt x="362" y="483"/>
                    <a:pt x="185" y="592"/>
                    <a:pt x="183" y="593"/>
                  </a:cubicBezTo>
                  <a:lnTo>
                    <a:pt x="175" y="598"/>
                  </a:lnTo>
                  <a:lnTo>
                    <a:pt x="91" y="618"/>
                  </a:lnTo>
                  <a:lnTo>
                    <a:pt x="0" y="234"/>
                  </a:lnTo>
                  <a:lnTo>
                    <a:pt x="35" y="212"/>
                  </a:lnTo>
                  <a:cubicBezTo>
                    <a:pt x="42" y="207"/>
                    <a:pt x="211" y="100"/>
                    <a:pt x="476" y="37"/>
                  </a:cubicBezTo>
                  <a:cubicBezTo>
                    <a:pt x="577" y="13"/>
                    <a:pt x="672" y="0"/>
                    <a:pt x="757" y="0"/>
                  </a:cubicBezTo>
                  <a:cubicBezTo>
                    <a:pt x="1029" y="0"/>
                    <a:pt x="1211" y="130"/>
                    <a:pt x="1266" y="365"/>
                  </a:cubicBezTo>
                  <a:cubicBezTo>
                    <a:pt x="1326" y="616"/>
                    <a:pt x="1196" y="778"/>
                    <a:pt x="1100" y="896"/>
                  </a:cubicBezTo>
                  <a:cubicBezTo>
                    <a:pt x="1081" y="920"/>
                    <a:pt x="1062" y="943"/>
                    <a:pt x="1047" y="965"/>
                  </a:cubicBezTo>
                  <a:cubicBezTo>
                    <a:pt x="970" y="1075"/>
                    <a:pt x="984" y="1135"/>
                    <a:pt x="1010" y="1244"/>
                  </a:cubicBezTo>
                  <a:lnTo>
                    <a:pt x="1024" y="1301"/>
                  </a:lnTo>
                  <a:lnTo>
                    <a:pt x="830" y="1347"/>
                  </a:lnTo>
                  <a:cubicBezTo>
                    <a:pt x="847" y="1345"/>
                    <a:pt x="864" y="1343"/>
                    <a:pt x="880" y="1343"/>
                  </a:cubicBezTo>
                  <a:cubicBezTo>
                    <a:pt x="1006" y="1343"/>
                    <a:pt x="1102" y="1422"/>
                    <a:pt x="1132" y="1548"/>
                  </a:cubicBezTo>
                  <a:cubicBezTo>
                    <a:pt x="1150" y="1624"/>
                    <a:pt x="1140" y="1695"/>
                    <a:pt x="1103" y="1753"/>
                  </a:cubicBezTo>
                  <a:cubicBezTo>
                    <a:pt x="1066" y="1811"/>
                    <a:pt x="1004" y="1852"/>
                    <a:pt x="924" y="1871"/>
                  </a:cubicBezTo>
                  <a:cubicBezTo>
                    <a:pt x="896" y="1877"/>
                    <a:pt x="870" y="1881"/>
                    <a:pt x="844" y="1881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159"/>
            <p:cNvSpPr/>
            <p:nvPr userDrawn="1"/>
          </p:nvSpPr>
          <p:spPr>
            <a:xfrm>
              <a:off x="4291920" y="3322439"/>
              <a:ext cx="506159" cy="71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7" h="1997">
                  <a:moveTo>
                    <a:pt x="1277" y="436"/>
                  </a:moveTo>
                  <a:cubicBezTo>
                    <a:pt x="1342" y="710"/>
                    <a:pt x="1153" y="864"/>
                    <a:pt x="1066" y="989"/>
                  </a:cubicBezTo>
                  <a:cubicBezTo>
                    <a:pt x="974" y="1121"/>
                    <a:pt x="994" y="1204"/>
                    <a:pt x="1020" y="1316"/>
                  </a:cubicBezTo>
                  <a:lnTo>
                    <a:pt x="688" y="1395"/>
                  </a:lnTo>
                  <a:cubicBezTo>
                    <a:pt x="647" y="1224"/>
                    <a:pt x="622" y="1109"/>
                    <a:pt x="740" y="934"/>
                  </a:cubicBezTo>
                  <a:cubicBezTo>
                    <a:pt x="815" y="821"/>
                    <a:pt x="935" y="705"/>
                    <a:pt x="900" y="561"/>
                  </a:cubicBezTo>
                  <a:cubicBezTo>
                    <a:pt x="880" y="474"/>
                    <a:pt x="813" y="428"/>
                    <a:pt x="707" y="428"/>
                  </a:cubicBezTo>
                  <a:cubicBezTo>
                    <a:pt x="671" y="428"/>
                    <a:pt x="630" y="433"/>
                    <a:pt x="585" y="444"/>
                  </a:cubicBezTo>
                  <a:cubicBezTo>
                    <a:pt x="403" y="487"/>
                    <a:pt x="219" y="602"/>
                    <a:pt x="219" y="602"/>
                  </a:cubicBezTo>
                  <a:lnTo>
                    <a:pt x="201" y="606"/>
                  </a:lnTo>
                  <a:lnTo>
                    <a:pt x="133" y="319"/>
                  </a:lnTo>
                  <a:cubicBezTo>
                    <a:pt x="133" y="319"/>
                    <a:pt x="298" y="213"/>
                    <a:pt x="556" y="152"/>
                  </a:cubicBezTo>
                  <a:cubicBezTo>
                    <a:pt x="654" y="128"/>
                    <a:pt x="744" y="117"/>
                    <a:pt x="824" y="117"/>
                  </a:cubicBezTo>
                  <a:cubicBezTo>
                    <a:pt x="1070" y="117"/>
                    <a:pt x="1227" y="226"/>
                    <a:pt x="1277" y="436"/>
                  </a:cubicBezTo>
                  <a:close/>
                  <a:moveTo>
                    <a:pt x="1142" y="1619"/>
                  </a:moveTo>
                  <a:cubicBezTo>
                    <a:pt x="1171" y="1741"/>
                    <a:pt x="1112" y="1840"/>
                    <a:pt x="977" y="1872"/>
                  </a:cubicBezTo>
                  <a:cubicBezTo>
                    <a:pt x="954" y="1878"/>
                    <a:pt x="932" y="1880"/>
                    <a:pt x="911" y="1880"/>
                  </a:cubicBezTo>
                  <a:cubicBezTo>
                    <a:pt x="813" y="1880"/>
                    <a:pt x="742" y="1820"/>
                    <a:pt x="718" y="1720"/>
                  </a:cubicBezTo>
                  <a:cubicBezTo>
                    <a:pt x="689" y="1601"/>
                    <a:pt x="748" y="1499"/>
                    <a:pt x="881" y="1468"/>
                  </a:cubicBezTo>
                  <a:cubicBezTo>
                    <a:pt x="904" y="1462"/>
                    <a:pt x="926" y="1460"/>
                    <a:pt x="947" y="1460"/>
                  </a:cubicBezTo>
                  <a:cubicBezTo>
                    <a:pt x="1048" y="1460"/>
                    <a:pt x="1119" y="1521"/>
                    <a:pt x="1142" y="1619"/>
                  </a:cubicBezTo>
                  <a:close/>
                  <a:moveTo>
                    <a:pt x="824" y="0"/>
                  </a:moveTo>
                  <a:cubicBezTo>
                    <a:pt x="734" y="0"/>
                    <a:pt x="635" y="13"/>
                    <a:pt x="529" y="38"/>
                  </a:cubicBezTo>
                  <a:cubicBezTo>
                    <a:pt x="255" y="103"/>
                    <a:pt x="77" y="216"/>
                    <a:pt x="70" y="220"/>
                  </a:cubicBezTo>
                  <a:lnTo>
                    <a:pt x="0" y="265"/>
                  </a:lnTo>
                  <a:lnTo>
                    <a:pt x="19" y="346"/>
                  </a:lnTo>
                  <a:lnTo>
                    <a:pt x="88" y="633"/>
                  </a:lnTo>
                  <a:lnTo>
                    <a:pt x="115" y="747"/>
                  </a:lnTo>
                  <a:lnTo>
                    <a:pt x="228" y="720"/>
                  </a:lnTo>
                  <a:lnTo>
                    <a:pt x="246" y="715"/>
                  </a:lnTo>
                  <a:lnTo>
                    <a:pt x="265" y="711"/>
                  </a:lnTo>
                  <a:lnTo>
                    <a:pt x="281" y="701"/>
                  </a:lnTo>
                  <a:cubicBezTo>
                    <a:pt x="283" y="700"/>
                    <a:pt x="452" y="595"/>
                    <a:pt x="612" y="557"/>
                  </a:cubicBezTo>
                  <a:cubicBezTo>
                    <a:pt x="648" y="549"/>
                    <a:pt x="680" y="545"/>
                    <a:pt x="707" y="545"/>
                  </a:cubicBezTo>
                  <a:cubicBezTo>
                    <a:pt x="777" y="545"/>
                    <a:pt x="783" y="570"/>
                    <a:pt x="787" y="588"/>
                  </a:cubicBezTo>
                  <a:cubicBezTo>
                    <a:pt x="801" y="647"/>
                    <a:pt x="761" y="707"/>
                    <a:pt x="693" y="799"/>
                  </a:cubicBezTo>
                  <a:cubicBezTo>
                    <a:pt x="676" y="822"/>
                    <a:pt x="659" y="845"/>
                    <a:pt x="643" y="869"/>
                  </a:cubicBezTo>
                  <a:cubicBezTo>
                    <a:pt x="495" y="1089"/>
                    <a:pt x="534" y="1251"/>
                    <a:pt x="574" y="1422"/>
                  </a:cubicBezTo>
                  <a:lnTo>
                    <a:pt x="601" y="1535"/>
                  </a:lnTo>
                  <a:lnTo>
                    <a:pt x="623" y="1530"/>
                  </a:lnTo>
                  <a:cubicBezTo>
                    <a:pt x="593" y="1594"/>
                    <a:pt x="585" y="1668"/>
                    <a:pt x="604" y="1747"/>
                  </a:cubicBezTo>
                  <a:cubicBezTo>
                    <a:pt x="641" y="1901"/>
                    <a:pt x="759" y="1997"/>
                    <a:pt x="911" y="1997"/>
                  </a:cubicBezTo>
                  <a:cubicBezTo>
                    <a:pt x="941" y="1997"/>
                    <a:pt x="973" y="1993"/>
                    <a:pt x="1004" y="1986"/>
                  </a:cubicBezTo>
                  <a:cubicBezTo>
                    <a:pt x="1099" y="1963"/>
                    <a:pt x="1174" y="1913"/>
                    <a:pt x="1219" y="1842"/>
                  </a:cubicBezTo>
                  <a:cubicBezTo>
                    <a:pt x="1265" y="1770"/>
                    <a:pt x="1278" y="1684"/>
                    <a:pt x="1256" y="1592"/>
                  </a:cubicBezTo>
                  <a:cubicBezTo>
                    <a:pt x="1237" y="1514"/>
                    <a:pt x="1197" y="1450"/>
                    <a:pt x="1142" y="1407"/>
                  </a:cubicBezTo>
                  <a:lnTo>
                    <a:pt x="1161" y="1402"/>
                  </a:lnTo>
                  <a:lnTo>
                    <a:pt x="1134" y="1289"/>
                  </a:lnTo>
                  <a:cubicBezTo>
                    <a:pt x="1109" y="1184"/>
                    <a:pt x="1100" y="1145"/>
                    <a:pt x="1162" y="1057"/>
                  </a:cubicBezTo>
                  <a:lnTo>
                    <a:pt x="1162" y="1056"/>
                  </a:lnTo>
                  <a:cubicBezTo>
                    <a:pt x="1176" y="1036"/>
                    <a:pt x="1194" y="1014"/>
                    <a:pt x="1213" y="990"/>
                  </a:cubicBezTo>
                  <a:cubicBezTo>
                    <a:pt x="1310" y="870"/>
                    <a:pt x="1457" y="689"/>
                    <a:pt x="1390" y="409"/>
                  </a:cubicBezTo>
                  <a:cubicBezTo>
                    <a:pt x="1327" y="145"/>
                    <a:pt x="1126" y="0"/>
                    <a:pt x="82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160"/>
            <p:cNvSpPr/>
            <p:nvPr userDrawn="1"/>
          </p:nvSpPr>
          <p:spPr>
            <a:xfrm>
              <a:off x="12600" y="5653080"/>
              <a:ext cx="991440" cy="73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5" h="2046">
                  <a:moveTo>
                    <a:pt x="0" y="0"/>
                  </a:moveTo>
                  <a:lnTo>
                    <a:pt x="2755" y="0"/>
                  </a:lnTo>
                  <a:lnTo>
                    <a:pt x="2755" y="2046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161"/>
            <p:cNvSpPr/>
            <p:nvPr userDrawn="1"/>
          </p:nvSpPr>
          <p:spPr>
            <a:xfrm>
              <a:off x="299160" y="5018760"/>
              <a:ext cx="995400" cy="60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6" h="1671">
                  <a:moveTo>
                    <a:pt x="0" y="0"/>
                  </a:moveTo>
                  <a:lnTo>
                    <a:pt x="2766" y="0"/>
                  </a:lnTo>
                  <a:lnTo>
                    <a:pt x="2766" y="1671"/>
                  </a:lnTo>
                  <a:lnTo>
                    <a:pt x="0" y="1671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162"/>
            <p:cNvSpPr/>
            <p:nvPr userDrawn="1"/>
          </p:nvSpPr>
          <p:spPr>
            <a:xfrm>
              <a:off x="12600" y="4384080"/>
              <a:ext cx="914039" cy="60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1672">
                  <a:moveTo>
                    <a:pt x="0" y="0"/>
                  </a:moveTo>
                  <a:lnTo>
                    <a:pt x="2540" y="0"/>
                  </a:lnTo>
                  <a:lnTo>
                    <a:pt x="2540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163"/>
            <p:cNvSpPr/>
            <p:nvPr userDrawn="1"/>
          </p:nvSpPr>
          <p:spPr>
            <a:xfrm>
              <a:off x="1105200" y="5787720"/>
              <a:ext cx="995400" cy="60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6" h="1672">
                  <a:moveTo>
                    <a:pt x="0" y="0"/>
                  </a:moveTo>
                  <a:lnTo>
                    <a:pt x="2766" y="0"/>
                  </a:lnTo>
                  <a:lnTo>
                    <a:pt x="2766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164"/>
            <p:cNvSpPr/>
            <p:nvPr userDrawn="1"/>
          </p:nvSpPr>
          <p:spPr>
            <a:xfrm>
              <a:off x="2133360" y="5640120"/>
              <a:ext cx="1216079" cy="74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9" h="2082">
                  <a:moveTo>
                    <a:pt x="0" y="0"/>
                  </a:moveTo>
                  <a:lnTo>
                    <a:pt x="3379" y="0"/>
                  </a:lnTo>
                  <a:lnTo>
                    <a:pt x="3379" y="2082"/>
                  </a:lnTo>
                  <a:lnTo>
                    <a:pt x="0" y="208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165"/>
            <p:cNvSpPr/>
            <p:nvPr userDrawn="1"/>
          </p:nvSpPr>
          <p:spPr>
            <a:xfrm>
              <a:off x="1392120" y="4905000"/>
              <a:ext cx="1125000" cy="858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6" h="2387">
                  <a:moveTo>
                    <a:pt x="1800" y="1995"/>
                  </a:moveTo>
                  <a:lnTo>
                    <a:pt x="473" y="2387"/>
                  </a:lnTo>
                  <a:lnTo>
                    <a:pt x="0" y="783"/>
                  </a:lnTo>
                  <a:lnTo>
                    <a:pt x="2653" y="0"/>
                  </a:lnTo>
                  <a:lnTo>
                    <a:pt x="3126" y="1604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166"/>
            <p:cNvSpPr/>
            <p:nvPr userDrawn="1"/>
          </p:nvSpPr>
          <p:spPr>
            <a:xfrm>
              <a:off x="8558280" y="3730680"/>
              <a:ext cx="565560" cy="10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2" h="2962">
                  <a:moveTo>
                    <a:pt x="434" y="2962"/>
                  </a:moveTo>
                  <a:cubicBezTo>
                    <a:pt x="384" y="2962"/>
                    <a:pt x="332" y="2953"/>
                    <a:pt x="279" y="2936"/>
                  </a:cubicBezTo>
                  <a:cubicBezTo>
                    <a:pt x="52" y="2861"/>
                    <a:pt x="-49" y="2671"/>
                    <a:pt x="23" y="2452"/>
                  </a:cubicBezTo>
                  <a:cubicBezTo>
                    <a:pt x="77" y="2288"/>
                    <a:pt x="206" y="2189"/>
                    <a:pt x="368" y="2189"/>
                  </a:cubicBezTo>
                  <a:cubicBezTo>
                    <a:pt x="415" y="2189"/>
                    <a:pt x="466" y="2198"/>
                    <a:pt x="517" y="2215"/>
                  </a:cubicBezTo>
                  <a:cubicBezTo>
                    <a:pt x="631" y="2252"/>
                    <a:pt x="715" y="2319"/>
                    <a:pt x="761" y="2407"/>
                  </a:cubicBezTo>
                  <a:cubicBezTo>
                    <a:pt x="806" y="2493"/>
                    <a:pt x="811" y="2595"/>
                    <a:pt x="776" y="2700"/>
                  </a:cubicBezTo>
                  <a:cubicBezTo>
                    <a:pt x="722" y="2866"/>
                    <a:pt x="597" y="2962"/>
                    <a:pt x="434" y="2962"/>
                  </a:cubicBezTo>
                  <a:close/>
                  <a:moveTo>
                    <a:pt x="259" y="2006"/>
                  </a:moveTo>
                  <a:lnTo>
                    <a:pt x="846" y="0"/>
                  </a:lnTo>
                  <a:lnTo>
                    <a:pt x="1572" y="240"/>
                  </a:lnTo>
                  <a:lnTo>
                    <a:pt x="851" y="2201"/>
                  </a:lnTo>
                  <a:close/>
                </a:path>
              </a:pathLst>
            </a:custGeom>
            <a:solidFill>
              <a:srgbClr val="FFE11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167"/>
            <p:cNvSpPr/>
            <p:nvPr userDrawn="1"/>
          </p:nvSpPr>
          <p:spPr>
            <a:xfrm>
              <a:off x="8545320" y="3714120"/>
              <a:ext cx="595800" cy="10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6" h="3044">
                  <a:moveTo>
                    <a:pt x="1561" y="309"/>
                  </a:moveTo>
                  <a:lnTo>
                    <a:pt x="865" y="2202"/>
                  </a:lnTo>
                  <a:lnTo>
                    <a:pt x="341" y="2029"/>
                  </a:lnTo>
                  <a:lnTo>
                    <a:pt x="906" y="93"/>
                  </a:lnTo>
                  <a:close/>
                  <a:moveTo>
                    <a:pt x="541" y="2295"/>
                  </a:moveTo>
                  <a:cubicBezTo>
                    <a:pt x="758" y="2367"/>
                    <a:pt x="841" y="2543"/>
                    <a:pt x="778" y="2734"/>
                  </a:cubicBezTo>
                  <a:cubicBezTo>
                    <a:pt x="728" y="2884"/>
                    <a:pt x="617" y="2972"/>
                    <a:pt x="470" y="2972"/>
                  </a:cubicBezTo>
                  <a:cubicBezTo>
                    <a:pt x="425" y="2972"/>
                    <a:pt x="378" y="2964"/>
                    <a:pt x="328" y="2947"/>
                  </a:cubicBezTo>
                  <a:cubicBezTo>
                    <a:pt x="114" y="2877"/>
                    <a:pt x="30" y="2705"/>
                    <a:pt x="95" y="2509"/>
                  </a:cubicBezTo>
                  <a:cubicBezTo>
                    <a:pt x="144" y="2361"/>
                    <a:pt x="257" y="2272"/>
                    <a:pt x="405" y="2272"/>
                  </a:cubicBezTo>
                  <a:cubicBezTo>
                    <a:pt x="447" y="2272"/>
                    <a:pt x="493" y="2280"/>
                    <a:pt x="541" y="2295"/>
                  </a:cubicBezTo>
                  <a:close/>
                  <a:moveTo>
                    <a:pt x="857" y="0"/>
                  </a:moveTo>
                  <a:lnTo>
                    <a:pt x="836" y="72"/>
                  </a:lnTo>
                  <a:lnTo>
                    <a:pt x="271" y="2008"/>
                  </a:lnTo>
                  <a:lnTo>
                    <a:pt x="252" y="2076"/>
                  </a:lnTo>
                  <a:lnTo>
                    <a:pt x="319" y="2098"/>
                  </a:lnTo>
                  <a:lnTo>
                    <a:pt x="842" y="2271"/>
                  </a:lnTo>
                  <a:lnTo>
                    <a:pt x="909" y="2293"/>
                  </a:lnTo>
                  <a:lnTo>
                    <a:pt x="934" y="2227"/>
                  </a:lnTo>
                  <a:lnTo>
                    <a:pt x="1630" y="334"/>
                  </a:lnTo>
                  <a:lnTo>
                    <a:pt x="1656" y="263"/>
                  </a:lnTo>
                  <a:lnTo>
                    <a:pt x="1584" y="239"/>
                  </a:lnTo>
                  <a:lnTo>
                    <a:pt x="929" y="23"/>
                  </a:lnTo>
                  <a:close/>
                  <a:moveTo>
                    <a:pt x="405" y="2199"/>
                  </a:moveTo>
                  <a:cubicBezTo>
                    <a:pt x="226" y="2199"/>
                    <a:pt x="85" y="2306"/>
                    <a:pt x="26" y="2486"/>
                  </a:cubicBezTo>
                  <a:cubicBezTo>
                    <a:pt x="-13" y="2602"/>
                    <a:pt x="-7" y="2714"/>
                    <a:pt x="42" y="2809"/>
                  </a:cubicBezTo>
                  <a:cubicBezTo>
                    <a:pt x="92" y="2904"/>
                    <a:pt x="183" y="2976"/>
                    <a:pt x="305" y="3016"/>
                  </a:cubicBezTo>
                  <a:cubicBezTo>
                    <a:pt x="362" y="3035"/>
                    <a:pt x="418" y="3044"/>
                    <a:pt x="470" y="3044"/>
                  </a:cubicBezTo>
                  <a:cubicBezTo>
                    <a:pt x="647" y="3044"/>
                    <a:pt x="788" y="2937"/>
                    <a:pt x="847" y="2757"/>
                  </a:cubicBezTo>
                  <a:cubicBezTo>
                    <a:pt x="885" y="2642"/>
                    <a:pt x="879" y="2531"/>
                    <a:pt x="829" y="2436"/>
                  </a:cubicBezTo>
                  <a:cubicBezTo>
                    <a:pt x="779" y="2339"/>
                    <a:pt x="687" y="2267"/>
                    <a:pt x="564" y="2226"/>
                  </a:cubicBezTo>
                  <a:cubicBezTo>
                    <a:pt x="509" y="2208"/>
                    <a:pt x="455" y="2199"/>
                    <a:pt x="405" y="219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7" name="Title 1"/>
          <p:cNvSpPr txBox="1">
            <a:spLocks/>
          </p:cNvSpPr>
          <p:nvPr userDrawn="1"/>
        </p:nvSpPr>
        <p:spPr>
          <a:xfrm>
            <a:off x="498467" y="571499"/>
            <a:ext cx="6445252" cy="13001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400">
                <a:solidFill>
                  <a:schemeClr val="bg1"/>
                </a:solidFill>
              </a:rPr>
              <a:t>We would like to hear </a:t>
            </a:r>
          </a:p>
          <a:p>
            <a:pPr fontAlgn="base"/>
            <a:r>
              <a:rPr lang="en-US" sz="3400">
                <a:solidFill>
                  <a:schemeClr val="bg1"/>
                </a:solidFill>
              </a:rPr>
              <a:t>your feedback, questions </a:t>
            </a:r>
          </a:p>
          <a:p>
            <a:pPr fontAlgn="base"/>
            <a:r>
              <a:rPr lang="en-US" sz="3400">
                <a:solidFill>
                  <a:schemeClr val="bg1"/>
                </a:solidFill>
              </a:rPr>
              <a:t>and comments</a:t>
            </a:r>
          </a:p>
        </p:txBody>
      </p:sp>
    </p:spTree>
    <p:extLst>
      <p:ext uri="{BB962C8B-B14F-4D97-AF65-F5344CB8AC3E}">
        <p14:creationId xmlns:p14="http://schemas.microsoft.com/office/powerpoint/2010/main" val="46403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16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67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935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79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75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7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07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862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42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2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020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07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6" name="Rectangle 5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-8510" y="2874711"/>
            <a:ext cx="12200510" cy="852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600"/>
              <a:t>Subject slide</a:t>
            </a:r>
          </a:p>
        </p:txBody>
      </p:sp>
    </p:spTree>
    <p:extLst>
      <p:ext uri="{BB962C8B-B14F-4D97-AF65-F5344CB8AC3E}">
        <p14:creationId xmlns:p14="http://schemas.microsoft.com/office/powerpoint/2010/main" val="28970308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06" tIns="45703" rIns="91406" bIns="45703"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9327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E68D5-A08A-4551-8323-BB3C68C6DB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 r="1606" b="2283"/>
          <a:stretch/>
        </p:blipFill>
        <p:spPr>
          <a:xfrm>
            <a:off x="-179487" y="0"/>
            <a:ext cx="1237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89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parator blue [without top bar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422"/>
          <a:stretch/>
        </p:blipFill>
        <p:spPr>
          <a:xfrm>
            <a:off x="0" y="31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7" y="680558"/>
            <a:ext cx="8372475" cy="1325563"/>
          </a:xfrm>
          <a:prstGeom prst="rect">
            <a:avLst/>
          </a:prstGeom>
        </p:spPr>
        <p:txBody>
          <a:bodyPr/>
          <a:lstStyle>
            <a:lvl1pPr algn="l">
              <a:defRPr sz="5400" b="0">
                <a:solidFill>
                  <a:schemeClr val="bg1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28813" y="3429000"/>
            <a:ext cx="4729162" cy="1614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4732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d_blue_sep">
    <p:bg>
      <p:bgPr>
        <a:solidFill>
          <a:srgbClr val="188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90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blue">
    <p:bg>
      <p:bgPr>
        <a:solidFill>
          <a:srgbClr val="188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buClr>
                <a:schemeClr val="bg1"/>
              </a:buClr>
              <a:defRPr sz="2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buClr>
                <a:schemeClr val="bg1"/>
              </a:buClr>
              <a:defRPr sz="1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 sz="1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29103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_slide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150943" y="678425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8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601683"/>
            <a:ext cx="12192000" cy="256567"/>
            <a:chOff x="1" y="6601683"/>
            <a:chExt cx="12192000" cy="256566"/>
          </a:xfrm>
        </p:grpSpPr>
        <p:sp>
          <p:nvSpPr>
            <p:cNvPr id="284" name="Rectangle 283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pic>
          <p:nvPicPr>
            <p:cNvPr id="286" name="Picture 28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268" name="Title 1"/>
          <p:cNvSpPr>
            <a:spLocks noGrp="1"/>
          </p:cNvSpPr>
          <p:nvPr>
            <p:ph type="title" hasCustomPrompt="1"/>
          </p:nvPr>
        </p:nvSpPr>
        <p:spPr>
          <a:xfrm>
            <a:off x="454155" y="1475169"/>
            <a:ext cx="11260767" cy="864001"/>
          </a:xfrm>
          <a:prstGeom prst="rect">
            <a:avLst/>
          </a:prstGeom>
        </p:spPr>
        <p:txBody>
          <a:bodyPr/>
          <a:lstStyle>
            <a:lvl1pPr fontAlgn="ctr">
              <a:lnSpc>
                <a:spcPts val="5333"/>
              </a:lnSpc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 dirty="0"/>
              <a:t>Monitoring redefined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4154" y="1987818"/>
            <a:ext cx="11260767" cy="8522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January 18, 2017</a:t>
            </a:r>
          </a:p>
        </p:txBody>
      </p:sp>
      <p:pic>
        <p:nvPicPr>
          <p:cNvPr id="270" name="Picture 2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4" y="481088"/>
            <a:ext cx="2902623" cy="5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306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sz="18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3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1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06" r:id="rId2"/>
    <p:sldLayoutId id="2147483807" r:id="rId3"/>
    <p:sldLayoutId id="2147483809" r:id="rId4"/>
    <p:sldLayoutId id="2147483808" r:id="rId5"/>
    <p:sldLayoutId id="2147483680" r:id="rId6"/>
    <p:sldLayoutId id="2147483797" r:id="rId7"/>
    <p:sldLayoutId id="2147483732" r:id="rId8"/>
    <p:sldLayoutId id="2147483804" r:id="rId9"/>
    <p:sldLayoutId id="2147483796" r:id="rId10"/>
    <p:sldLayoutId id="2147483805" r:id="rId11"/>
    <p:sldLayoutId id="2147483799" r:id="rId12"/>
    <p:sldLayoutId id="2147483758" r:id="rId13"/>
    <p:sldLayoutId id="2147483787" r:id="rId14"/>
    <p:sldLayoutId id="2147483767" r:id="rId15"/>
    <p:sldLayoutId id="2147483798" r:id="rId16"/>
    <p:sldLayoutId id="2147483800" r:id="rId17"/>
    <p:sldLayoutId id="2147483801" r:id="rId18"/>
    <p:sldLayoutId id="2147483802" r:id="rId19"/>
    <p:sldLayoutId id="2147483803" r:id="rId20"/>
    <p:sldLayoutId id="2147483752" r:id="rId21"/>
    <p:sldLayoutId id="2147483757" r:id="rId22"/>
    <p:sldLayoutId id="2147483795" r:id="rId23"/>
    <p:sldLayoutId id="2147483754" r:id="rId24"/>
    <p:sldLayoutId id="2147483755" r:id="rId25"/>
    <p:sldLayoutId id="2147483791" r:id="rId26"/>
    <p:sldLayoutId id="2147483756" r:id="rId2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  <p:sldLayoutId id="214748383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37" r:id="rId27"/>
    <p:sldLayoutId id="2147483838" r:id="rId28"/>
    <p:sldLayoutId id="2147483839" r:id="rId29"/>
    <p:sldLayoutId id="2147483840" r:id="rId30"/>
    <p:sldLayoutId id="2147483841" r:id="rId31"/>
    <p:sldLayoutId id="2147483842" r:id="rId32"/>
    <p:sldLayoutId id="2147483843" r:id="rId33"/>
    <p:sldLayoutId id="2147483844" r:id="rId3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ynatrace.com/support/help/integrations/test-automation-frameworks/how-do-i-integrate-dynatrace-into-my-load-testing-process/" TargetMode="External"/><Relationship Id="rId2" Type="http://schemas.openxmlformats.org/officeDocument/2006/relationships/hyperlink" Target="https://github.com/dynatrace-innovationlab/acl-docs/tree/master/workshop/06_Monitoring_as_a_Service" TargetMode="Externa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 sz="5000" b="1" dirty="0"/>
              <a:t>Performance </a:t>
            </a:r>
            <a:r>
              <a:rPr lang="de-AT" sz="5000" b="1" dirty="0" err="1"/>
              <a:t>as</a:t>
            </a:r>
            <a:r>
              <a:rPr lang="de-AT" sz="5000" b="1" dirty="0"/>
              <a:t> a </a:t>
            </a:r>
            <a:r>
              <a:rPr lang="de-AT" sz="5000" b="1" dirty="0" err="1"/>
              <a:t>Self</a:t>
            </a:r>
            <a:r>
              <a:rPr lang="de-AT" sz="5000" b="1" dirty="0"/>
              <a:t> Service</a:t>
            </a:r>
            <a:endParaRPr lang="en-US" sz="5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7079" y="2105384"/>
            <a:ext cx="11260767" cy="852262"/>
          </a:xfrm>
        </p:spPr>
        <p:txBody>
          <a:bodyPr anchor="t"/>
          <a:lstStyle/>
          <a:p>
            <a:r>
              <a:rPr lang="en-US" sz="1400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t-cdn.net/wp-content/uploads/2018/01/2018-01-25-14_22_23-Service-contributor-details-easyTravel-Inc._-fdy23998-Dynatrace.png">
            <a:extLst>
              <a:ext uri="{FF2B5EF4-FFF2-40B4-BE49-F238E27FC236}">
                <a16:creationId xmlns:a16="http://schemas.microsoft.com/office/drawing/2014/main" id="{D37CF6AB-C9ED-4B44-B6FC-186530A9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0" y="1256328"/>
            <a:ext cx="8037631" cy="43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t-cdn.net/wp-content/uploads/2018/01/2018-01-25-14_32_06-Service-contributor-details-easyTravel-Inc._-fdy23998-Dynatrace.png">
            <a:extLst>
              <a:ext uri="{FF2B5EF4-FFF2-40B4-BE49-F238E27FC236}">
                <a16:creationId xmlns:a16="http://schemas.microsoft.com/office/drawing/2014/main" id="{6875430B-FC70-4077-9210-BD1A77EE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5936" y="1558211"/>
            <a:ext cx="6962970" cy="50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3472C02-F865-4AFE-8E71-09F24E7BEE67}"/>
              </a:ext>
            </a:extLst>
          </p:cNvPr>
          <p:cNvSpPr/>
          <p:nvPr/>
        </p:nvSpPr>
        <p:spPr>
          <a:xfrm>
            <a:off x="962856" y="4737576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400" dirty="0">
                <a:solidFill>
                  <a:srgbClr val="FFFFFF"/>
                </a:solidFill>
                <a:latin typeface="Calibri" panose="020F0502020204030204"/>
              </a:rPr>
              <a:t>Hotspot Analysis</a:t>
            </a:r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2431D8-6283-41BA-B7F7-05E2422888B3}"/>
              </a:ext>
            </a:extLst>
          </p:cNvPr>
          <p:cNvSpPr txBox="1">
            <a:spLocks/>
          </p:cNvSpPr>
          <p:nvPr/>
        </p:nvSpPr>
        <p:spPr>
          <a:xfrm>
            <a:off x="698498" y="5206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b="1" dirty="0">
                <a:solidFill>
                  <a:srgbClr val="008CDB"/>
                </a:solidFill>
              </a:rPr>
              <a:t>Automate Analysis: Compare Hotspots</a:t>
            </a:r>
          </a:p>
        </p:txBody>
      </p:sp>
    </p:spTree>
    <p:extLst>
      <p:ext uri="{BB962C8B-B14F-4D97-AF65-F5344CB8AC3E}">
        <p14:creationId xmlns:p14="http://schemas.microsoft.com/office/powerpoint/2010/main" val="2658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8D53B7-6D89-4427-9947-D2A4DDA9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445" y="2893219"/>
            <a:ext cx="9793088" cy="1071563"/>
          </a:xfrm>
        </p:spPr>
        <p:txBody>
          <a:bodyPr/>
          <a:lstStyle/>
          <a:p>
            <a:r>
              <a:rPr lang="en-US" sz="4267" dirty="0"/>
              <a:t>Load Testing Integration CI Use Cases</a:t>
            </a:r>
            <a:br>
              <a:rPr lang="en-US" dirty="0"/>
            </a:br>
            <a:r>
              <a:rPr lang="en-US" dirty="0"/>
              <a:t>Taken from https://github.com/dynatrace-innovationlab/jenkins-dynatrace-pipeline-tutorial</a:t>
            </a:r>
          </a:p>
        </p:txBody>
      </p:sp>
    </p:spTree>
    <p:extLst>
      <p:ext uri="{BB962C8B-B14F-4D97-AF65-F5344CB8AC3E}">
        <p14:creationId xmlns:p14="http://schemas.microsoft.com/office/powerpoint/2010/main" val="263460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ynatrace logo">
            <a:extLst>
              <a:ext uri="{FF2B5EF4-FFF2-40B4-BE49-F238E27FC236}">
                <a16:creationId xmlns:a16="http://schemas.microsoft.com/office/drawing/2014/main" id="{5CE43C9B-C793-421E-984E-6A4E266D5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61157" y="2747619"/>
            <a:ext cx="5732011" cy="11563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1789BCBE-25FE-4678-8860-B3FBF0FB426A}"/>
              </a:ext>
            </a:extLst>
          </p:cNvPr>
          <p:cNvSpPr/>
          <p:nvPr/>
        </p:nvSpPr>
        <p:spPr>
          <a:xfrm>
            <a:off x="3442441" y="2858863"/>
            <a:ext cx="976808" cy="933877"/>
          </a:xfrm>
          <a:prstGeom prst="mathPlu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96004-0477-42B0-9FD2-4918B746F1FC}"/>
              </a:ext>
            </a:extLst>
          </p:cNvPr>
          <p:cNvSpPr/>
          <p:nvPr/>
        </p:nvSpPr>
        <p:spPr>
          <a:xfrm>
            <a:off x="623392" y="164638"/>
            <a:ext cx="1123324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https://github.com/dynatrace-innovationlab/jenkins-dynatrace-pipeline-tutorial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C0759-2AEC-4114-AA16-FA4DE1A67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31" b="27229"/>
          <a:stretch/>
        </p:blipFill>
        <p:spPr>
          <a:xfrm>
            <a:off x="-29900" y="947611"/>
            <a:ext cx="12192000" cy="153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E8399-9F70-427B-8718-09CBA6BA4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" r="1078" b="2243"/>
          <a:stretch/>
        </p:blipFill>
        <p:spPr>
          <a:xfrm>
            <a:off x="4691117" y="4677140"/>
            <a:ext cx="3450761" cy="189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4F2D1-06C4-48E5-BFB2-A15883C1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4593145"/>
            <a:ext cx="3729445" cy="2347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3F04B1-75D9-4A7B-AD6A-EC4108713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188" y="4677139"/>
            <a:ext cx="3137859" cy="11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952EE1-34F1-434D-A420-38A2CAFF23D9}"/>
              </a:ext>
            </a:extLst>
          </p:cNvPr>
          <p:cNvSpPr/>
          <p:nvPr/>
        </p:nvSpPr>
        <p:spPr>
          <a:xfrm>
            <a:off x="507816" y="4342174"/>
            <a:ext cx="3283928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Tags &amp; Metadata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BBDCF-1D03-4138-A78F-AEA4A6D7E5B4}"/>
              </a:ext>
            </a:extLst>
          </p:cNvPr>
          <p:cNvSpPr/>
          <p:nvPr/>
        </p:nvSpPr>
        <p:spPr>
          <a:xfrm>
            <a:off x="4691116" y="4299178"/>
            <a:ext cx="3450760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Push Events (Deploys, Tests..)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0DBF8-2F64-40D5-89FC-638AC9F4376C}"/>
              </a:ext>
            </a:extLst>
          </p:cNvPr>
          <p:cNvSpPr/>
          <p:nvPr/>
        </p:nvSpPr>
        <p:spPr>
          <a:xfrm>
            <a:off x="8758482" y="4293410"/>
            <a:ext cx="3147565" cy="39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latin typeface="Calibri Light" charset="0"/>
                <a:ea typeface="Calibri Light" charset="0"/>
                <a:cs typeface="Calibri Light" charset="0"/>
              </a:rPr>
              <a:t>Pull data as artifacts</a:t>
            </a:r>
          </a:p>
        </p:txBody>
      </p:sp>
      <p:pic>
        <p:nvPicPr>
          <p:cNvPr id="3" name="Picture 2" descr="Image result for jenkins icon">
            <a:extLst>
              <a:ext uri="{FF2B5EF4-FFF2-40B4-BE49-F238E27FC236}">
                <a16:creationId xmlns:a16="http://schemas.microsoft.com/office/drawing/2014/main" id="{F9AE75EF-ABAA-40E6-83D2-049304D3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9781" y="2736407"/>
            <a:ext cx="835655" cy="1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4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382EB-7ECA-4D92-BBA5-D7A45BF9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1" y="1412776"/>
            <a:ext cx="7476892" cy="5157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485B3-C73D-416B-9504-E6315373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411" y="3206285"/>
            <a:ext cx="3735351" cy="1382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1A18B-54C9-4F26-9C72-EEB95A59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269" y="5252691"/>
            <a:ext cx="3771984" cy="1317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E194F-ECDA-45E8-824F-8ACEB4C6B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575" y="1418601"/>
            <a:ext cx="3735020" cy="1218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303C8F-2F87-4BCE-9348-14181AFDB59D}"/>
              </a:ext>
            </a:extLst>
          </p:cNvPr>
          <p:cNvSpPr/>
          <p:nvPr/>
        </p:nvSpPr>
        <p:spPr>
          <a:xfrm>
            <a:off x="1511499" y="3016865"/>
            <a:ext cx="2280245" cy="16302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189EC-F368-4B55-B1E4-551FA6A5E92F}"/>
              </a:ext>
            </a:extLst>
          </p:cNvPr>
          <p:cNvSpPr/>
          <p:nvPr/>
        </p:nvSpPr>
        <p:spPr>
          <a:xfrm>
            <a:off x="1757291" y="3232717"/>
            <a:ext cx="2994560" cy="163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4BB5F-1E06-4040-8581-FA3D947ED8D7}"/>
              </a:ext>
            </a:extLst>
          </p:cNvPr>
          <p:cNvSpPr/>
          <p:nvPr/>
        </p:nvSpPr>
        <p:spPr>
          <a:xfrm>
            <a:off x="1390309" y="4773149"/>
            <a:ext cx="4321648" cy="38404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1A93E-92FF-44E3-8791-77FB6E26191D}"/>
              </a:ext>
            </a:extLst>
          </p:cNvPr>
          <p:cNvSpPr/>
          <p:nvPr/>
        </p:nvSpPr>
        <p:spPr>
          <a:xfrm>
            <a:off x="1390309" y="5753141"/>
            <a:ext cx="4321648" cy="38404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33237-7523-4F22-84B9-F3979B75EF8D}"/>
              </a:ext>
            </a:extLst>
          </p:cNvPr>
          <p:cNvSpPr/>
          <p:nvPr/>
        </p:nvSpPr>
        <p:spPr>
          <a:xfrm>
            <a:off x="8304245" y="1501019"/>
            <a:ext cx="1536171" cy="19978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1E4A4-4DEC-4239-B214-347E537EC3B4}"/>
              </a:ext>
            </a:extLst>
          </p:cNvPr>
          <p:cNvSpPr/>
          <p:nvPr/>
        </p:nvSpPr>
        <p:spPr>
          <a:xfrm>
            <a:off x="8304246" y="2507225"/>
            <a:ext cx="2176941" cy="13514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C90F8-2608-4B0F-8AB0-E0C384D4FF68}"/>
              </a:ext>
            </a:extLst>
          </p:cNvPr>
          <p:cNvSpPr/>
          <p:nvPr/>
        </p:nvSpPr>
        <p:spPr>
          <a:xfrm>
            <a:off x="8211411" y="5753142"/>
            <a:ext cx="3731843" cy="80156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16C64-8868-4310-A017-4C04B739D5A8}"/>
              </a:ext>
            </a:extLst>
          </p:cNvPr>
          <p:cNvSpPr/>
          <p:nvPr/>
        </p:nvSpPr>
        <p:spPr>
          <a:xfrm>
            <a:off x="8304247" y="3602440"/>
            <a:ext cx="1920213" cy="253461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9D61D1F-14CD-49B7-92B8-B9EAB1C208E2}"/>
              </a:ext>
            </a:extLst>
          </p:cNvPr>
          <p:cNvSpPr/>
          <p:nvPr/>
        </p:nvSpPr>
        <p:spPr>
          <a:xfrm flipH="1">
            <a:off x="10317296" y="3395741"/>
            <a:ext cx="1185917" cy="64617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Rules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9CF1E86-EACA-4274-832F-4F828D686D80}"/>
              </a:ext>
            </a:extLst>
          </p:cNvPr>
          <p:cNvSpPr txBox="1">
            <a:spLocks/>
          </p:cNvSpPr>
          <p:nvPr/>
        </p:nvSpPr>
        <p:spPr>
          <a:xfrm>
            <a:off x="698498" y="5206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b="1" dirty="0">
                <a:solidFill>
                  <a:srgbClr val="008CDB"/>
                </a:solidFill>
              </a:rPr>
              <a:t>Ensure Proper Tagging &amp; Deployment Events</a:t>
            </a:r>
          </a:p>
        </p:txBody>
      </p:sp>
    </p:spTree>
    <p:extLst>
      <p:ext uri="{BB962C8B-B14F-4D97-AF65-F5344CB8AC3E}">
        <p14:creationId xmlns:p14="http://schemas.microsoft.com/office/powerpoint/2010/main" val="17600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E9B85-3A2F-4EB7-B710-A5358C47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0" y="1508787"/>
            <a:ext cx="7509736" cy="4034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D092F-4193-456B-B942-FC89013F7CD6}"/>
              </a:ext>
            </a:extLst>
          </p:cNvPr>
          <p:cNvSpPr/>
          <p:nvPr/>
        </p:nvSpPr>
        <p:spPr>
          <a:xfrm>
            <a:off x="1487488" y="2187979"/>
            <a:ext cx="6144683" cy="328125"/>
          </a:xfrm>
          <a:prstGeom prst="rect">
            <a:avLst/>
          </a:prstGeom>
          <a:noFill/>
          <a:ln w="25400">
            <a:solidFill>
              <a:srgbClr val="2B85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204A3-B7AA-4B47-8F0A-1C83C0B47A8C}"/>
              </a:ext>
            </a:extLst>
          </p:cNvPr>
          <p:cNvSpPr/>
          <p:nvPr/>
        </p:nvSpPr>
        <p:spPr>
          <a:xfrm>
            <a:off x="1457380" y="4869160"/>
            <a:ext cx="6144683" cy="328125"/>
          </a:xfrm>
          <a:prstGeom prst="rect">
            <a:avLst/>
          </a:prstGeom>
          <a:noFill/>
          <a:ln w="25400">
            <a:solidFill>
              <a:srgbClr val="2B85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F98BA-83A2-4340-BFBF-A7D411E4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50" y="2439659"/>
            <a:ext cx="4527113" cy="407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3F19C8-9C26-4DBA-B0A6-778EAA113FC3}"/>
              </a:ext>
            </a:extLst>
          </p:cNvPr>
          <p:cNvSpPr/>
          <p:nvPr/>
        </p:nvSpPr>
        <p:spPr>
          <a:xfrm>
            <a:off x="7440148" y="3832408"/>
            <a:ext cx="4527115" cy="2641549"/>
          </a:xfrm>
          <a:prstGeom prst="rect">
            <a:avLst/>
          </a:prstGeom>
          <a:noFill/>
          <a:ln w="25400">
            <a:solidFill>
              <a:srgbClr val="2B85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49D039-420D-45B3-9FD4-CAEB03C93B0F}"/>
              </a:ext>
            </a:extLst>
          </p:cNvPr>
          <p:cNvSpPr txBox="1">
            <a:spLocks/>
          </p:cNvSpPr>
          <p:nvPr/>
        </p:nvSpPr>
        <p:spPr>
          <a:xfrm>
            <a:off x="698498" y="5206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b="1" dirty="0">
                <a:solidFill>
                  <a:srgbClr val="008CDB"/>
                </a:solidFill>
              </a:rPr>
              <a:t>Push Load Testing Start / Stop Events to Dynatrace</a:t>
            </a:r>
          </a:p>
        </p:txBody>
      </p:sp>
    </p:spTree>
    <p:extLst>
      <p:ext uri="{BB962C8B-B14F-4D97-AF65-F5344CB8AC3E}">
        <p14:creationId xmlns:p14="http://schemas.microsoft.com/office/powerpoint/2010/main" val="64834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C5A7F-D93A-4320-84AA-39D5BAC6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604798"/>
            <a:ext cx="8245396" cy="3648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4DFFD-18A5-4E24-B691-FA434DB5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71" y="4439044"/>
            <a:ext cx="4320480" cy="1528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3E362C-B574-41AD-AAE4-6363CD35DD6F}"/>
              </a:ext>
            </a:extLst>
          </p:cNvPr>
          <p:cNvSpPr/>
          <p:nvPr/>
        </p:nvSpPr>
        <p:spPr>
          <a:xfrm>
            <a:off x="8122667" y="4829834"/>
            <a:ext cx="3552395" cy="231349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3C544-C4ED-481D-85B0-87E38DBBB8B2}"/>
              </a:ext>
            </a:extLst>
          </p:cNvPr>
          <p:cNvSpPr/>
          <p:nvPr/>
        </p:nvSpPr>
        <p:spPr>
          <a:xfrm>
            <a:off x="1391478" y="3813043"/>
            <a:ext cx="5962493" cy="261663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5FFEF8-4EA8-43A9-91E2-6FBDAC89696E}"/>
              </a:ext>
            </a:extLst>
          </p:cNvPr>
          <p:cNvSpPr txBox="1">
            <a:spLocks/>
          </p:cNvSpPr>
          <p:nvPr/>
        </p:nvSpPr>
        <p:spPr>
          <a:xfrm>
            <a:off x="698498" y="5206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b="1" dirty="0">
                <a:solidFill>
                  <a:srgbClr val="008CDB"/>
                </a:solidFill>
              </a:rPr>
              <a:t>Pull Data back to Jenkins</a:t>
            </a:r>
          </a:p>
        </p:txBody>
      </p:sp>
    </p:spTree>
    <p:extLst>
      <p:ext uri="{BB962C8B-B14F-4D97-AF65-F5344CB8AC3E}">
        <p14:creationId xmlns:p14="http://schemas.microsoft.com/office/powerpoint/2010/main" val="87076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AT" sz="5000" b="1" dirty="0"/>
              <a:t>Performance </a:t>
            </a:r>
            <a:r>
              <a:rPr lang="de-AT" sz="5000" b="1" dirty="0" err="1"/>
              <a:t>as</a:t>
            </a:r>
            <a:r>
              <a:rPr lang="de-AT" sz="5000" b="1" dirty="0"/>
              <a:t> a </a:t>
            </a:r>
            <a:r>
              <a:rPr lang="de-AT" sz="5000" b="1" dirty="0" err="1"/>
              <a:t>Self</a:t>
            </a:r>
            <a:r>
              <a:rPr lang="de-AT" sz="5000" b="1" dirty="0"/>
              <a:t> Service</a:t>
            </a:r>
            <a:endParaRPr lang="en-US" sz="5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7079" y="2105384"/>
            <a:ext cx="11260767" cy="852262"/>
          </a:xfrm>
        </p:spPr>
        <p:txBody>
          <a:bodyPr anchor="t"/>
          <a:lstStyle/>
          <a:p>
            <a:r>
              <a:rPr lang="en-US" sz="1400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167658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927855C8-B641-4788-9AE6-708BB0CA28A6}"/>
              </a:ext>
            </a:extLst>
          </p:cNvPr>
          <p:cNvSpPr/>
          <p:nvPr/>
        </p:nvSpPr>
        <p:spPr>
          <a:xfrm>
            <a:off x="231859" y="196117"/>
            <a:ext cx="887240" cy="8746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2" h="6312">
                <a:moveTo>
                  <a:pt x="6191" y="4770"/>
                </a:moveTo>
                <a:cubicBezTo>
                  <a:pt x="6164" y="4781"/>
                  <a:pt x="6024" y="4836"/>
                  <a:pt x="5921" y="4836"/>
                </a:cubicBezTo>
                <a:cubicBezTo>
                  <a:pt x="5560" y="4836"/>
                  <a:pt x="5244" y="4640"/>
                  <a:pt x="5073" y="4348"/>
                </a:cubicBezTo>
                <a:cubicBezTo>
                  <a:pt x="4975" y="4208"/>
                  <a:pt x="4917" y="4038"/>
                  <a:pt x="4917" y="3854"/>
                </a:cubicBezTo>
                <a:cubicBezTo>
                  <a:pt x="4917" y="3669"/>
                  <a:pt x="4975" y="3499"/>
                  <a:pt x="5073" y="3359"/>
                </a:cubicBezTo>
                <a:cubicBezTo>
                  <a:pt x="5244" y="3067"/>
                  <a:pt x="5560" y="2871"/>
                  <a:pt x="5921" y="2871"/>
                </a:cubicBezTo>
                <a:cubicBezTo>
                  <a:pt x="6046" y="2871"/>
                  <a:pt x="6180" y="2927"/>
                  <a:pt x="6195" y="2933"/>
                </a:cubicBezTo>
                <a:cubicBezTo>
                  <a:pt x="6237" y="2951"/>
                  <a:pt x="6277" y="2974"/>
                  <a:pt x="6312" y="2997"/>
                </a:cubicBezTo>
                <a:lnTo>
                  <a:pt x="6312" y="1727"/>
                </a:lnTo>
                <a:cubicBezTo>
                  <a:pt x="6312" y="1545"/>
                  <a:pt x="6163" y="1395"/>
                  <a:pt x="5980" y="1395"/>
                </a:cubicBezTo>
                <a:lnTo>
                  <a:pt x="4667" y="1395"/>
                </a:lnTo>
                <a:cubicBezTo>
                  <a:pt x="4484" y="1395"/>
                  <a:pt x="4639" y="1251"/>
                  <a:pt x="4687" y="1074"/>
                </a:cubicBezTo>
                <a:cubicBezTo>
                  <a:pt x="4687" y="1074"/>
                  <a:pt x="4718" y="959"/>
                  <a:pt x="4718" y="864"/>
                </a:cubicBezTo>
                <a:cubicBezTo>
                  <a:pt x="4718" y="387"/>
                  <a:pt x="4331" y="0"/>
                  <a:pt x="3854" y="0"/>
                </a:cubicBezTo>
                <a:cubicBezTo>
                  <a:pt x="3377" y="0"/>
                  <a:pt x="2990" y="387"/>
                  <a:pt x="2990" y="864"/>
                </a:cubicBezTo>
                <a:cubicBezTo>
                  <a:pt x="2990" y="975"/>
                  <a:pt x="3018" y="1075"/>
                  <a:pt x="3018" y="1075"/>
                </a:cubicBezTo>
                <a:cubicBezTo>
                  <a:pt x="3067" y="1251"/>
                  <a:pt x="3224" y="1395"/>
                  <a:pt x="3041" y="1395"/>
                </a:cubicBezTo>
                <a:lnTo>
                  <a:pt x="1728" y="1395"/>
                </a:lnTo>
                <a:cubicBezTo>
                  <a:pt x="1545" y="1395"/>
                  <a:pt x="1396" y="1545"/>
                  <a:pt x="1396" y="1727"/>
                </a:cubicBezTo>
                <a:lnTo>
                  <a:pt x="1396" y="3107"/>
                </a:lnTo>
                <a:cubicBezTo>
                  <a:pt x="1396" y="3290"/>
                  <a:pt x="1258" y="3115"/>
                  <a:pt x="1090" y="3043"/>
                </a:cubicBezTo>
                <a:cubicBezTo>
                  <a:pt x="1090" y="3043"/>
                  <a:pt x="967" y="2990"/>
                  <a:pt x="864" y="2990"/>
                </a:cubicBezTo>
                <a:cubicBezTo>
                  <a:pt x="387" y="2990"/>
                  <a:pt x="0" y="3376"/>
                  <a:pt x="0" y="3854"/>
                </a:cubicBezTo>
                <a:cubicBezTo>
                  <a:pt x="0" y="4331"/>
                  <a:pt x="387" y="4717"/>
                  <a:pt x="864" y="4717"/>
                </a:cubicBezTo>
                <a:cubicBezTo>
                  <a:pt x="948" y="4717"/>
                  <a:pt x="1088" y="4660"/>
                  <a:pt x="1088" y="4660"/>
                </a:cubicBezTo>
                <a:cubicBezTo>
                  <a:pt x="1257" y="4590"/>
                  <a:pt x="1396" y="4417"/>
                  <a:pt x="1396" y="4600"/>
                </a:cubicBezTo>
                <a:lnTo>
                  <a:pt x="1396" y="5980"/>
                </a:lnTo>
                <a:cubicBezTo>
                  <a:pt x="1396" y="6162"/>
                  <a:pt x="1545" y="6312"/>
                  <a:pt x="1728" y="6312"/>
                </a:cubicBezTo>
                <a:lnTo>
                  <a:pt x="3041" y="6312"/>
                </a:lnTo>
                <a:cubicBezTo>
                  <a:pt x="3224" y="6312"/>
                  <a:pt x="3113" y="6175"/>
                  <a:pt x="3039" y="6008"/>
                </a:cubicBezTo>
                <a:cubicBezTo>
                  <a:pt x="3039" y="6008"/>
                  <a:pt x="2990" y="5900"/>
                  <a:pt x="2990" y="5780"/>
                </a:cubicBezTo>
                <a:cubicBezTo>
                  <a:pt x="2990" y="5303"/>
                  <a:pt x="3377" y="4917"/>
                  <a:pt x="3854" y="4917"/>
                </a:cubicBezTo>
                <a:cubicBezTo>
                  <a:pt x="4331" y="4917"/>
                  <a:pt x="4718" y="5303"/>
                  <a:pt x="4718" y="5780"/>
                </a:cubicBezTo>
                <a:cubicBezTo>
                  <a:pt x="4718" y="5908"/>
                  <a:pt x="4672" y="6010"/>
                  <a:pt x="4672" y="6010"/>
                </a:cubicBezTo>
                <a:cubicBezTo>
                  <a:pt x="4596" y="6176"/>
                  <a:pt x="4484" y="6312"/>
                  <a:pt x="4667" y="6312"/>
                </a:cubicBezTo>
                <a:lnTo>
                  <a:pt x="5980" y="6312"/>
                </a:lnTo>
                <a:cubicBezTo>
                  <a:pt x="6163" y="6312"/>
                  <a:pt x="6312" y="6162"/>
                  <a:pt x="6312" y="5980"/>
                </a:cubicBezTo>
                <a:lnTo>
                  <a:pt x="6312" y="4706"/>
                </a:lnTo>
                <a:cubicBezTo>
                  <a:pt x="6276" y="4728"/>
                  <a:pt x="6235" y="4752"/>
                  <a:pt x="6191" y="4770"/>
                </a:cubicBezTo>
                <a:close/>
              </a:path>
            </a:pathLst>
          </a:custGeom>
          <a:solidFill>
            <a:srgbClr val="00B0F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de-AT"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F198509-8A3F-45E3-BED8-8B737C262C4E}"/>
              </a:ext>
            </a:extLst>
          </p:cNvPr>
          <p:cNvSpPr txBox="1">
            <a:spLocks/>
          </p:cNvSpPr>
          <p:nvPr/>
        </p:nvSpPr>
        <p:spPr>
          <a:xfrm>
            <a:off x="1283830" y="536841"/>
            <a:ext cx="8374280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/>
              </a:rPr>
              <a:t>Based on - Continuous Performance as Self-Service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50051BE-5932-46F4-AB66-372B8790B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193" y="1934806"/>
            <a:ext cx="9339330" cy="30597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49E249A-6A68-418C-A85C-5C90EF906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25" y="1934805"/>
            <a:ext cx="1447800" cy="180975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E9C1E9D-C9C5-48B7-9B80-74AAFE21E97A}"/>
              </a:ext>
            </a:extLst>
          </p:cNvPr>
          <p:cNvGrpSpPr/>
          <p:nvPr/>
        </p:nvGrpSpPr>
        <p:grpSpPr>
          <a:xfrm>
            <a:off x="390744" y="4268130"/>
            <a:ext cx="1935963" cy="879864"/>
            <a:chOff x="6709144" y="4671902"/>
            <a:chExt cx="2434856" cy="10271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220260-CCB4-4217-84AE-123DF55C7DB7}"/>
                </a:ext>
              </a:extLst>
            </p:cNvPr>
            <p:cNvSpPr/>
            <p:nvPr/>
          </p:nvSpPr>
          <p:spPr>
            <a:xfrm>
              <a:off x="6709144" y="4787290"/>
              <a:ext cx="2434856" cy="805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870EEC2-047A-47C4-9121-C89529C53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8494" y="4671902"/>
              <a:ext cx="2054299" cy="102715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D8A0E9C-758B-4A49-9015-79848ECD85F0}"/>
              </a:ext>
            </a:extLst>
          </p:cNvPr>
          <p:cNvSpPr txBox="1"/>
          <p:nvPr/>
        </p:nvSpPr>
        <p:spPr>
          <a:xfrm>
            <a:off x="642391" y="3952027"/>
            <a:ext cx="1768281" cy="4506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Mark Tomlinson</a:t>
            </a:r>
          </a:p>
        </p:txBody>
      </p:sp>
    </p:spTree>
    <p:extLst>
      <p:ext uri="{BB962C8B-B14F-4D97-AF65-F5344CB8AC3E}">
        <p14:creationId xmlns:p14="http://schemas.microsoft.com/office/powerpoint/2010/main" val="267719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4E94558-04F8-4C5D-A70A-85EC0279AEFF}"/>
              </a:ext>
            </a:extLst>
          </p:cNvPr>
          <p:cNvSpPr/>
          <p:nvPr/>
        </p:nvSpPr>
        <p:spPr>
          <a:xfrm>
            <a:off x="316273" y="576752"/>
            <a:ext cx="11447892" cy="1855703"/>
          </a:xfrm>
          <a:prstGeom prst="roundRect">
            <a:avLst>
              <a:gd name="adj" fmla="val 6656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712B2DA-EBA3-46E7-A4BF-08CF0837C922}"/>
              </a:ext>
            </a:extLst>
          </p:cNvPr>
          <p:cNvSpPr/>
          <p:nvPr/>
        </p:nvSpPr>
        <p:spPr>
          <a:xfrm>
            <a:off x="1084337" y="2650787"/>
            <a:ext cx="2335766" cy="388905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Prepare test environment for automatically monitoring any executed performance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Integrate Dynatrace into test environment building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Load Testing Integration Option with Dynatrace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Define new load testing processes, flow &amp; responsibilities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Have environment 0 up and running and execute first test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5E7B8-4284-4D7E-8CFF-B84BF3DCBC90}"/>
              </a:ext>
            </a:extLst>
          </p:cNvPr>
          <p:cNvSpPr txBox="1"/>
          <p:nvPr/>
        </p:nvSpPr>
        <p:spPr>
          <a:xfrm>
            <a:off x="316273" y="559223"/>
            <a:ext cx="11447891" cy="703432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Performance as a Self - Service – Reference Episode</a:t>
            </a:r>
            <a:endParaRPr kumimoji="0" lang="de-AT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ED82C-0D62-47D0-BE2E-533159F62E32}"/>
              </a:ext>
            </a:extLst>
          </p:cNvPr>
          <p:cNvSpPr/>
          <p:nvPr/>
        </p:nvSpPr>
        <p:spPr>
          <a:xfrm>
            <a:off x="3604216" y="2650787"/>
            <a:ext cx="2335766" cy="387640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Integrate new performance feedback workflow for application 1 release cycle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Calibri Light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Calibri Light" charset="0"/>
                <a:cs typeface="Calibri Light"/>
              </a:rPr>
              <a:t>Ensure full performance testing suite integrates with Dynatrace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Calibri Light" charset="0"/>
                <a:cs typeface="Calibri Light"/>
              </a:rPr>
              <a:t>Validate automated execution and monitoring of performance test suite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Run diagnostics session with development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Calibri Light" charset="0"/>
                <a:cs typeface="Calibri Light"/>
              </a:rPr>
              <a:t>Include performance feedback lessons learned in daily standups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Calibri Light" charset="0"/>
              <a:cs typeface="Calibri Ligh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95C6BB-D95F-4F59-BEAE-580EED84BBDB}"/>
              </a:ext>
            </a:extLst>
          </p:cNvPr>
          <p:cNvSpPr/>
          <p:nvPr/>
        </p:nvSpPr>
        <p:spPr>
          <a:xfrm>
            <a:off x="6247049" y="2587557"/>
            <a:ext cx="2335766" cy="395228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performance improvements for application 1 and hand-over self-service model to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performance improvements from previous sprint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Adjust performance feedback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Hand-over self-service model to engineers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Prepare for production deployment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DD8F72D-BE5D-4681-9586-55FEBA2007F2}"/>
              </a:ext>
            </a:extLst>
          </p:cNvPr>
          <p:cNvSpPr/>
          <p:nvPr/>
        </p:nvSpPr>
        <p:spPr>
          <a:xfrm>
            <a:off x="8823956" y="2587557"/>
            <a:ext cx="2335766" cy="393963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Sprint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performance improvements in production for application 1. Rinse, repeat and onboard next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Validate production performance improvement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Adjust tests for next sprints based on production changes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Processes are validated for other applications as well.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22239-B943-44C4-AD13-992BA57C9E67}"/>
              </a:ext>
            </a:extLst>
          </p:cNvPr>
          <p:cNvSpPr txBox="1"/>
          <p:nvPr/>
        </p:nvSpPr>
        <p:spPr>
          <a:xfrm>
            <a:off x="532407" y="985481"/>
            <a:ext cx="10279986" cy="131511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Goal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Moving from manual sporadic execution and analysis of performance tests to a fully automated on-demand self-service model for developers. </a:t>
            </a:r>
            <a:r>
              <a: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Get performance feedback early on results in better performing software that gets deployed into production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Assumptions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: Working Dynatrace environment. Existing Performance Testing Scripts that can be triggered automatically!</a:t>
            </a:r>
            <a:endParaRPr kumimoji="0" lang="de-AT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A2E4186-D7DE-4CD7-A363-CEABAC874342}"/>
              </a:ext>
            </a:extLst>
          </p:cNvPr>
          <p:cNvSpPr/>
          <p:nvPr/>
        </p:nvSpPr>
        <p:spPr>
          <a:xfrm rot="16200000">
            <a:off x="-1269915" y="4285310"/>
            <a:ext cx="3867893" cy="472386"/>
          </a:xfrm>
          <a:prstGeom prst="roundRect">
            <a:avLst>
              <a:gd name="adj" fmla="val 33666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2546E42-C32F-4E16-9EBC-64A71EBD1037}"/>
              </a:ext>
            </a:extLst>
          </p:cNvPr>
          <p:cNvSpPr/>
          <p:nvPr/>
        </p:nvSpPr>
        <p:spPr>
          <a:xfrm rot="16200000">
            <a:off x="9613683" y="4328882"/>
            <a:ext cx="3828576" cy="472386"/>
          </a:xfrm>
          <a:prstGeom prst="roundRect">
            <a:avLst>
              <a:gd name="adj" fmla="val 32540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36DB5-A002-42C4-B5A6-E0FD20D08A69}"/>
              </a:ext>
            </a:extLst>
          </p:cNvPr>
          <p:cNvSpPr txBox="1"/>
          <p:nvPr/>
        </p:nvSpPr>
        <p:spPr>
          <a:xfrm rot="16200000">
            <a:off x="-1253729" y="4321180"/>
            <a:ext cx="3939634" cy="472388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Kick Off with Management</a:t>
            </a: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51628D-0E9A-49EF-B498-1EA164E0192B}"/>
              </a:ext>
            </a:extLst>
          </p:cNvPr>
          <p:cNvSpPr txBox="1"/>
          <p:nvPr/>
        </p:nvSpPr>
        <p:spPr>
          <a:xfrm rot="16200000">
            <a:off x="9725869" y="4457303"/>
            <a:ext cx="3715767" cy="472388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Review  with Management</a:t>
            </a:r>
            <a:endParaRPr kumimoji="0" lang="de-AT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2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Labs </a:t>
            </a:r>
          </a:p>
          <a:p>
            <a:pPr lvl="1"/>
            <a:r>
              <a:rPr lang="en-US" dirty="0"/>
              <a:t>Deploy Application to be tested</a:t>
            </a:r>
          </a:p>
          <a:p>
            <a:pPr lvl="1"/>
            <a:r>
              <a:rPr lang="en-US" dirty="0"/>
              <a:t>Run JMeter Tests without modifications</a:t>
            </a:r>
          </a:p>
          <a:p>
            <a:pPr lvl="1"/>
            <a:r>
              <a:rPr lang="en-US" dirty="0"/>
              <a:t>Modify JMeter Tests &amp; Setup Tagged Web Requests</a:t>
            </a:r>
          </a:p>
          <a:p>
            <a:pPr lvl="1"/>
            <a:r>
              <a:rPr lang="en-US" dirty="0"/>
              <a:t>Re-Run JMeter Tests</a:t>
            </a:r>
          </a:p>
          <a:p>
            <a:pPr lvl="1"/>
            <a:r>
              <a:rPr lang="en-US" dirty="0"/>
              <a:t>Deploy Build #2 and Re-Run Tests</a:t>
            </a:r>
          </a:p>
          <a:p>
            <a:pPr lvl="1"/>
            <a:r>
              <a:rPr lang="en-US" dirty="0"/>
              <a:t>Compare Builds in the Dynatrace UI</a:t>
            </a:r>
          </a:p>
          <a:p>
            <a:pPr lvl="1"/>
            <a:r>
              <a:rPr lang="en-US" dirty="0"/>
              <a:t>Use the Dynatrace REST API (CLI) to compare builds automatically</a:t>
            </a:r>
          </a:p>
          <a:p>
            <a:r>
              <a:rPr lang="en-US" dirty="0"/>
              <a:t>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715DA-702C-4578-AEDD-0C948923440D}"/>
              </a:ext>
            </a:extLst>
          </p:cNvPr>
          <p:cNvGrpSpPr/>
          <p:nvPr/>
        </p:nvGrpSpPr>
        <p:grpSpPr>
          <a:xfrm>
            <a:off x="8345168" y="2811751"/>
            <a:ext cx="3148334" cy="2562196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9B0EC96C-1DC1-4227-9351-CF1629651FC4}"/>
                </a:ext>
              </a:extLst>
            </p:cNvPr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686E81CF-847E-48F8-B04A-C21786F12B90}"/>
                </a:ext>
              </a:extLst>
            </p:cNvPr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71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69BC-212C-486A-A3FA-E8739B7C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C28D-EC28-4792-BDED-4C26302714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Run through all of the labs in Dynatrace Monitoring as a Service</a:t>
            </a:r>
          </a:p>
          <a:p>
            <a:pPr lvl="1"/>
            <a:r>
              <a:rPr lang="en-US" dirty="0">
                <a:hlinkClick r:id="rId2"/>
              </a:rPr>
              <a:t>https://github.com/dynatrace-innovationlab/acl-docs/tree/master/workshop/06_Monitoring_as_a_Service</a:t>
            </a:r>
            <a:endParaRPr lang="en-US" dirty="0"/>
          </a:p>
          <a:p>
            <a:r>
              <a:rPr lang="en-US" dirty="0"/>
              <a:t>JMeter scripts are already using Dynatrace </a:t>
            </a:r>
            <a:r>
              <a:rPr lang="en-US" b="1" dirty="0"/>
              <a:t>X-Dynatrace-Test </a:t>
            </a:r>
            <a:r>
              <a:rPr lang="en-US" dirty="0"/>
              <a:t>tags</a:t>
            </a:r>
          </a:p>
          <a:p>
            <a:r>
              <a:rPr lang="en-US" dirty="0">
                <a:highlight>
                  <a:srgbClr val="FFFF00"/>
                </a:highlight>
              </a:rPr>
              <a:t>Follow</a:t>
            </a:r>
            <a:r>
              <a:rPr lang="en-US" dirty="0"/>
              <a:t> the steps to configure the Request Attributes as described here </a:t>
            </a:r>
            <a:r>
              <a:rPr lang="en-US" dirty="0">
                <a:hlinkClick r:id="rId3"/>
              </a:rPr>
              <a:t>https://www.dynatrace.com/support/help/integrations/test-automation-frameworks/how-do-i-integrate-dynatrace-into-my-load-testing-process/</a:t>
            </a:r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Use </a:t>
            </a:r>
            <a:r>
              <a:rPr lang="en-US" dirty="0" err="1">
                <a:highlight>
                  <a:srgbClr val="FFFF00"/>
                </a:highlight>
              </a:rPr>
              <a:t>dtcli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monspec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through the load test to pull LIVE metrics from the JMeter Load Test</a:t>
            </a:r>
          </a:p>
        </p:txBody>
      </p:sp>
    </p:spTree>
    <p:extLst>
      <p:ext uri="{BB962C8B-B14F-4D97-AF65-F5344CB8AC3E}">
        <p14:creationId xmlns:p14="http://schemas.microsoft.com/office/powerpoint/2010/main" val="92585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8D53B7-6D89-4427-9947-D2A4DDA9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445" y="2893219"/>
            <a:ext cx="9793088" cy="1071563"/>
          </a:xfrm>
        </p:spPr>
        <p:txBody>
          <a:bodyPr/>
          <a:lstStyle/>
          <a:p>
            <a:r>
              <a:rPr lang="en-US" sz="4267" dirty="0"/>
              <a:t>Load Testing Integration Use Cases</a:t>
            </a:r>
            <a:br>
              <a:rPr lang="en-US" dirty="0"/>
            </a:br>
            <a:r>
              <a:rPr lang="en-US" dirty="0"/>
              <a:t>Push Metrics, Pull Metrics, Tagging, Events</a:t>
            </a:r>
          </a:p>
        </p:txBody>
      </p:sp>
    </p:spTree>
    <p:extLst>
      <p:ext uri="{BB962C8B-B14F-4D97-AF65-F5344CB8AC3E}">
        <p14:creationId xmlns:p14="http://schemas.microsoft.com/office/powerpoint/2010/main" val="393952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6958252-B621-4203-8F09-1B852E0456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099" y="980039"/>
            <a:ext cx="10561173" cy="585665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FBEC39-1299-4622-A144-1A8E08B82EB2}"/>
              </a:ext>
            </a:extLst>
          </p:cNvPr>
          <p:cNvSpPr/>
          <p:nvPr/>
        </p:nvSpPr>
        <p:spPr>
          <a:xfrm>
            <a:off x="598962" y="1141071"/>
            <a:ext cx="2539603" cy="8640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400" dirty="0">
                <a:solidFill>
                  <a:srgbClr val="FFFFFF"/>
                </a:solidFill>
                <a:latin typeface="Calibri" panose="020F0502020204030204"/>
              </a:rPr>
              <a:t>LT </a:t>
            </a:r>
            <a:r>
              <a:rPr lang="de-AT" sz="2400" dirty="0" err="1">
                <a:solidFill>
                  <a:srgbClr val="FFFFFF"/>
                </a:solidFill>
                <a:latin typeface="Calibri" panose="020F0502020204030204"/>
              </a:rPr>
              <a:t>Metrics</a:t>
            </a:r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C81F2-C32C-4CF0-886C-8138C23ADBFB}"/>
              </a:ext>
            </a:extLst>
          </p:cNvPr>
          <p:cNvSpPr/>
          <p:nvPr/>
        </p:nvSpPr>
        <p:spPr>
          <a:xfrm>
            <a:off x="3178648" y="1525404"/>
            <a:ext cx="4181144" cy="4255169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ED624-C106-4C30-B4C0-BF124318A518}"/>
              </a:ext>
            </a:extLst>
          </p:cNvPr>
          <p:cNvSpPr/>
          <p:nvPr/>
        </p:nvSpPr>
        <p:spPr>
          <a:xfrm>
            <a:off x="7399876" y="1527413"/>
            <a:ext cx="4066712" cy="4255169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D04475-3372-406A-A9CE-9F9E83BE44A7}"/>
              </a:ext>
            </a:extLst>
          </p:cNvPr>
          <p:cNvSpPr/>
          <p:nvPr/>
        </p:nvSpPr>
        <p:spPr>
          <a:xfrm>
            <a:off x="4857463" y="5043000"/>
            <a:ext cx="2539603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AT" sz="2400" dirty="0">
                <a:solidFill>
                  <a:srgbClr val="FFFFFF"/>
                </a:solidFill>
                <a:latin typeface="Calibri" panose="020F0502020204030204"/>
              </a:rPr>
              <a:t>Dynatrace Data</a:t>
            </a:r>
            <a:endParaRPr lang="en-US" sz="24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230ECD4-0D04-403D-9A80-14DB52EC175C}"/>
              </a:ext>
            </a:extLst>
          </p:cNvPr>
          <p:cNvSpPr txBox="1">
            <a:spLocks/>
          </p:cNvSpPr>
          <p:nvPr/>
        </p:nvSpPr>
        <p:spPr>
          <a:xfrm>
            <a:off x="1283830" y="6150294"/>
            <a:ext cx="5238614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rnina Sans Condensed" pitchFamily="50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prstClr val="white"/>
                </a:solidFill>
                <a:latin typeface="Calibri Light" panose="020F0302020204030204"/>
              </a:rPr>
              <a:t>Enabled through Timeseries API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91FE30-A264-4B01-9C02-1FA7B7958622}"/>
              </a:ext>
            </a:extLst>
          </p:cNvPr>
          <p:cNvSpPr txBox="1">
            <a:spLocks/>
          </p:cNvSpPr>
          <p:nvPr/>
        </p:nvSpPr>
        <p:spPr>
          <a:xfrm>
            <a:off x="698498" y="5206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b="1" dirty="0">
                <a:solidFill>
                  <a:srgbClr val="008CDB"/>
                </a:solidFill>
              </a:rPr>
              <a:t>Tool Integration: Push Testing Metrics to Dynatrace</a:t>
            </a:r>
          </a:p>
          <a:p>
            <a:endParaRPr lang="en-US" b="1" dirty="0">
              <a:solidFill>
                <a:srgbClr val="008C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B779BF-EC38-4022-83FA-A46E7BF9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" y="1117453"/>
            <a:ext cx="7868380" cy="3865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8E43F8-64A8-4A1E-BBFD-74AEDF14F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970" y="1885537"/>
            <a:ext cx="6530068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BDB760-B43F-4A9D-94EA-3400D9D51E0A}"/>
              </a:ext>
            </a:extLst>
          </p:cNvPr>
          <p:cNvSpPr/>
          <p:nvPr/>
        </p:nvSpPr>
        <p:spPr>
          <a:xfrm rot="1666851">
            <a:off x="4165679" y="2982268"/>
            <a:ext cx="1570016" cy="646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400">
                <a:solidFill>
                  <a:srgbClr val="FFFFFF"/>
                </a:solidFill>
                <a:latin typeface="Calibri" panose="020F0502020204030204"/>
              </a:rPr>
              <a:t>Linked!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D97BF-F9E1-4A13-A88A-9E6E2AFEB84E}"/>
              </a:ext>
            </a:extLst>
          </p:cNvPr>
          <p:cNvSpPr txBox="1"/>
          <p:nvPr/>
        </p:nvSpPr>
        <p:spPr>
          <a:xfrm>
            <a:off x="487111" y="5053184"/>
            <a:ext cx="5308690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HTTP Headers passed from Testing Tool</a:t>
            </a:r>
          </a:p>
          <a:p>
            <a:r>
              <a:rPr lang="en-US" sz="1600" b="1" dirty="0"/>
              <a:t>X-Dynatrace-Test</a:t>
            </a:r>
            <a:r>
              <a:rPr lang="en-US" sz="1600" dirty="0"/>
              <a:t>: TSN=</a:t>
            </a:r>
            <a:r>
              <a:rPr lang="en-US" sz="1600" dirty="0" err="1"/>
              <a:t>Actions.Search;LTN</a:t>
            </a:r>
            <a:r>
              <a:rPr lang="en-US" sz="1600" dirty="0"/>
              <a:t>=</a:t>
            </a:r>
            <a:r>
              <a:rPr lang="en-US" sz="1600" dirty="0" err="1"/>
              <a:t>MyTest;VU</a:t>
            </a:r>
            <a:r>
              <a:rPr lang="en-US" sz="1600" dirty="0"/>
              <a:t>=xxx</a:t>
            </a:r>
          </a:p>
          <a:p>
            <a:endParaRPr lang="en-US" sz="1600" dirty="0"/>
          </a:p>
          <a:p>
            <a:r>
              <a:rPr lang="en-US" sz="1600" u="sng" dirty="0"/>
              <a:t>Could theoretically be ANY HTTP Header</a:t>
            </a:r>
          </a:p>
          <a:p>
            <a:r>
              <a:rPr lang="en-US" sz="1600" dirty="0"/>
              <a:t>X-</a:t>
            </a:r>
            <a:r>
              <a:rPr lang="en-US" sz="1600" dirty="0" err="1"/>
              <a:t>Testscript</a:t>
            </a:r>
            <a:r>
              <a:rPr lang="en-US" sz="1600" dirty="0"/>
              <a:t>: </a:t>
            </a:r>
            <a:r>
              <a:rPr lang="en-US" sz="1600" dirty="0" err="1"/>
              <a:t>MyTestScript</a:t>
            </a:r>
            <a:endParaRPr lang="en-US" sz="1600" dirty="0"/>
          </a:p>
          <a:p>
            <a:r>
              <a:rPr lang="en-US" sz="1600" dirty="0"/>
              <a:t>X-</a:t>
            </a:r>
            <a:r>
              <a:rPr lang="en-US" sz="1600" dirty="0" err="1"/>
              <a:t>Testname</a:t>
            </a:r>
            <a:r>
              <a:rPr lang="en-US" sz="1600" dirty="0"/>
              <a:t>: </a:t>
            </a:r>
            <a:r>
              <a:rPr lang="en-US" sz="1600" dirty="0" err="1"/>
              <a:t>Actions.Homeage</a:t>
            </a:r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4A1047-77E7-4DA8-BACF-73E8FB26B74F}"/>
              </a:ext>
            </a:extLst>
          </p:cNvPr>
          <p:cNvSpPr txBox="1">
            <a:spLocks/>
          </p:cNvSpPr>
          <p:nvPr/>
        </p:nvSpPr>
        <p:spPr>
          <a:xfrm>
            <a:off x="698498" y="5206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b="1" dirty="0">
                <a:solidFill>
                  <a:srgbClr val="008CDB"/>
                </a:solidFill>
              </a:rPr>
              <a:t>Tool Integration: Pass Test Script Context via Request Attributes</a:t>
            </a:r>
          </a:p>
          <a:p>
            <a:endParaRPr lang="en-US" b="1" dirty="0">
              <a:solidFill>
                <a:srgbClr val="008C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29E136-1735-41BB-80C8-D3D1064D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62" y="1338064"/>
            <a:ext cx="8359804" cy="5296001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4763D1-8A77-4FE9-91F2-26F28CA5C12A}"/>
              </a:ext>
            </a:extLst>
          </p:cNvPr>
          <p:cNvSpPr/>
          <p:nvPr/>
        </p:nvSpPr>
        <p:spPr>
          <a:xfrm>
            <a:off x="3264964" y="1153398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0C9B2E"/>
                </a:solidFill>
                <a:latin typeface="Calibri" panose="020F0502020204030204"/>
                <a:cs typeface="Arial"/>
              </a:rPr>
              <a:t>Load Test #1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CA879F-2F3B-4598-B2C9-9EAE180C803F}"/>
              </a:ext>
            </a:extLst>
          </p:cNvPr>
          <p:cNvSpPr/>
          <p:nvPr/>
        </p:nvSpPr>
        <p:spPr>
          <a:xfrm>
            <a:off x="6856928" y="1153398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C00000"/>
                </a:solidFill>
                <a:latin typeface="Calibri" panose="020F0502020204030204"/>
                <a:cs typeface="Arial"/>
              </a:rPr>
              <a:t>Load Test #2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0AFCD4-81CF-491C-96F4-1154FEFB9F2B}"/>
              </a:ext>
            </a:extLst>
          </p:cNvPr>
          <p:cNvSpPr txBox="1">
            <a:spLocks/>
          </p:cNvSpPr>
          <p:nvPr/>
        </p:nvSpPr>
        <p:spPr>
          <a:xfrm>
            <a:off x="698498" y="5206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b="1" dirty="0">
                <a:solidFill>
                  <a:srgbClr val="008CDB"/>
                </a:solidFill>
              </a:rPr>
              <a:t>Automate Analysis: Compare Builds</a:t>
            </a:r>
          </a:p>
        </p:txBody>
      </p:sp>
    </p:spTree>
    <p:extLst>
      <p:ext uri="{BB962C8B-B14F-4D97-AF65-F5344CB8AC3E}">
        <p14:creationId xmlns:p14="http://schemas.microsoft.com/office/powerpoint/2010/main" val="9906627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B2B996D-8266-FA47-84A4-579295266FD8}" vid="{9FFD41F2-EAD7-E748-A336-71D3C6D94890}"/>
    </a:ext>
  </a:extLst>
</a:theme>
</file>

<file path=ppt/theme/theme2.xml><?xml version="1.0" encoding="utf-8"?>
<a:theme xmlns:a="http://schemas.openxmlformats.org/drawingml/2006/main" name="1_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9BB1C7A-481E-084B-9645-8CB09AC6841B}" vid="{BE555C1D-ECA0-7545-BD92-212755F1B67C}"/>
    </a:ext>
  </a:extLst>
</a:theme>
</file>

<file path=ppt/theme/theme3.xml><?xml version="1.0" encoding="utf-8"?>
<a:theme xmlns:a="http://schemas.openxmlformats.org/drawingml/2006/main" name="3_Office Theme">
  <a:themeElements>
    <a:clrScheme name="Custom 1">
      <a:dk1>
        <a:srgbClr val="2C2C2C"/>
      </a:dk1>
      <a:lt1>
        <a:srgbClr val="FFFFFF"/>
      </a:lt1>
      <a:dk2>
        <a:srgbClr val="3F3F3F"/>
      </a:dk2>
      <a:lt2>
        <a:srgbClr val="E7E6E6"/>
      </a:lt2>
      <a:accent1>
        <a:srgbClr val="00B0F0"/>
      </a:accent1>
      <a:accent2>
        <a:srgbClr val="92D050"/>
      </a:accent2>
      <a:accent3>
        <a:srgbClr val="7030A0"/>
      </a:accent3>
      <a:accent4>
        <a:srgbClr val="FFC000"/>
      </a:accent4>
      <a:accent5>
        <a:srgbClr val="FF0000"/>
      </a:accent5>
      <a:accent6>
        <a:srgbClr val="70AD47"/>
      </a:accent6>
      <a:hlink>
        <a:srgbClr val="00A0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_dynatrace_template_02_2017</Template>
  <TotalTime>0</TotalTime>
  <Words>556</Words>
  <Application>Microsoft Office PowerPoint</Application>
  <PresentationFormat>Widescreen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Liberation Sans</vt:lpstr>
      <vt:lpstr>Roboto</vt:lpstr>
      <vt:lpstr>Roboto Light</vt:lpstr>
      <vt:lpstr>Verdana</vt:lpstr>
      <vt:lpstr>Wingdings</vt:lpstr>
      <vt:lpstr>master_master</vt:lpstr>
      <vt:lpstr>1_master_master</vt:lpstr>
      <vt:lpstr>3_Office Theme</vt:lpstr>
      <vt:lpstr>Performance as a Self Service</vt:lpstr>
      <vt:lpstr>PowerPoint Presentation</vt:lpstr>
      <vt:lpstr>PowerPoint Presentation</vt:lpstr>
      <vt:lpstr>Outline</vt:lpstr>
      <vt:lpstr>Pre-Requisites</vt:lpstr>
      <vt:lpstr>Load Testing Integration Use Cases Push Metrics, Pull Metrics, Tagging, Events</vt:lpstr>
      <vt:lpstr>PowerPoint Presentation</vt:lpstr>
      <vt:lpstr>PowerPoint Presentation</vt:lpstr>
      <vt:lpstr>PowerPoint Presentation</vt:lpstr>
      <vt:lpstr>PowerPoint Presentation</vt:lpstr>
      <vt:lpstr>Load Testing Integration CI Use Cases Taken from https://github.com/dynatrace-innovationlab/jenkins-dynatrace-pipeline-tutorial</vt:lpstr>
      <vt:lpstr>PowerPoint Presentation</vt:lpstr>
      <vt:lpstr>PowerPoint Presentation</vt:lpstr>
      <vt:lpstr>PowerPoint Presentation</vt:lpstr>
      <vt:lpstr>PowerPoint Presentation</vt:lpstr>
      <vt:lpstr>Performance as a Self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Braeuer, Johannes</cp:lastModifiedBy>
  <cp:revision>48</cp:revision>
  <cp:lastPrinted>2016-08-25T08:30:24Z</cp:lastPrinted>
  <dcterms:created xsi:type="dcterms:W3CDTF">2018-04-09T08:30:53Z</dcterms:created>
  <dcterms:modified xsi:type="dcterms:W3CDTF">2018-10-29T10:12:24Z</dcterms:modified>
</cp:coreProperties>
</file>