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53" r:id="rId2"/>
    <p:sldId id="374" r:id="rId3"/>
    <p:sldId id="375" r:id="rId4"/>
    <p:sldId id="3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3E7A441E-BF9C-AE41-A616-801E0F19F6D9}">
          <p14:sldIdLst>
            <p14:sldId id="353"/>
            <p14:sldId id="374"/>
            <p14:sldId id="375"/>
            <p14:sldId id="376"/>
          </p14:sldIdLst>
        </p14:section>
        <p14:section name="Separators" id="{99DC8368-6B32-1B47-B54C-9EEA44B45631}">
          <p14:sldIdLst/>
        </p14:section>
        <p14:section name="Logos" id="{B8AAE57C-9EC8-CD4F-B4E7-EEFD4F668CDA}">
          <p14:sldIdLst/>
        </p14:section>
        <p14:section name="Icons" id="{36620C5A-4E75-AB4A-B698-B61501504C23}">
          <p14:sldIdLst/>
        </p14:section>
        <p14:section name="Illustration Library" id="{0BB94AD8-7693-F341-86E2-82E00262ABD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euer, Johannes" initials="BJ" lastIdx="2" clrIdx="0">
    <p:extLst>
      <p:ext uri="{19B8F6BF-5375-455C-9EA6-DF929625EA0E}">
        <p15:presenceInfo xmlns:p15="http://schemas.microsoft.com/office/powerpoint/2012/main" userId="S-1-5-21-1248024348-3599049643-1007755405-276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DB"/>
    <a:srgbClr val="1496FF"/>
    <a:srgbClr val="84CDF0"/>
    <a:srgbClr val="1A1A1A"/>
    <a:srgbClr val="474747"/>
    <a:srgbClr val="006BBA"/>
    <a:srgbClr val="72BE28"/>
    <a:srgbClr val="6F2DA8"/>
    <a:srgbClr val="73BE28"/>
    <a:srgbClr val="B4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BFD34-9832-4B35-BD7B-93CF3A2A37C6}" v="1993" dt="2018-08-02T06:58:39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2" autoAdjust="0"/>
    <p:restoredTop sz="95673"/>
  </p:normalViewPr>
  <p:slideViewPr>
    <p:cSldViewPr snapToGrid="0" snapToObjects="1">
      <p:cViewPr varScale="1">
        <p:scale>
          <a:sx n="120" d="100"/>
          <a:sy n="120" d="100"/>
        </p:scale>
        <p:origin x="67" y="77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2448" y="192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commentAuthors" Target="commentAuthors.xml" Id="rId8" /><Relationship Type="http://schemas.openxmlformats.org/officeDocument/2006/relationships/slide" Target="slides/slide2.xml" Id="rId3" /><Relationship Type="http://schemas.openxmlformats.org/officeDocument/2006/relationships/handoutMaster" Target="handoutMasters/handoutMaster1.xml" Id="rId7" /><Relationship Type="http://schemas.openxmlformats.org/officeDocument/2006/relationships/tableStyles" Target="tableStyles.xml" Id="rId12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notesMaster" Target="notesMasters/notesMaster1.xml" Id="rId6" /><Relationship Type="http://schemas.openxmlformats.org/officeDocument/2006/relationships/theme" Target="theme/theme1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0" /><Relationship Type="http://schemas.openxmlformats.org/officeDocument/2006/relationships/slide" Target="slides/slide3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1284-B90E-0146-9F8E-2411E8C3C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4A37-E2D2-4D4C-AAC6-25188AD91CB1}" type="datetimeFigureOut">
              <a:rPr lang="en-US" smtClean="0"/>
              <a:t>02-Aug-18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DACE4-7964-6E4C-9580-3739B6BD2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27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grpSp>
        <p:nvGrpSpPr>
          <p:cNvPr id="1166" name="Group 1165"/>
          <p:cNvGrpSpPr/>
          <p:nvPr userDrawn="1"/>
        </p:nvGrpSpPr>
        <p:grpSpPr>
          <a:xfrm>
            <a:off x="2631587" y="3829025"/>
            <a:ext cx="6905898" cy="1892350"/>
            <a:chOff x="821880" y="2153880"/>
            <a:chExt cx="9270000" cy="2540160"/>
          </a:xfrm>
        </p:grpSpPr>
        <p:sp>
          <p:nvSpPr>
            <p:cNvPr id="1167" name="Freeform: Shape 1"/>
            <p:cNvSpPr/>
            <p:nvPr/>
          </p:nvSpPr>
          <p:spPr>
            <a:xfrm>
              <a:off x="6496199" y="2439360"/>
              <a:ext cx="3578040" cy="1968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40" h="5468">
                  <a:moveTo>
                    <a:pt x="310" y="5468"/>
                  </a:moveTo>
                  <a:cubicBezTo>
                    <a:pt x="266" y="5468"/>
                    <a:pt x="229" y="5458"/>
                    <a:pt x="192" y="5436"/>
                  </a:cubicBezTo>
                  <a:cubicBezTo>
                    <a:pt x="154" y="5414"/>
                    <a:pt x="127" y="5387"/>
                    <a:pt x="105" y="5349"/>
                  </a:cubicBezTo>
                  <a:cubicBezTo>
                    <a:pt x="100" y="5341"/>
                    <a:pt x="96" y="5333"/>
                    <a:pt x="92" y="5325"/>
                  </a:cubicBezTo>
                  <a:lnTo>
                    <a:pt x="81" y="5297"/>
                  </a:lnTo>
                  <a:lnTo>
                    <a:pt x="51" y="5296"/>
                  </a:lnTo>
                  <a:cubicBezTo>
                    <a:pt x="42" y="5295"/>
                    <a:pt x="35" y="5293"/>
                    <a:pt x="28" y="5289"/>
                  </a:cubicBezTo>
                  <a:cubicBezTo>
                    <a:pt x="19" y="5284"/>
                    <a:pt x="13" y="5277"/>
                    <a:pt x="8" y="5269"/>
                  </a:cubicBezTo>
                  <a:cubicBezTo>
                    <a:pt x="3" y="5260"/>
                    <a:pt x="0" y="5252"/>
                    <a:pt x="0" y="5242"/>
                  </a:cubicBezTo>
                  <a:lnTo>
                    <a:pt x="0" y="5224"/>
                  </a:lnTo>
                  <a:cubicBezTo>
                    <a:pt x="0" y="5214"/>
                    <a:pt x="3" y="5205"/>
                    <a:pt x="8" y="5197"/>
                  </a:cubicBezTo>
                  <a:cubicBezTo>
                    <a:pt x="13" y="5188"/>
                    <a:pt x="19" y="5182"/>
                    <a:pt x="28" y="5177"/>
                  </a:cubicBezTo>
                  <a:cubicBezTo>
                    <a:pt x="36" y="5172"/>
                    <a:pt x="45" y="5170"/>
                    <a:pt x="55" y="5170"/>
                  </a:cubicBezTo>
                  <a:lnTo>
                    <a:pt x="798" y="5170"/>
                  </a:lnTo>
                  <a:lnTo>
                    <a:pt x="798" y="253"/>
                  </a:lnTo>
                  <a:cubicBezTo>
                    <a:pt x="798" y="206"/>
                    <a:pt x="809" y="167"/>
                    <a:pt x="832" y="127"/>
                  </a:cubicBezTo>
                  <a:cubicBezTo>
                    <a:pt x="855" y="86"/>
                    <a:pt x="884" y="57"/>
                    <a:pt x="924" y="34"/>
                  </a:cubicBezTo>
                  <a:cubicBezTo>
                    <a:pt x="965" y="11"/>
                    <a:pt x="1004" y="0"/>
                    <a:pt x="1050" y="0"/>
                  </a:cubicBezTo>
                  <a:lnTo>
                    <a:pt x="8890" y="0"/>
                  </a:lnTo>
                  <a:cubicBezTo>
                    <a:pt x="8937" y="0"/>
                    <a:pt x="8976" y="11"/>
                    <a:pt x="9016" y="34"/>
                  </a:cubicBezTo>
                  <a:cubicBezTo>
                    <a:pt x="9057" y="57"/>
                    <a:pt x="9085" y="86"/>
                    <a:pt x="9109" y="127"/>
                  </a:cubicBezTo>
                  <a:cubicBezTo>
                    <a:pt x="9131" y="167"/>
                    <a:pt x="9143" y="206"/>
                    <a:pt x="9143" y="253"/>
                  </a:cubicBezTo>
                  <a:lnTo>
                    <a:pt x="9143" y="5169"/>
                  </a:lnTo>
                  <a:lnTo>
                    <a:pt x="9886" y="5169"/>
                  </a:lnTo>
                  <a:cubicBezTo>
                    <a:pt x="9896" y="5169"/>
                    <a:pt x="9904" y="5172"/>
                    <a:pt x="9913" y="5177"/>
                  </a:cubicBezTo>
                  <a:cubicBezTo>
                    <a:pt x="9922" y="5182"/>
                    <a:pt x="9928" y="5188"/>
                    <a:pt x="9933" y="5196"/>
                  </a:cubicBezTo>
                  <a:cubicBezTo>
                    <a:pt x="9938" y="5205"/>
                    <a:pt x="9940" y="5213"/>
                    <a:pt x="9940" y="5223"/>
                  </a:cubicBezTo>
                  <a:lnTo>
                    <a:pt x="9940" y="5241"/>
                  </a:lnTo>
                  <a:cubicBezTo>
                    <a:pt x="9940" y="5251"/>
                    <a:pt x="9937" y="5260"/>
                    <a:pt x="9933" y="5268"/>
                  </a:cubicBezTo>
                  <a:cubicBezTo>
                    <a:pt x="9927" y="5277"/>
                    <a:pt x="9922" y="5282"/>
                    <a:pt x="9913" y="5288"/>
                  </a:cubicBezTo>
                  <a:cubicBezTo>
                    <a:pt x="9905" y="5292"/>
                    <a:pt x="9898" y="5295"/>
                    <a:pt x="9889" y="5295"/>
                  </a:cubicBezTo>
                  <a:lnTo>
                    <a:pt x="9860" y="5297"/>
                  </a:lnTo>
                  <a:lnTo>
                    <a:pt x="9848" y="5324"/>
                  </a:lnTo>
                  <a:cubicBezTo>
                    <a:pt x="9844" y="5333"/>
                    <a:pt x="9841" y="5340"/>
                    <a:pt x="9836" y="5349"/>
                  </a:cubicBezTo>
                  <a:cubicBezTo>
                    <a:pt x="9814" y="5387"/>
                    <a:pt x="9787" y="5414"/>
                    <a:pt x="9749" y="5436"/>
                  </a:cubicBezTo>
                  <a:cubicBezTo>
                    <a:pt x="9711" y="5457"/>
                    <a:pt x="9674" y="5467"/>
                    <a:pt x="9631" y="5467"/>
                  </a:cubicBezTo>
                  <a:cubicBezTo>
                    <a:pt x="9630" y="5467"/>
                    <a:pt x="9630" y="5467"/>
                    <a:pt x="9630" y="546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8" name="Freeform: Shape 2"/>
            <p:cNvSpPr/>
            <p:nvPr/>
          </p:nvSpPr>
          <p:spPr>
            <a:xfrm>
              <a:off x="6891840" y="2639520"/>
              <a:ext cx="2798640" cy="146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5" h="4082">
                  <a:moveTo>
                    <a:pt x="3887" y="4082"/>
                  </a:moveTo>
                  <a:lnTo>
                    <a:pt x="0" y="4082"/>
                  </a:lnTo>
                  <a:lnTo>
                    <a:pt x="0" y="0"/>
                  </a:lnTo>
                  <a:lnTo>
                    <a:pt x="7775" y="0"/>
                  </a:lnTo>
                  <a:lnTo>
                    <a:pt x="7775" y="408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9" name="Freeform: Shape 3"/>
            <p:cNvSpPr/>
            <p:nvPr/>
          </p:nvSpPr>
          <p:spPr>
            <a:xfrm>
              <a:off x="9520199" y="2820960"/>
              <a:ext cx="17028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4" h="707">
                  <a:moveTo>
                    <a:pt x="474" y="21"/>
                  </a:moveTo>
                  <a:cubicBezTo>
                    <a:pt x="433" y="6"/>
                    <a:pt x="397" y="0"/>
                    <a:pt x="354" y="0"/>
                  </a:cubicBezTo>
                  <a:cubicBezTo>
                    <a:pt x="289" y="0"/>
                    <a:pt x="233" y="14"/>
                    <a:pt x="177" y="47"/>
                  </a:cubicBezTo>
                  <a:cubicBezTo>
                    <a:pt x="120" y="79"/>
                    <a:pt x="80" y="120"/>
                    <a:pt x="48" y="177"/>
                  </a:cubicBezTo>
                  <a:cubicBezTo>
                    <a:pt x="15" y="233"/>
                    <a:pt x="0" y="288"/>
                    <a:pt x="0" y="354"/>
                  </a:cubicBezTo>
                  <a:cubicBezTo>
                    <a:pt x="0" y="419"/>
                    <a:pt x="15" y="473"/>
                    <a:pt x="48" y="530"/>
                  </a:cubicBezTo>
                  <a:cubicBezTo>
                    <a:pt x="80" y="586"/>
                    <a:pt x="120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397" y="707"/>
                    <a:pt x="433" y="701"/>
                    <a:pt x="474" y="68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0" name="Freeform: Shape 4"/>
            <p:cNvSpPr/>
            <p:nvPr/>
          </p:nvSpPr>
          <p:spPr>
            <a:xfrm>
              <a:off x="7241400" y="2639520"/>
              <a:ext cx="2100240" cy="146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5" h="4084">
                  <a:moveTo>
                    <a:pt x="5456" y="2840"/>
                  </a:moveTo>
                  <a:cubicBezTo>
                    <a:pt x="5386" y="2840"/>
                    <a:pt x="5327" y="2856"/>
                    <a:pt x="5267" y="2890"/>
                  </a:cubicBezTo>
                  <a:cubicBezTo>
                    <a:pt x="5250" y="2900"/>
                    <a:pt x="5237" y="2909"/>
                    <a:pt x="5222" y="2920"/>
                  </a:cubicBezTo>
                  <a:cubicBezTo>
                    <a:pt x="4917" y="2676"/>
                    <a:pt x="4636" y="2475"/>
                    <a:pt x="4381" y="2310"/>
                  </a:cubicBezTo>
                  <a:lnTo>
                    <a:pt x="4176" y="2090"/>
                  </a:lnTo>
                  <a:lnTo>
                    <a:pt x="4135" y="2156"/>
                  </a:lnTo>
                  <a:cubicBezTo>
                    <a:pt x="4089" y="2127"/>
                    <a:pt x="4049" y="2104"/>
                    <a:pt x="4002" y="2076"/>
                  </a:cubicBezTo>
                  <a:cubicBezTo>
                    <a:pt x="3756" y="1934"/>
                    <a:pt x="3540" y="1828"/>
                    <a:pt x="3278" y="1719"/>
                  </a:cubicBezTo>
                  <a:cubicBezTo>
                    <a:pt x="3287" y="1679"/>
                    <a:pt x="3291" y="1645"/>
                    <a:pt x="3291" y="1604"/>
                  </a:cubicBezTo>
                  <a:cubicBezTo>
                    <a:pt x="3291" y="1508"/>
                    <a:pt x="3269" y="1426"/>
                    <a:pt x="3221" y="1343"/>
                  </a:cubicBezTo>
                  <a:cubicBezTo>
                    <a:pt x="3216" y="1334"/>
                    <a:pt x="3211" y="1327"/>
                    <a:pt x="3206" y="1318"/>
                  </a:cubicBezTo>
                  <a:cubicBezTo>
                    <a:pt x="3446" y="1132"/>
                    <a:pt x="3645" y="969"/>
                    <a:pt x="3802" y="834"/>
                  </a:cubicBezTo>
                  <a:lnTo>
                    <a:pt x="3860" y="897"/>
                  </a:lnTo>
                  <a:lnTo>
                    <a:pt x="4019" y="645"/>
                  </a:lnTo>
                  <a:cubicBezTo>
                    <a:pt x="4159" y="518"/>
                    <a:pt x="4244" y="433"/>
                    <a:pt x="4279" y="397"/>
                  </a:cubicBezTo>
                  <a:cubicBezTo>
                    <a:pt x="4311" y="440"/>
                    <a:pt x="4346" y="470"/>
                    <a:pt x="4393" y="497"/>
                  </a:cubicBezTo>
                  <a:cubicBezTo>
                    <a:pt x="4453" y="532"/>
                    <a:pt x="4513" y="548"/>
                    <a:pt x="4583" y="548"/>
                  </a:cubicBezTo>
                  <a:cubicBezTo>
                    <a:pt x="4652" y="548"/>
                    <a:pt x="4711" y="532"/>
                    <a:pt x="4772" y="497"/>
                  </a:cubicBezTo>
                  <a:cubicBezTo>
                    <a:pt x="4832" y="462"/>
                    <a:pt x="4876" y="418"/>
                    <a:pt x="4911" y="358"/>
                  </a:cubicBezTo>
                  <a:cubicBezTo>
                    <a:pt x="4946" y="297"/>
                    <a:pt x="4962" y="238"/>
                    <a:pt x="4962" y="168"/>
                  </a:cubicBezTo>
                  <a:cubicBezTo>
                    <a:pt x="4962" y="107"/>
                    <a:pt x="4950" y="55"/>
                    <a:pt x="4923" y="0"/>
                  </a:cubicBezTo>
                  <a:lnTo>
                    <a:pt x="4886" y="0"/>
                  </a:lnTo>
                  <a:cubicBezTo>
                    <a:pt x="4917" y="55"/>
                    <a:pt x="4931" y="108"/>
                    <a:pt x="4931" y="170"/>
                  </a:cubicBezTo>
                  <a:cubicBezTo>
                    <a:pt x="4931" y="235"/>
                    <a:pt x="4916" y="289"/>
                    <a:pt x="4884" y="345"/>
                  </a:cubicBezTo>
                  <a:cubicBezTo>
                    <a:pt x="4852" y="400"/>
                    <a:pt x="4812" y="439"/>
                    <a:pt x="4757" y="472"/>
                  </a:cubicBezTo>
                  <a:cubicBezTo>
                    <a:pt x="4701" y="504"/>
                    <a:pt x="4646" y="519"/>
                    <a:pt x="4582" y="519"/>
                  </a:cubicBezTo>
                  <a:cubicBezTo>
                    <a:pt x="4518" y="519"/>
                    <a:pt x="4463" y="504"/>
                    <a:pt x="4408" y="472"/>
                  </a:cubicBezTo>
                  <a:cubicBezTo>
                    <a:pt x="4352" y="439"/>
                    <a:pt x="4312" y="400"/>
                    <a:pt x="4280" y="345"/>
                  </a:cubicBezTo>
                  <a:cubicBezTo>
                    <a:pt x="4248" y="289"/>
                    <a:pt x="4233" y="235"/>
                    <a:pt x="4233" y="170"/>
                  </a:cubicBezTo>
                  <a:cubicBezTo>
                    <a:pt x="4233" y="108"/>
                    <a:pt x="4247" y="55"/>
                    <a:pt x="4278" y="0"/>
                  </a:cubicBezTo>
                  <a:lnTo>
                    <a:pt x="4241" y="0"/>
                  </a:lnTo>
                  <a:cubicBezTo>
                    <a:pt x="4214" y="55"/>
                    <a:pt x="4202" y="106"/>
                    <a:pt x="4202" y="167"/>
                  </a:cubicBezTo>
                  <a:cubicBezTo>
                    <a:pt x="4202" y="237"/>
                    <a:pt x="4218" y="296"/>
                    <a:pt x="4253" y="356"/>
                  </a:cubicBezTo>
                  <a:cubicBezTo>
                    <a:pt x="4256" y="361"/>
                    <a:pt x="4258" y="365"/>
                    <a:pt x="4261" y="370"/>
                  </a:cubicBezTo>
                  <a:cubicBezTo>
                    <a:pt x="4235" y="398"/>
                    <a:pt x="4153" y="481"/>
                    <a:pt x="4007" y="613"/>
                  </a:cubicBezTo>
                  <a:lnTo>
                    <a:pt x="3732" y="758"/>
                  </a:lnTo>
                  <a:lnTo>
                    <a:pt x="3780" y="811"/>
                  </a:lnTo>
                  <a:cubicBezTo>
                    <a:pt x="3623" y="944"/>
                    <a:pt x="3427" y="1106"/>
                    <a:pt x="3187" y="1291"/>
                  </a:cubicBezTo>
                  <a:cubicBezTo>
                    <a:pt x="3142" y="1231"/>
                    <a:pt x="3093" y="1188"/>
                    <a:pt x="3028" y="1150"/>
                  </a:cubicBezTo>
                  <a:cubicBezTo>
                    <a:pt x="2945" y="1102"/>
                    <a:pt x="2862" y="1080"/>
                    <a:pt x="2766" y="1080"/>
                  </a:cubicBezTo>
                  <a:cubicBezTo>
                    <a:pt x="2669" y="1080"/>
                    <a:pt x="2587" y="1101"/>
                    <a:pt x="2504" y="1150"/>
                  </a:cubicBezTo>
                  <a:cubicBezTo>
                    <a:pt x="2420" y="1198"/>
                    <a:pt x="2360" y="1259"/>
                    <a:pt x="2312" y="1342"/>
                  </a:cubicBezTo>
                  <a:cubicBezTo>
                    <a:pt x="2285" y="1388"/>
                    <a:pt x="2269" y="1430"/>
                    <a:pt x="2257" y="1481"/>
                  </a:cubicBezTo>
                  <a:cubicBezTo>
                    <a:pt x="1996" y="1433"/>
                    <a:pt x="1770" y="1381"/>
                    <a:pt x="1572" y="1329"/>
                  </a:cubicBezTo>
                  <a:lnTo>
                    <a:pt x="1591" y="1251"/>
                  </a:lnTo>
                  <a:lnTo>
                    <a:pt x="1325" y="1258"/>
                  </a:lnTo>
                  <a:cubicBezTo>
                    <a:pt x="1105" y="1193"/>
                    <a:pt x="924" y="1125"/>
                    <a:pt x="716" y="1029"/>
                  </a:cubicBezTo>
                  <a:cubicBezTo>
                    <a:pt x="747" y="971"/>
                    <a:pt x="760" y="916"/>
                    <a:pt x="760" y="850"/>
                  </a:cubicBezTo>
                  <a:cubicBezTo>
                    <a:pt x="760" y="780"/>
                    <a:pt x="744" y="720"/>
                    <a:pt x="709" y="660"/>
                  </a:cubicBezTo>
                  <a:cubicBezTo>
                    <a:pt x="674" y="599"/>
                    <a:pt x="630" y="556"/>
                    <a:pt x="570" y="521"/>
                  </a:cubicBezTo>
                  <a:cubicBezTo>
                    <a:pt x="509" y="486"/>
                    <a:pt x="450" y="470"/>
                    <a:pt x="380" y="470"/>
                  </a:cubicBezTo>
                  <a:cubicBezTo>
                    <a:pt x="310" y="470"/>
                    <a:pt x="251" y="486"/>
                    <a:pt x="190" y="521"/>
                  </a:cubicBezTo>
                  <a:cubicBezTo>
                    <a:pt x="129" y="556"/>
                    <a:pt x="86" y="599"/>
                    <a:pt x="51" y="660"/>
                  </a:cubicBezTo>
                  <a:cubicBezTo>
                    <a:pt x="16" y="720"/>
                    <a:pt x="0" y="780"/>
                    <a:pt x="0" y="850"/>
                  </a:cubicBezTo>
                  <a:cubicBezTo>
                    <a:pt x="0" y="920"/>
                    <a:pt x="16" y="979"/>
                    <a:pt x="51" y="1040"/>
                  </a:cubicBezTo>
                  <a:cubicBezTo>
                    <a:pt x="86" y="1100"/>
                    <a:pt x="129" y="1144"/>
                    <a:pt x="190" y="1179"/>
                  </a:cubicBezTo>
                  <a:cubicBezTo>
                    <a:pt x="191" y="1180"/>
                    <a:pt x="192" y="1181"/>
                    <a:pt x="194" y="1182"/>
                  </a:cubicBezTo>
                  <a:cubicBezTo>
                    <a:pt x="203" y="1187"/>
                    <a:pt x="212" y="1191"/>
                    <a:pt x="222" y="1196"/>
                  </a:cubicBezTo>
                  <a:cubicBezTo>
                    <a:pt x="274" y="1220"/>
                    <a:pt x="323" y="1231"/>
                    <a:pt x="381" y="1231"/>
                  </a:cubicBezTo>
                  <a:cubicBezTo>
                    <a:pt x="451" y="1231"/>
                    <a:pt x="510" y="1215"/>
                    <a:pt x="570" y="1180"/>
                  </a:cubicBezTo>
                  <a:cubicBezTo>
                    <a:pt x="624" y="1149"/>
                    <a:pt x="664" y="1112"/>
                    <a:pt x="698" y="1060"/>
                  </a:cubicBezTo>
                  <a:cubicBezTo>
                    <a:pt x="882" y="1146"/>
                    <a:pt x="1043" y="1208"/>
                    <a:pt x="1238" y="1268"/>
                  </a:cubicBezTo>
                  <a:lnTo>
                    <a:pt x="1547" y="1436"/>
                  </a:lnTo>
                  <a:lnTo>
                    <a:pt x="1564" y="1363"/>
                  </a:lnTo>
                  <a:cubicBezTo>
                    <a:pt x="1762" y="1415"/>
                    <a:pt x="1989" y="1466"/>
                    <a:pt x="2250" y="1514"/>
                  </a:cubicBezTo>
                  <a:cubicBezTo>
                    <a:pt x="2244" y="1546"/>
                    <a:pt x="2242" y="1574"/>
                    <a:pt x="2242" y="1607"/>
                  </a:cubicBezTo>
                  <a:cubicBezTo>
                    <a:pt x="2242" y="1703"/>
                    <a:pt x="2264" y="1785"/>
                    <a:pt x="2312" y="1868"/>
                  </a:cubicBezTo>
                  <a:cubicBezTo>
                    <a:pt x="2360" y="1951"/>
                    <a:pt x="2420" y="2011"/>
                    <a:pt x="2503" y="2059"/>
                  </a:cubicBezTo>
                  <a:cubicBezTo>
                    <a:pt x="2507" y="2062"/>
                    <a:pt x="2511" y="2064"/>
                    <a:pt x="2515" y="2066"/>
                  </a:cubicBezTo>
                  <a:cubicBezTo>
                    <a:pt x="2377" y="2419"/>
                    <a:pt x="2280" y="2725"/>
                    <a:pt x="2192" y="3093"/>
                  </a:cubicBezTo>
                  <a:lnTo>
                    <a:pt x="2119" y="3077"/>
                  </a:lnTo>
                  <a:lnTo>
                    <a:pt x="2130" y="3373"/>
                  </a:lnTo>
                  <a:cubicBezTo>
                    <a:pt x="2081" y="3620"/>
                    <a:pt x="2052" y="3832"/>
                    <a:pt x="2034" y="4084"/>
                  </a:cubicBezTo>
                  <a:lnTo>
                    <a:pt x="2067" y="4084"/>
                  </a:lnTo>
                  <a:cubicBezTo>
                    <a:pt x="2085" y="3838"/>
                    <a:pt x="2112" y="3632"/>
                    <a:pt x="2160" y="3390"/>
                  </a:cubicBezTo>
                  <a:lnTo>
                    <a:pt x="2304" y="3119"/>
                  </a:lnTo>
                  <a:lnTo>
                    <a:pt x="2223" y="3100"/>
                  </a:lnTo>
                  <a:cubicBezTo>
                    <a:pt x="2311" y="2735"/>
                    <a:pt x="2406" y="2431"/>
                    <a:pt x="2543" y="2080"/>
                  </a:cubicBezTo>
                  <a:cubicBezTo>
                    <a:pt x="2616" y="2115"/>
                    <a:pt x="2684" y="2130"/>
                    <a:pt x="2765" y="2130"/>
                  </a:cubicBezTo>
                  <a:lnTo>
                    <a:pt x="2791" y="2130"/>
                  </a:lnTo>
                  <a:cubicBezTo>
                    <a:pt x="2815" y="2280"/>
                    <a:pt x="2844" y="2405"/>
                    <a:pt x="2887" y="2550"/>
                  </a:cubicBezTo>
                  <a:lnTo>
                    <a:pt x="2817" y="2573"/>
                  </a:lnTo>
                  <a:lnTo>
                    <a:pt x="2976" y="2821"/>
                  </a:lnTo>
                  <a:cubicBezTo>
                    <a:pt x="3034" y="2978"/>
                    <a:pt x="3095" y="3122"/>
                    <a:pt x="3148" y="3240"/>
                  </a:cubicBezTo>
                  <a:cubicBezTo>
                    <a:pt x="3135" y="3245"/>
                    <a:pt x="3125" y="3251"/>
                    <a:pt x="3113" y="3258"/>
                  </a:cubicBezTo>
                  <a:cubicBezTo>
                    <a:pt x="3051" y="3293"/>
                    <a:pt x="3006" y="3338"/>
                    <a:pt x="2971" y="3400"/>
                  </a:cubicBezTo>
                  <a:cubicBezTo>
                    <a:pt x="2935" y="3461"/>
                    <a:pt x="2919" y="3522"/>
                    <a:pt x="2919" y="3594"/>
                  </a:cubicBezTo>
                  <a:cubicBezTo>
                    <a:pt x="2919" y="3665"/>
                    <a:pt x="2935" y="3726"/>
                    <a:pt x="2971" y="3788"/>
                  </a:cubicBezTo>
                  <a:cubicBezTo>
                    <a:pt x="3006" y="3850"/>
                    <a:pt x="3051" y="3894"/>
                    <a:pt x="3113" y="3930"/>
                  </a:cubicBezTo>
                  <a:cubicBezTo>
                    <a:pt x="3175" y="3966"/>
                    <a:pt x="3235" y="3982"/>
                    <a:pt x="3307" y="3982"/>
                  </a:cubicBezTo>
                  <a:cubicBezTo>
                    <a:pt x="3378" y="3982"/>
                    <a:pt x="3439" y="3966"/>
                    <a:pt x="3501" y="3930"/>
                  </a:cubicBezTo>
                  <a:cubicBezTo>
                    <a:pt x="3563" y="3894"/>
                    <a:pt x="3607" y="3850"/>
                    <a:pt x="3643" y="3788"/>
                  </a:cubicBezTo>
                  <a:cubicBezTo>
                    <a:pt x="3679" y="3726"/>
                    <a:pt x="3695" y="3665"/>
                    <a:pt x="3695" y="3594"/>
                  </a:cubicBezTo>
                  <a:cubicBezTo>
                    <a:pt x="3695" y="3522"/>
                    <a:pt x="3679" y="3461"/>
                    <a:pt x="3643" y="3400"/>
                  </a:cubicBezTo>
                  <a:cubicBezTo>
                    <a:pt x="3607" y="3338"/>
                    <a:pt x="3563" y="3293"/>
                    <a:pt x="3501" y="3258"/>
                  </a:cubicBezTo>
                  <a:cubicBezTo>
                    <a:pt x="3439" y="3222"/>
                    <a:pt x="3378" y="3206"/>
                    <a:pt x="3307" y="3206"/>
                  </a:cubicBezTo>
                  <a:cubicBezTo>
                    <a:pt x="3261" y="3206"/>
                    <a:pt x="3222" y="3212"/>
                    <a:pt x="3178" y="3228"/>
                  </a:cubicBezTo>
                  <a:cubicBezTo>
                    <a:pt x="3126" y="3114"/>
                    <a:pt x="3067" y="2975"/>
                    <a:pt x="3012" y="2823"/>
                  </a:cubicBezTo>
                  <a:lnTo>
                    <a:pt x="2999" y="2513"/>
                  </a:lnTo>
                  <a:lnTo>
                    <a:pt x="2920" y="2538"/>
                  </a:lnTo>
                  <a:cubicBezTo>
                    <a:pt x="2877" y="2395"/>
                    <a:pt x="2849" y="2272"/>
                    <a:pt x="2826" y="2125"/>
                  </a:cubicBezTo>
                  <a:cubicBezTo>
                    <a:pt x="2901" y="2116"/>
                    <a:pt x="2963" y="2096"/>
                    <a:pt x="3029" y="2058"/>
                  </a:cubicBezTo>
                  <a:cubicBezTo>
                    <a:pt x="3113" y="2009"/>
                    <a:pt x="3173" y="1949"/>
                    <a:pt x="3221" y="1866"/>
                  </a:cubicBezTo>
                  <a:cubicBezTo>
                    <a:pt x="3243" y="1827"/>
                    <a:pt x="3258" y="1792"/>
                    <a:pt x="3271" y="1750"/>
                  </a:cubicBezTo>
                  <a:cubicBezTo>
                    <a:pt x="3530" y="1858"/>
                    <a:pt x="3742" y="1963"/>
                    <a:pt x="3985" y="2103"/>
                  </a:cubicBezTo>
                  <a:cubicBezTo>
                    <a:pt x="4033" y="2130"/>
                    <a:pt x="4072" y="2154"/>
                    <a:pt x="4119" y="2182"/>
                  </a:cubicBezTo>
                  <a:lnTo>
                    <a:pt x="4077" y="2249"/>
                  </a:lnTo>
                  <a:lnTo>
                    <a:pt x="4368" y="2339"/>
                  </a:lnTo>
                  <a:cubicBezTo>
                    <a:pt x="4619" y="2502"/>
                    <a:pt x="4897" y="2699"/>
                    <a:pt x="5198" y="2941"/>
                  </a:cubicBezTo>
                  <a:cubicBezTo>
                    <a:pt x="5168" y="2969"/>
                    <a:pt x="5146" y="2996"/>
                    <a:pt x="5126" y="3031"/>
                  </a:cubicBezTo>
                  <a:cubicBezTo>
                    <a:pt x="5091" y="3091"/>
                    <a:pt x="5076" y="3150"/>
                    <a:pt x="5076" y="3220"/>
                  </a:cubicBezTo>
                  <a:cubicBezTo>
                    <a:pt x="5076" y="3289"/>
                    <a:pt x="5090" y="3348"/>
                    <a:pt x="5126" y="3409"/>
                  </a:cubicBezTo>
                  <a:cubicBezTo>
                    <a:pt x="5127" y="3411"/>
                    <a:pt x="5129" y="3414"/>
                    <a:pt x="5131" y="3417"/>
                  </a:cubicBezTo>
                  <a:cubicBezTo>
                    <a:pt x="5136" y="3425"/>
                    <a:pt x="5142" y="3434"/>
                    <a:pt x="5148" y="3442"/>
                  </a:cubicBezTo>
                  <a:cubicBezTo>
                    <a:pt x="5181" y="3488"/>
                    <a:pt x="5217" y="3521"/>
                    <a:pt x="5266" y="3549"/>
                  </a:cubicBezTo>
                  <a:cubicBezTo>
                    <a:pt x="5326" y="3584"/>
                    <a:pt x="5386" y="3600"/>
                    <a:pt x="5456" y="3600"/>
                  </a:cubicBezTo>
                  <a:cubicBezTo>
                    <a:pt x="5509" y="3600"/>
                    <a:pt x="5555" y="3590"/>
                    <a:pt x="5604" y="3569"/>
                  </a:cubicBezTo>
                  <a:cubicBezTo>
                    <a:pt x="5614" y="3565"/>
                    <a:pt x="5623" y="3561"/>
                    <a:pt x="5632" y="3556"/>
                  </a:cubicBezTo>
                  <a:cubicBezTo>
                    <a:pt x="5637" y="3554"/>
                    <a:pt x="5641" y="3551"/>
                    <a:pt x="5645" y="3549"/>
                  </a:cubicBezTo>
                  <a:cubicBezTo>
                    <a:pt x="5706" y="3514"/>
                    <a:pt x="5750" y="3470"/>
                    <a:pt x="5785" y="3409"/>
                  </a:cubicBezTo>
                  <a:cubicBezTo>
                    <a:pt x="5813" y="3361"/>
                    <a:pt x="5828" y="3314"/>
                    <a:pt x="5834" y="3258"/>
                  </a:cubicBezTo>
                  <a:cubicBezTo>
                    <a:pt x="5834" y="3248"/>
                    <a:pt x="5835" y="3238"/>
                    <a:pt x="5835" y="3228"/>
                  </a:cubicBezTo>
                  <a:cubicBezTo>
                    <a:pt x="5835" y="3225"/>
                    <a:pt x="5835" y="3222"/>
                    <a:pt x="5835" y="3219"/>
                  </a:cubicBezTo>
                  <a:cubicBezTo>
                    <a:pt x="5835" y="3150"/>
                    <a:pt x="5819" y="3090"/>
                    <a:pt x="5784" y="3030"/>
                  </a:cubicBezTo>
                  <a:cubicBezTo>
                    <a:pt x="5749" y="2969"/>
                    <a:pt x="5706" y="2926"/>
                    <a:pt x="5645" y="2891"/>
                  </a:cubicBezTo>
                  <a:cubicBezTo>
                    <a:pt x="5585" y="2856"/>
                    <a:pt x="5525" y="2840"/>
                    <a:pt x="5456" y="2840"/>
                  </a:cubicBezTo>
                  <a:close/>
                  <a:moveTo>
                    <a:pt x="379" y="1197"/>
                  </a:moveTo>
                  <a:cubicBezTo>
                    <a:pt x="315" y="1197"/>
                    <a:pt x="261" y="1183"/>
                    <a:pt x="206" y="1151"/>
                  </a:cubicBezTo>
                  <a:cubicBezTo>
                    <a:pt x="150" y="1119"/>
                    <a:pt x="110" y="1078"/>
                    <a:pt x="78" y="1023"/>
                  </a:cubicBezTo>
                  <a:cubicBezTo>
                    <a:pt x="46" y="967"/>
                    <a:pt x="32" y="913"/>
                    <a:pt x="32" y="849"/>
                  </a:cubicBezTo>
                  <a:cubicBezTo>
                    <a:pt x="32" y="785"/>
                    <a:pt x="46" y="731"/>
                    <a:pt x="78" y="676"/>
                  </a:cubicBezTo>
                  <a:cubicBezTo>
                    <a:pt x="110" y="620"/>
                    <a:pt x="150" y="580"/>
                    <a:pt x="206" y="548"/>
                  </a:cubicBezTo>
                  <a:cubicBezTo>
                    <a:pt x="261" y="516"/>
                    <a:pt x="315" y="502"/>
                    <a:pt x="379" y="502"/>
                  </a:cubicBezTo>
                  <a:cubicBezTo>
                    <a:pt x="443" y="502"/>
                    <a:pt x="497" y="516"/>
                    <a:pt x="553" y="548"/>
                  </a:cubicBezTo>
                  <a:cubicBezTo>
                    <a:pt x="608" y="580"/>
                    <a:pt x="649" y="620"/>
                    <a:pt x="681" y="676"/>
                  </a:cubicBezTo>
                  <a:cubicBezTo>
                    <a:pt x="713" y="731"/>
                    <a:pt x="727" y="785"/>
                    <a:pt x="727" y="849"/>
                  </a:cubicBezTo>
                  <a:cubicBezTo>
                    <a:pt x="727" y="913"/>
                    <a:pt x="713" y="968"/>
                    <a:pt x="681" y="1023"/>
                  </a:cubicBezTo>
                  <a:cubicBezTo>
                    <a:pt x="649" y="1079"/>
                    <a:pt x="609" y="1118"/>
                    <a:pt x="553" y="1151"/>
                  </a:cubicBezTo>
                  <a:cubicBezTo>
                    <a:pt x="498" y="1183"/>
                    <a:pt x="443" y="1197"/>
                    <a:pt x="379" y="1197"/>
                  </a:cubicBezTo>
                  <a:close/>
                  <a:moveTo>
                    <a:pt x="3305" y="3236"/>
                  </a:moveTo>
                  <a:cubicBezTo>
                    <a:pt x="3369" y="3236"/>
                    <a:pt x="3423" y="3250"/>
                    <a:pt x="3479" y="3282"/>
                  </a:cubicBezTo>
                  <a:cubicBezTo>
                    <a:pt x="3534" y="3314"/>
                    <a:pt x="3574" y="3354"/>
                    <a:pt x="3606" y="3410"/>
                  </a:cubicBezTo>
                  <a:cubicBezTo>
                    <a:pt x="3638" y="3465"/>
                    <a:pt x="3653" y="3520"/>
                    <a:pt x="3653" y="3584"/>
                  </a:cubicBezTo>
                  <a:cubicBezTo>
                    <a:pt x="3653" y="3648"/>
                    <a:pt x="3638" y="3701"/>
                    <a:pt x="3606" y="3757"/>
                  </a:cubicBezTo>
                  <a:cubicBezTo>
                    <a:pt x="3574" y="3812"/>
                    <a:pt x="3534" y="3853"/>
                    <a:pt x="3479" y="3885"/>
                  </a:cubicBezTo>
                  <a:cubicBezTo>
                    <a:pt x="3423" y="3917"/>
                    <a:pt x="3369" y="3931"/>
                    <a:pt x="3305" y="3931"/>
                  </a:cubicBezTo>
                  <a:cubicBezTo>
                    <a:pt x="3241" y="3931"/>
                    <a:pt x="3186" y="3917"/>
                    <a:pt x="3131" y="3885"/>
                  </a:cubicBezTo>
                  <a:cubicBezTo>
                    <a:pt x="3075" y="3853"/>
                    <a:pt x="3036" y="3812"/>
                    <a:pt x="3004" y="3757"/>
                  </a:cubicBezTo>
                  <a:cubicBezTo>
                    <a:pt x="2972" y="3701"/>
                    <a:pt x="2957" y="3648"/>
                    <a:pt x="2957" y="3584"/>
                  </a:cubicBezTo>
                  <a:cubicBezTo>
                    <a:pt x="2957" y="3520"/>
                    <a:pt x="2972" y="3465"/>
                    <a:pt x="3004" y="3410"/>
                  </a:cubicBezTo>
                  <a:cubicBezTo>
                    <a:pt x="3036" y="3354"/>
                    <a:pt x="3075" y="3314"/>
                    <a:pt x="3131" y="3282"/>
                  </a:cubicBezTo>
                  <a:cubicBezTo>
                    <a:pt x="3186" y="3250"/>
                    <a:pt x="3241" y="3236"/>
                    <a:pt x="3305" y="3236"/>
                  </a:cubicBezTo>
                  <a:lnTo>
                    <a:pt x="3306" y="3236"/>
                  </a:lnTo>
                  <a:close/>
                  <a:moveTo>
                    <a:pt x="2766" y="1117"/>
                  </a:moveTo>
                  <a:cubicBezTo>
                    <a:pt x="2856" y="1117"/>
                    <a:pt x="2932" y="1137"/>
                    <a:pt x="3009" y="1182"/>
                  </a:cubicBezTo>
                  <a:cubicBezTo>
                    <a:pt x="3070" y="1217"/>
                    <a:pt x="3115" y="1257"/>
                    <a:pt x="3157" y="1314"/>
                  </a:cubicBezTo>
                  <a:lnTo>
                    <a:pt x="3059" y="1388"/>
                  </a:lnTo>
                  <a:cubicBezTo>
                    <a:pt x="3028" y="1345"/>
                    <a:pt x="2993" y="1314"/>
                    <a:pt x="2947" y="1287"/>
                  </a:cubicBezTo>
                  <a:cubicBezTo>
                    <a:pt x="2889" y="1254"/>
                    <a:pt x="2832" y="1238"/>
                    <a:pt x="2765" y="1238"/>
                  </a:cubicBezTo>
                  <a:cubicBezTo>
                    <a:pt x="2698" y="1238"/>
                    <a:pt x="2641" y="1253"/>
                    <a:pt x="2583" y="1287"/>
                  </a:cubicBezTo>
                  <a:cubicBezTo>
                    <a:pt x="2525" y="1320"/>
                    <a:pt x="2483" y="1362"/>
                    <a:pt x="2450" y="1420"/>
                  </a:cubicBezTo>
                  <a:cubicBezTo>
                    <a:pt x="2433" y="1449"/>
                    <a:pt x="2422" y="1476"/>
                    <a:pt x="2413" y="1509"/>
                  </a:cubicBezTo>
                  <a:lnTo>
                    <a:pt x="2293" y="1487"/>
                  </a:lnTo>
                  <a:cubicBezTo>
                    <a:pt x="2305" y="1440"/>
                    <a:pt x="2320" y="1402"/>
                    <a:pt x="2344" y="1361"/>
                  </a:cubicBezTo>
                  <a:cubicBezTo>
                    <a:pt x="2389" y="1283"/>
                    <a:pt x="2445" y="1227"/>
                    <a:pt x="2523" y="1182"/>
                  </a:cubicBezTo>
                  <a:cubicBezTo>
                    <a:pt x="2601" y="1137"/>
                    <a:pt x="2677" y="1117"/>
                    <a:pt x="2766" y="1117"/>
                  </a:cubicBezTo>
                  <a:close/>
                  <a:moveTo>
                    <a:pt x="2529" y="2030"/>
                  </a:moveTo>
                  <a:cubicBezTo>
                    <a:pt x="2526" y="2028"/>
                    <a:pt x="2523" y="2027"/>
                    <a:pt x="2520" y="2025"/>
                  </a:cubicBezTo>
                  <a:cubicBezTo>
                    <a:pt x="2443" y="1981"/>
                    <a:pt x="2387" y="1925"/>
                    <a:pt x="2343" y="1848"/>
                  </a:cubicBezTo>
                  <a:cubicBezTo>
                    <a:pt x="2298" y="1771"/>
                    <a:pt x="2279" y="1696"/>
                    <a:pt x="2279" y="1607"/>
                  </a:cubicBezTo>
                  <a:cubicBezTo>
                    <a:pt x="2279" y="1576"/>
                    <a:pt x="2281" y="1550"/>
                    <a:pt x="2286" y="1520"/>
                  </a:cubicBezTo>
                  <a:lnTo>
                    <a:pt x="2407" y="1541"/>
                  </a:lnTo>
                  <a:cubicBezTo>
                    <a:pt x="2403" y="1563"/>
                    <a:pt x="2401" y="1583"/>
                    <a:pt x="2401" y="1605"/>
                  </a:cubicBezTo>
                  <a:cubicBezTo>
                    <a:pt x="2401" y="1672"/>
                    <a:pt x="2416" y="1728"/>
                    <a:pt x="2449" y="1786"/>
                  </a:cubicBezTo>
                  <a:cubicBezTo>
                    <a:pt x="2481" y="1841"/>
                    <a:pt x="2520" y="1881"/>
                    <a:pt x="2575" y="1914"/>
                  </a:cubicBezTo>
                  <a:cubicBezTo>
                    <a:pt x="2560" y="1950"/>
                    <a:pt x="2545" y="1988"/>
                    <a:pt x="2529" y="2030"/>
                  </a:cubicBezTo>
                  <a:close/>
                  <a:moveTo>
                    <a:pt x="2766" y="2092"/>
                  </a:moveTo>
                  <a:cubicBezTo>
                    <a:pt x="2690" y="2092"/>
                    <a:pt x="2626" y="2077"/>
                    <a:pt x="2558" y="2044"/>
                  </a:cubicBezTo>
                  <a:cubicBezTo>
                    <a:pt x="2574" y="2003"/>
                    <a:pt x="2589" y="1965"/>
                    <a:pt x="2604" y="1929"/>
                  </a:cubicBezTo>
                  <a:cubicBezTo>
                    <a:pt x="2657" y="1955"/>
                    <a:pt x="2706" y="1967"/>
                    <a:pt x="2765" y="1967"/>
                  </a:cubicBezTo>
                  <a:lnTo>
                    <a:pt x="2774" y="1967"/>
                  </a:lnTo>
                  <a:cubicBezTo>
                    <a:pt x="2777" y="2008"/>
                    <a:pt x="2782" y="2049"/>
                    <a:pt x="2787" y="2091"/>
                  </a:cubicBezTo>
                  <a:cubicBezTo>
                    <a:pt x="2780" y="2091"/>
                    <a:pt x="2773" y="2092"/>
                    <a:pt x="2766" y="2092"/>
                  </a:cubicBezTo>
                  <a:close/>
                  <a:moveTo>
                    <a:pt x="2820" y="2089"/>
                  </a:moveTo>
                  <a:cubicBezTo>
                    <a:pt x="2814" y="2047"/>
                    <a:pt x="2810" y="2006"/>
                    <a:pt x="2807" y="1965"/>
                  </a:cubicBezTo>
                  <a:cubicBezTo>
                    <a:pt x="2859" y="1959"/>
                    <a:pt x="2902" y="1945"/>
                    <a:pt x="2948" y="1918"/>
                  </a:cubicBezTo>
                  <a:cubicBezTo>
                    <a:pt x="3006" y="1885"/>
                    <a:pt x="3048" y="1843"/>
                    <a:pt x="3081" y="1785"/>
                  </a:cubicBezTo>
                  <a:cubicBezTo>
                    <a:pt x="3099" y="1754"/>
                    <a:pt x="3110" y="1726"/>
                    <a:pt x="3119" y="1692"/>
                  </a:cubicBezTo>
                  <a:cubicBezTo>
                    <a:pt x="3155" y="1705"/>
                    <a:pt x="3194" y="1720"/>
                    <a:pt x="3236" y="1737"/>
                  </a:cubicBezTo>
                  <a:cubicBezTo>
                    <a:pt x="3224" y="1777"/>
                    <a:pt x="3210" y="1811"/>
                    <a:pt x="3189" y="1847"/>
                  </a:cubicBezTo>
                  <a:cubicBezTo>
                    <a:pt x="3144" y="1925"/>
                    <a:pt x="3088" y="1981"/>
                    <a:pt x="3011" y="2026"/>
                  </a:cubicBezTo>
                  <a:cubicBezTo>
                    <a:pt x="2949" y="2062"/>
                    <a:pt x="2890" y="2081"/>
                    <a:pt x="2820" y="2088"/>
                  </a:cubicBezTo>
                  <a:close/>
                  <a:moveTo>
                    <a:pt x="3243" y="1704"/>
                  </a:moveTo>
                  <a:cubicBezTo>
                    <a:pt x="3200" y="1687"/>
                    <a:pt x="3161" y="1672"/>
                    <a:pt x="3124" y="1659"/>
                  </a:cubicBezTo>
                  <a:cubicBezTo>
                    <a:pt x="3128" y="1639"/>
                    <a:pt x="3129" y="1622"/>
                    <a:pt x="3129" y="1602"/>
                  </a:cubicBezTo>
                  <a:cubicBezTo>
                    <a:pt x="3129" y="1536"/>
                    <a:pt x="3114" y="1480"/>
                    <a:pt x="3081" y="1424"/>
                  </a:cubicBezTo>
                  <a:cubicBezTo>
                    <a:pt x="3080" y="1421"/>
                    <a:pt x="3078" y="1418"/>
                    <a:pt x="3076" y="1415"/>
                  </a:cubicBezTo>
                  <a:lnTo>
                    <a:pt x="3175" y="1340"/>
                  </a:lnTo>
                  <a:cubicBezTo>
                    <a:pt x="3180" y="1347"/>
                    <a:pt x="3184" y="1354"/>
                    <a:pt x="3188" y="1361"/>
                  </a:cubicBezTo>
                  <a:cubicBezTo>
                    <a:pt x="3233" y="1438"/>
                    <a:pt x="3253" y="1514"/>
                    <a:pt x="3253" y="1603"/>
                  </a:cubicBezTo>
                  <a:cubicBezTo>
                    <a:pt x="3253" y="1639"/>
                    <a:pt x="3250" y="1669"/>
                    <a:pt x="3242" y="1704"/>
                  </a:cubicBezTo>
                  <a:close/>
                  <a:moveTo>
                    <a:pt x="5455" y="3567"/>
                  </a:moveTo>
                  <a:cubicBezTo>
                    <a:pt x="5391" y="3567"/>
                    <a:pt x="5337" y="3552"/>
                    <a:pt x="5281" y="3520"/>
                  </a:cubicBezTo>
                  <a:cubicBezTo>
                    <a:pt x="5226" y="3488"/>
                    <a:pt x="5186" y="3448"/>
                    <a:pt x="5154" y="3393"/>
                  </a:cubicBezTo>
                  <a:cubicBezTo>
                    <a:pt x="5122" y="3337"/>
                    <a:pt x="5108" y="3283"/>
                    <a:pt x="5108" y="3219"/>
                  </a:cubicBezTo>
                  <a:cubicBezTo>
                    <a:pt x="5108" y="3155"/>
                    <a:pt x="5122" y="3100"/>
                    <a:pt x="5154" y="3045"/>
                  </a:cubicBezTo>
                  <a:cubicBezTo>
                    <a:pt x="5186" y="2989"/>
                    <a:pt x="5225" y="2950"/>
                    <a:pt x="5281" y="2918"/>
                  </a:cubicBezTo>
                  <a:cubicBezTo>
                    <a:pt x="5336" y="2886"/>
                    <a:pt x="5391" y="2871"/>
                    <a:pt x="5455" y="2871"/>
                  </a:cubicBezTo>
                  <a:cubicBezTo>
                    <a:pt x="5519" y="2871"/>
                    <a:pt x="5573" y="2886"/>
                    <a:pt x="5629" y="2918"/>
                  </a:cubicBezTo>
                  <a:cubicBezTo>
                    <a:pt x="5684" y="2950"/>
                    <a:pt x="5724" y="2989"/>
                    <a:pt x="5756" y="3045"/>
                  </a:cubicBezTo>
                  <a:cubicBezTo>
                    <a:pt x="5788" y="3100"/>
                    <a:pt x="5803" y="3155"/>
                    <a:pt x="5803" y="3219"/>
                  </a:cubicBezTo>
                  <a:cubicBezTo>
                    <a:pt x="5803" y="3283"/>
                    <a:pt x="5788" y="3337"/>
                    <a:pt x="5756" y="3393"/>
                  </a:cubicBezTo>
                  <a:cubicBezTo>
                    <a:pt x="5724" y="3448"/>
                    <a:pt x="5685" y="3489"/>
                    <a:pt x="5629" y="3521"/>
                  </a:cubicBezTo>
                  <a:cubicBezTo>
                    <a:pt x="5574" y="3553"/>
                    <a:pt x="5519" y="3567"/>
                    <a:pt x="5456" y="3567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1" name="Freeform: Shape 5"/>
            <p:cNvSpPr/>
            <p:nvPr/>
          </p:nvSpPr>
          <p:spPr>
            <a:xfrm>
              <a:off x="6931440" y="3613319"/>
              <a:ext cx="25452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707">
                  <a:moveTo>
                    <a:pt x="354" y="0"/>
                  </a:moveTo>
                  <a:cubicBezTo>
                    <a:pt x="289" y="0"/>
                    <a:pt x="233" y="14"/>
                    <a:pt x="177" y="47"/>
                  </a:cubicBezTo>
                  <a:cubicBezTo>
                    <a:pt x="121" y="80"/>
                    <a:pt x="79" y="120"/>
                    <a:pt x="47" y="177"/>
                  </a:cubicBezTo>
                  <a:cubicBezTo>
                    <a:pt x="14" y="233"/>
                    <a:pt x="0" y="287"/>
                    <a:pt x="0" y="353"/>
                  </a:cubicBezTo>
                  <a:cubicBezTo>
                    <a:pt x="0" y="418"/>
                    <a:pt x="14" y="473"/>
                    <a:pt x="47" y="530"/>
                  </a:cubicBezTo>
                  <a:cubicBezTo>
                    <a:pt x="79" y="586"/>
                    <a:pt x="121" y="627"/>
                    <a:pt x="177" y="660"/>
                  </a:cubicBezTo>
                  <a:cubicBezTo>
                    <a:pt x="233" y="692"/>
                    <a:pt x="289" y="707"/>
                    <a:pt x="354" y="707"/>
                  </a:cubicBezTo>
                  <a:cubicBezTo>
                    <a:pt x="419" y="707"/>
                    <a:pt x="474" y="692"/>
                    <a:pt x="531" y="660"/>
                  </a:cubicBezTo>
                  <a:cubicBezTo>
                    <a:pt x="587" y="627"/>
                    <a:pt x="627" y="587"/>
                    <a:pt x="660" y="530"/>
                  </a:cubicBezTo>
                  <a:cubicBezTo>
                    <a:pt x="692" y="474"/>
                    <a:pt x="708" y="419"/>
                    <a:pt x="708" y="353"/>
                  </a:cubicBezTo>
                  <a:cubicBezTo>
                    <a:pt x="708" y="288"/>
                    <a:pt x="692" y="233"/>
                    <a:pt x="660" y="177"/>
                  </a:cubicBezTo>
                  <a:cubicBezTo>
                    <a:pt x="627" y="120"/>
                    <a:pt x="587" y="80"/>
                    <a:pt x="530" y="47"/>
                  </a:cubicBezTo>
                  <a:cubicBezTo>
                    <a:pt x="474" y="15"/>
                    <a:pt x="419" y="0"/>
                    <a:pt x="35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2" name="Freeform: Shape 6"/>
            <p:cNvSpPr/>
            <p:nvPr/>
          </p:nvSpPr>
          <p:spPr>
            <a:xfrm>
              <a:off x="6923880" y="3605760"/>
              <a:ext cx="2692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749">
                  <a:moveTo>
                    <a:pt x="726" y="503"/>
                  </a:moveTo>
                  <a:cubicBezTo>
                    <a:pt x="730" y="493"/>
                    <a:pt x="733" y="483"/>
                    <a:pt x="735" y="474"/>
                  </a:cubicBezTo>
                  <a:cubicBezTo>
                    <a:pt x="745" y="439"/>
                    <a:pt x="749" y="409"/>
                    <a:pt x="749" y="373"/>
                  </a:cubicBezTo>
                  <a:cubicBezTo>
                    <a:pt x="749" y="305"/>
                    <a:pt x="733" y="246"/>
                    <a:pt x="699" y="187"/>
                  </a:cubicBezTo>
                  <a:cubicBezTo>
                    <a:pt x="665" y="127"/>
                    <a:pt x="622" y="85"/>
                    <a:pt x="563" y="51"/>
                  </a:cubicBezTo>
                  <a:cubicBezTo>
                    <a:pt x="535" y="35"/>
                    <a:pt x="509" y="24"/>
                    <a:pt x="478" y="15"/>
                  </a:cubicBezTo>
                  <a:cubicBezTo>
                    <a:pt x="468" y="12"/>
                    <a:pt x="458" y="10"/>
                    <a:pt x="448" y="8"/>
                  </a:cubicBezTo>
                  <a:cubicBezTo>
                    <a:pt x="422" y="2"/>
                    <a:pt x="400" y="0"/>
                    <a:pt x="374" y="0"/>
                  </a:cubicBezTo>
                  <a:cubicBezTo>
                    <a:pt x="305" y="0"/>
                    <a:pt x="247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5" y="246"/>
                    <a:pt x="0" y="305"/>
                    <a:pt x="0" y="374"/>
                  </a:cubicBezTo>
                  <a:cubicBezTo>
                    <a:pt x="0" y="442"/>
                    <a:pt x="15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7" y="733"/>
                    <a:pt x="305" y="749"/>
                    <a:pt x="374" y="749"/>
                  </a:cubicBezTo>
                  <a:cubicBezTo>
                    <a:pt x="443" y="749"/>
                    <a:pt x="501" y="733"/>
                    <a:pt x="561" y="699"/>
                  </a:cubicBezTo>
                  <a:cubicBezTo>
                    <a:pt x="594" y="680"/>
                    <a:pt x="619" y="660"/>
                    <a:pt x="645" y="632"/>
                  </a:cubicBezTo>
                  <a:cubicBezTo>
                    <a:pt x="652" y="625"/>
                    <a:pt x="659" y="618"/>
                    <a:pt x="665" y="610"/>
                  </a:cubicBezTo>
                  <a:cubicBezTo>
                    <a:pt x="678" y="594"/>
                    <a:pt x="688" y="579"/>
                    <a:pt x="699" y="561"/>
                  </a:cubicBezTo>
                  <a:cubicBezTo>
                    <a:pt x="710" y="542"/>
                    <a:pt x="718" y="524"/>
                    <a:pt x="726" y="503"/>
                  </a:cubicBezTo>
                  <a:close/>
                  <a:moveTo>
                    <a:pt x="375" y="728"/>
                  </a:moveTo>
                  <a:cubicBezTo>
                    <a:pt x="310" y="728"/>
                    <a:pt x="254" y="714"/>
                    <a:pt x="198" y="681"/>
                  </a:cubicBezTo>
                  <a:cubicBezTo>
                    <a:pt x="142" y="648"/>
                    <a:pt x="100" y="608"/>
                    <a:pt x="68" y="552"/>
                  </a:cubicBezTo>
                  <a:cubicBezTo>
                    <a:pt x="35" y="495"/>
                    <a:pt x="21" y="440"/>
                    <a:pt x="21" y="375"/>
                  </a:cubicBezTo>
                  <a:cubicBezTo>
                    <a:pt x="21" y="310"/>
                    <a:pt x="35" y="254"/>
                    <a:pt x="68" y="198"/>
                  </a:cubicBezTo>
                  <a:cubicBezTo>
                    <a:pt x="100" y="141"/>
                    <a:pt x="142" y="100"/>
                    <a:pt x="198" y="68"/>
                  </a:cubicBezTo>
                  <a:cubicBezTo>
                    <a:pt x="254" y="35"/>
                    <a:pt x="310" y="21"/>
                    <a:pt x="375" y="21"/>
                  </a:cubicBezTo>
                  <a:cubicBezTo>
                    <a:pt x="440" y="21"/>
                    <a:pt x="495" y="35"/>
                    <a:pt x="552" y="68"/>
                  </a:cubicBezTo>
                  <a:cubicBezTo>
                    <a:pt x="608" y="100"/>
                    <a:pt x="648" y="141"/>
                    <a:pt x="681" y="198"/>
                  </a:cubicBezTo>
                  <a:cubicBezTo>
                    <a:pt x="713" y="254"/>
                    <a:pt x="729" y="310"/>
                    <a:pt x="729" y="375"/>
                  </a:cubicBezTo>
                  <a:cubicBezTo>
                    <a:pt x="728" y="440"/>
                    <a:pt x="713" y="495"/>
                    <a:pt x="681" y="551"/>
                  </a:cubicBezTo>
                  <a:cubicBezTo>
                    <a:pt x="648" y="608"/>
                    <a:pt x="608" y="648"/>
                    <a:pt x="551" y="681"/>
                  </a:cubicBezTo>
                  <a:cubicBezTo>
                    <a:pt x="495" y="713"/>
                    <a:pt x="440" y="728"/>
                    <a:pt x="375" y="728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3" name="Freeform: Shape 7"/>
            <p:cNvSpPr/>
            <p:nvPr/>
          </p:nvSpPr>
          <p:spPr>
            <a:xfrm>
              <a:off x="9513360" y="2813400"/>
              <a:ext cx="17712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749">
                  <a:moveTo>
                    <a:pt x="0" y="375"/>
                  </a:moveTo>
                  <a:cubicBezTo>
                    <a:pt x="0" y="444"/>
                    <a:pt x="16" y="502"/>
                    <a:pt x="50" y="562"/>
                  </a:cubicBezTo>
                  <a:cubicBezTo>
                    <a:pt x="84" y="621"/>
                    <a:pt x="127" y="664"/>
                    <a:pt x="187" y="699"/>
                  </a:cubicBezTo>
                  <a:cubicBezTo>
                    <a:pt x="246" y="733"/>
                    <a:pt x="305" y="749"/>
                    <a:pt x="373" y="749"/>
                  </a:cubicBezTo>
                  <a:cubicBezTo>
                    <a:pt x="416" y="749"/>
                    <a:pt x="453" y="743"/>
                    <a:pt x="493" y="729"/>
                  </a:cubicBezTo>
                  <a:lnTo>
                    <a:pt x="493" y="707"/>
                  </a:lnTo>
                  <a:cubicBezTo>
                    <a:pt x="453" y="722"/>
                    <a:pt x="416" y="728"/>
                    <a:pt x="373" y="728"/>
                  </a:cubicBezTo>
                  <a:cubicBezTo>
                    <a:pt x="308" y="728"/>
                    <a:pt x="252" y="713"/>
                    <a:pt x="196" y="681"/>
                  </a:cubicBezTo>
                  <a:cubicBezTo>
                    <a:pt x="139" y="648"/>
                    <a:pt x="99" y="607"/>
                    <a:pt x="67" y="551"/>
                  </a:cubicBezTo>
                  <a:cubicBezTo>
                    <a:pt x="34" y="494"/>
                    <a:pt x="19" y="439"/>
                    <a:pt x="19" y="374"/>
                  </a:cubicBezTo>
                  <a:cubicBezTo>
                    <a:pt x="19" y="308"/>
                    <a:pt x="34" y="254"/>
                    <a:pt x="67" y="198"/>
                  </a:cubicBezTo>
                  <a:cubicBezTo>
                    <a:pt x="99" y="141"/>
                    <a:pt x="139" y="100"/>
                    <a:pt x="196" y="68"/>
                  </a:cubicBezTo>
                  <a:cubicBezTo>
                    <a:pt x="252" y="35"/>
                    <a:pt x="308" y="21"/>
                    <a:pt x="373" y="21"/>
                  </a:cubicBezTo>
                  <a:cubicBezTo>
                    <a:pt x="416" y="21"/>
                    <a:pt x="453" y="27"/>
                    <a:pt x="493" y="42"/>
                  </a:cubicBezTo>
                  <a:lnTo>
                    <a:pt x="493" y="20"/>
                  </a:lnTo>
                  <a:cubicBezTo>
                    <a:pt x="453" y="6"/>
                    <a:pt x="416" y="0"/>
                    <a:pt x="373" y="0"/>
                  </a:cubicBezTo>
                  <a:cubicBezTo>
                    <a:pt x="305" y="0"/>
                    <a:pt x="246" y="15"/>
                    <a:pt x="187" y="50"/>
                  </a:cubicBezTo>
                  <a:cubicBezTo>
                    <a:pt x="127" y="84"/>
                    <a:pt x="84" y="127"/>
                    <a:pt x="50" y="187"/>
                  </a:cubicBezTo>
                  <a:cubicBezTo>
                    <a:pt x="16" y="247"/>
                    <a:pt x="0" y="305"/>
                    <a:pt x="0" y="374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4" name="Freeform: Shape 8"/>
            <p:cNvSpPr/>
            <p:nvPr/>
          </p:nvSpPr>
          <p:spPr>
            <a:xfrm>
              <a:off x="7252920" y="282024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347" y="0"/>
                  </a:moveTo>
                  <a:cubicBezTo>
                    <a:pt x="283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4"/>
                    <a:pt x="0" y="348"/>
                  </a:cubicBezTo>
                  <a:cubicBezTo>
                    <a:pt x="0" y="412"/>
                    <a:pt x="14" y="466"/>
                    <a:pt x="46" y="522"/>
                  </a:cubicBezTo>
                  <a:cubicBezTo>
                    <a:pt x="78" y="577"/>
                    <a:pt x="118" y="617"/>
                    <a:pt x="174" y="649"/>
                  </a:cubicBezTo>
                  <a:cubicBezTo>
                    <a:pt x="229" y="681"/>
                    <a:pt x="283" y="695"/>
                    <a:pt x="347" y="695"/>
                  </a:cubicBezTo>
                  <a:cubicBezTo>
                    <a:pt x="411" y="695"/>
                    <a:pt x="465" y="681"/>
                    <a:pt x="521" y="649"/>
                  </a:cubicBezTo>
                  <a:cubicBezTo>
                    <a:pt x="576" y="617"/>
                    <a:pt x="617" y="577"/>
                    <a:pt x="649" y="522"/>
                  </a:cubicBezTo>
                  <a:cubicBezTo>
                    <a:pt x="681" y="466"/>
                    <a:pt x="695" y="412"/>
                    <a:pt x="695" y="348"/>
                  </a:cubicBezTo>
                  <a:cubicBezTo>
                    <a:pt x="695" y="284"/>
                    <a:pt x="681" y="229"/>
                    <a:pt x="649" y="174"/>
                  </a:cubicBezTo>
                  <a:cubicBezTo>
                    <a:pt x="617" y="118"/>
                    <a:pt x="577" y="79"/>
                    <a:pt x="521" y="47"/>
                  </a:cubicBezTo>
                  <a:cubicBezTo>
                    <a:pt x="466" y="15"/>
                    <a:pt x="411" y="0"/>
                    <a:pt x="34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5" name="Freeform: Shape 9"/>
            <p:cNvSpPr/>
            <p:nvPr/>
          </p:nvSpPr>
          <p:spPr>
            <a:xfrm>
              <a:off x="8256960" y="3180600"/>
              <a:ext cx="43560" cy="3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0">
                  <a:moveTo>
                    <a:pt x="6" y="21"/>
                  </a:moveTo>
                  <a:lnTo>
                    <a:pt x="7" y="21"/>
                  </a:lnTo>
                  <a:cubicBezTo>
                    <a:pt x="8" y="21"/>
                    <a:pt x="8" y="21"/>
                    <a:pt x="8" y="21"/>
                  </a:cubicBezTo>
                  <a:cubicBezTo>
                    <a:pt x="8" y="20"/>
                    <a:pt x="9" y="19"/>
                    <a:pt x="9" y="18"/>
                  </a:cubicBezTo>
                  <a:cubicBezTo>
                    <a:pt x="11" y="14"/>
                    <a:pt x="14" y="12"/>
                    <a:pt x="17" y="10"/>
                  </a:cubicBezTo>
                  <a:cubicBezTo>
                    <a:pt x="20" y="8"/>
                    <a:pt x="23" y="7"/>
                    <a:pt x="27" y="7"/>
                  </a:cubicBezTo>
                  <a:cubicBezTo>
                    <a:pt x="28" y="7"/>
                    <a:pt x="29" y="7"/>
                    <a:pt x="30" y="8"/>
                  </a:cubicBezTo>
                  <a:cubicBezTo>
                    <a:pt x="31" y="9"/>
                    <a:pt x="31" y="9"/>
                    <a:pt x="32" y="10"/>
                  </a:cubicBezTo>
                  <a:cubicBezTo>
                    <a:pt x="34" y="15"/>
                    <a:pt x="34" y="20"/>
                    <a:pt x="34" y="25"/>
                  </a:cubicBezTo>
                  <a:cubicBezTo>
                    <a:pt x="34" y="30"/>
                    <a:pt x="34" y="34"/>
                    <a:pt x="32" y="39"/>
                  </a:cubicBezTo>
                  <a:lnTo>
                    <a:pt x="8" y="39"/>
                  </a:lnTo>
                  <a:lnTo>
                    <a:pt x="7" y="39"/>
                  </a:lnTo>
                  <a:cubicBezTo>
                    <a:pt x="7" y="40"/>
                    <a:pt x="7" y="40"/>
                    <a:pt x="6" y="40"/>
                  </a:cubicBezTo>
                  <a:lnTo>
                    <a:pt x="6" y="41"/>
                  </a:lnTo>
                  <a:lnTo>
                    <a:pt x="6" y="46"/>
                  </a:ln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8"/>
                    <a:pt x="7" y="48"/>
                  </a:cubicBezTo>
                  <a:lnTo>
                    <a:pt x="8" y="48"/>
                  </a:lnTo>
                  <a:lnTo>
                    <a:pt x="29" y="48"/>
                  </a:lnTo>
                  <a:cubicBezTo>
                    <a:pt x="26" y="55"/>
                    <a:pt x="24" y="62"/>
                    <a:pt x="20" y="68"/>
                  </a:cubicBezTo>
                  <a:cubicBezTo>
                    <a:pt x="19" y="69"/>
                    <a:pt x="19" y="69"/>
                    <a:pt x="19" y="70"/>
                  </a:cubicBezTo>
                  <a:lnTo>
                    <a:pt x="18" y="72"/>
                  </a:lnTo>
                  <a:cubicBezTo>
                    <a:pt x="17" y="72"/>
                    <a:pt x="17" y="72"/>
                    <a:pt x="17" y="72"/>
                  </a:cubicBezTo>
                  <a:lnTo>
                    <a:pt x="17" y="73"/>
                  </a:lnTo>
                  <a:lnTo>
                    <a:pt x="17" y="74"/>
                  </a:lnTo>
                  <a:lnTo>
                    <a:pt x="18" y="74"/>
                  </a:lnTo>
                  <a:lnTo>
                    <a:pt x="46" y="93"/>
                  </a:lnTo>
                  <a:lnTo>
                    <a:pt x="30" y="102"/>
                  </a:lnTo>
                  <a:cubicBezTo>
                    <a:pt x="30" y="103"/>
                    <a:pt x="30" y="103"/>
                    <a:pt x="30" y="103"/>
                  </a:cubicBezTo>
                  <a:lnTo>
                    <a:pt x="30" y="104"/>
                  </a:lnTo>
                  <a:lnTo>
                    <a:pt x="33" y="108"/>
                  </a:lnTo>
                  <a:cubicBezTo>
                    <a:pt x="33" y="108"/>
                    <a:pt x="33" y="107"/>
                    <a:pt x="34" y="108"/>
                  </a:cubicBezTo>
                  <a:cubicBezTo>
                    <a:pt x="35" y="109"/>
                    <a:pt x="34" y="109"/>
                    <a:pt x="34" y="109"/>
                  </a:cubicBezTo>
                  <a:cubicBezTo>
                    <a:pt x="35" y="109"/>
                    <a:pt x="35" y="109"/>
                    <a:pt x="35" y="108"/>
                  </a:cubicBezTo>
                  <a:lnTo>
                    <a:pt x="36" y="108"/>
                  </a:lnTo>
                  <a:lnTo>
                    <a:pt x="54" y="97"/>
                  </a:lnTo>
                  <a:lnTo>
                    <a:pt x="74" y="110"/>
                  </a:lnTo>
                  <a:lnTo>
                    <a:pt x="75" y="110"/>
                  </a:lnTo>
                  <a:lnTo>
                    <a:pt x="78" y="106"/>
                  </a:lnTo>
                  <a:lnTo>
                    <a:pt x="78" y="105"/>
                  </a:lnTo>
                  <a:lnTo>
                    <a:pt x="61" y="94"/>
                  </a:lnTo>
                  <a:lnTo>
                    <a:pt x="90" y="76"/>
                  </a:lnTo>
                  <a:lnTo>
                    <a:pt x="90" y="75"/>
                  </a:lnTo>
                  <a:cubicBezTo>
                    <a:pt x="89" y="74"/>
                    <a:pt x="89" y="73"/>
                    <a:pt x="88" y="71"/>
                  </a:cubicBezTo>
                  <a:cubicBezTo>
                    <a:pt x="85" y="67"/>
                    <a:pt x="84" y="63"/>
                    <a:pt x="84" y="57"/>
                  </a:cubicBezTo>
                  <a:cubicBezTo>
                    <a:pt x="84" y="55"/>
                    <a:pt x="85" y="53"/>
                    <a:pt x="85" y="51"/>
                  </a:cubicBezTo>
                  <a:lnTo>
                    <a:pt x="109" y="51"/>
                  </a:lnTo>
                  <a:lnTo>
                    <a:pt x="110" y="50"/>
                  </a:lnTo>
                  <a:cubicBezTo>
                    <a:pt x="110" y="50"/>
                    <a:pt x="110" y="51"/>
                    <a:pt x="111" y="50"/>
                  </a:cubicBezTo>
                  <a:cubicBezTo>
                    <a:pt x="112" y="49"/>
                    <a:pt x="111" y="49"/>
                    <a:pt x="111" y="49"/>
                  </a:cubicBezTo>
                  <a:lnTo>
                    <a:pt x="111" y="44"/>
                  </a:lnTo>
                  <a:cubicBezTo>
                    <a:pt x="111" y="43"/>
                    <a:pt x="111" y="43"/>
                    <a:pt x="111" y="43"/>
                  </a:cubicBezTo>
                  <a:lnTo>
                    <a:pt x="111" y="42"/>
                  </a:lnTo>
                  <a:lnTo>
                    <a:pt x="90" y="42"/>
                  </a:lnTo>
                  <a:cubicBezTo>
                    <a:pt x="94" y="34"/>
                    <a:pt x="101" y="27"/>
                    <a:pt x="120" y="27"/>
                  </a:cubicBezTo>
                  <a:lnTo>
                    <a:pt x="121" y="27"/>
                  </a:lnTo>
                  <a:cubicBezTo>
                    <a:pt x="121" y="27"/>
                    <a:pt x="120" y="27"/>
                    <a:pt x="121" y="26"/>
                  </a:cubicBezTo>
                  <a:cubicBezTo>
                    <a:pt x="122" y="25"/>
                    <a:pt x="122" y="26"/>
                    <a:pt x="122" y="26"/>
                  </a:cubicBezTo>
                  <a:lnTo>
                    <a:pt x="122" y="20"/>
                  </a:lnTo>
                  <a:lnTo>
                    <a:pt x="121" y="19"/>
                  </a:lnTo>
                  <a:cubicBezTo>
                    <a:pt x="120" y="19"/>
                    <a:pt x="120" y="19"/>
                    <a:pt x="120" y="19"/>
                  </a:cubicBezTo>
                  <a:cubicBezTo>
                    <a:pt x="118" y="18"/>
                    <a:pt x="117" y="18"/>
                    <a:pt x="115" y="18"/>
                  </a:cubicBezTo>
                  <a:cubicBezTo>
                    <a:pt x="108" y="18"/>
                    <a:pt x="102" y="20"/>
                    <a:pt x="96" y="23"/>
                  </a:cubicBezTo>
                  <a:cubicBezTo>
                    <a:pt x="90" y="26"/>
                    <a:pt x="86" y="31"/>
                    <a:pt x="83" y="36"/>
                  </a:cubicBezTo>
                  <a:cubicBezTo>
                    <a:pt x="82" y="39"/>
                    <a:pt x="81" y="40"/>
                    <a:pt x="80" y="43"/>
                  </a:cubicBezTo>
                  <a:lnTo>
                    <a:pt x="40" y="41"/>
                  </a:lnTo>
                  <a:cubicBezTo>
                    <a:pt x="42" y="36"/>
                    <a:pt x="43" y="31"/>
                    <a:pt x="43" y="25"/>
                  </a:cubicBezTo>
                  <a:cubicBezTo>
                    <a:pt x="43" y="19"/>
                    <a:pt x="42" y="13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5"/>
                    <a:pt x="38" y="4"/>
                    <a:pt x="35" y="2"/>
                  </a:cubicBezTo>
                  <a:cubicBezTo>
                    <a:pt x="32" y="0"/>
                    <a:pt x="30" y="0"/>
                    <a:pt x="28" y="0"/>
                  </a:cubicBezTo>
                  <a:cubicBezTo>
                    <a:pt x="22" y="0"/>
                    <a:pt x="18" y="1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1" y="16"/>
                    <a:pt x="1" y="1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21"/>
                  </a:lnTo>
                  <a:close/>
                  <a:moveTo>
                    <a:pt x="54" y="87"/>
                  </a:moveTo>
                  <a:lnTo>
                    <a:pt x="37" y="76"/>
                  </a:lnTo>
                  <a:lnTo>
                    <a:pt x="70" y="76"/>
                  </a:lnTo>
                  <a:close/>
                  <a:moveTo>
                    <a:pt x="37" y="47"/>
                  </a:moveTo>
                  <a:lnTo>
                    <a:pt x="76" y="48"/>
                  </a:lnTo>
                  <a:cubicBezTo>
                    <a:pt x="76" y="51"/>
                    <a:pt x="76" y="52"/>
                    <a:pt x="76" y="55"/>
                  </a:cubicBezTo>
                  <a:cubicBezTo>
                    <a:pt x="76" y="60"/>
                    <a:pt x="77" y="64"/>
                    <a:pt x="79" y="68"/>
                  </a:cubicBezTo>
                  <a:lnTo>
                    <a:pt x="30" y="67"/>
                  </a:lnTo>
                  <a:cubicBezTo>
                    <a:pt x="33" y="60"/>
                    <a:pt x="35" y="54"/>
                    <a:pt x="38" y="47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6" name="Freeform: Shape 10"/>
            <p:cNvSpPr/>
            <p:nvPr/>
          </p:nvSpPr>
          <p:spPr>
            <a:xfrm>
              <a:off x="8148960" y="3153600"/>
              <a:ext cx="173520" cy="12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3" h="351">
                  <a:moveTo>
                    <a:pt x="478" y="327"/>
                  </a:moveTo>
                  <a:cubicBezTo>
                    <a:pt x="474" y="324"/>
                    <a:pt x="471" y="320"/>
                    <a:pt x="467" y="318"/>
                  </a:cubicBezTo>
                  <a:cubicBezTo>
                    <a:pt x="457" y="312"/>
                    <a:pt x="448" y="311"/>
                    <a:pt x="437" y="311"/>
                  </a:cubicBezTo>
                  <a:lnTo>
                    <a:pt x="436" y="311"/>
                  </a:lnTo>
                  <a:cubicBezTo>
                    <a:pt x="426" y="298"/>
                    <a:pt x="380" y="246"/>
                    <a:pt x="370" y="235"/>
                  </a:cubicBezTo>
                  <a:cubicBezTo>
                    <a:pt x="392" y="220"/>
                    <a:pt x="409" y="203"/>
                    <a:pt x="424" y="181"/>
                  </a:cubicBezTo>
                  <a:lnTo>
                    <a:pt x="450" y="181"/>
                  </a:lnTo>
                  <a:cubicBezTo>
                    <a:pt x="451" y="181"/>
                    <a:pt x="451" y="181"/>
                    <a:pt x="451" y="181"/>
                  </a:cubicBezTo>
                  <a:cubicBezTo>
                    <a:pt x="452" y="181"/>
                    <a:pt x="452" y="180"/>
                    <a:pt x="452" y="180"/>
                  </a:cubicBezTo>
                  <a:lnTo>
                    <a:pt x="452" y="179"/>
                  </a:lnTo>
                  <a:lnTo>
                    <a:pt x="452" y="173"/>
                  </a:lnTo>
                  <a:cubicBezTo>
                    <a:pt x="452" y="172"/>
                    <a:pt x="452" y="172"/>
                    <a:pt x="451" y="172"/>
                  </a:cubicBezTo>
                  <a:lnTo>
                    <a:pt x="450" y="172"/>
                  </a:lnTo>
                  <a:lnTo>
                    <a:pt x="429" y="172"/>
                  </a:lnTo>
                  <a:lnTo>
                    <a:pt x="432" y="167"/>
                  </a:lnTo>
                  <a:lnTo>
                    <a:pt x="451" y="167"/>
                  </a:lnTo>
                  <a:lnTo>
                    <a:pt x="452" y="166"/>
                  </a:lnTo>
                  <a:lnTo>
                    <a:pt x="452" y="165"/>
                  </a:lnTo>
                  <a:lnTo>
                    <a:pt x="452" y="159"/>
                  </a:lnTo>
                  <a:lnTo>
                    <a:pt x="452" y="158"/>
                  </a:lnTo>
                  <a:cubicBezTo>
                    <a:pt x="452" y="158"/>
                    <a:pt x="453" y="158"/>
                    <a:pt x="452" y="157"/>
                  </a:cubicBezTo>
                  <a:cubicBezTo>
                    <a:pt x="451" y="156"/>
                    <a:pt x="451" y="157"/>
                    <a:pt x="451" y="157"/>
                  </a:cubicBezTo>
                  <a:lnTo>
                    <a:pt x="436" y="157"/>
                  </a:lnTo>
                  <a:cubicBezTo>
                    <a:pt x="450" y="128"/>
                    <a:pt x="457" y="100"/>
                    <a:pt x="457" y="67"/>
                  </a:cubicBezTo>
                  <a:cubicBezTo>
                    <a:pt x="457" y="66"/>
                    <a:pt x="457" y="64"/>
                    <a:pt x="457" y="63"/>
                  </a:cubicBezTo>
                  <a:cubicBezTo>
                    <a:pt x="457" y="43"/>
                    <a:pt x="455" y="26"/>
                    <a:pt x="451" y="7"/>
                  </a:cubicBezTo>
                  <a:lnTo>
                    <a:pt x="450" y="7"/>
                  </a:lnTo>
                  <a:cubicBezTo>
                    <a:pt x="449" y="7"/>
                    <a:pt x="449" y="7"/>
                    <a:pt x="449" y="7"/>
                  </a:cubicBezTo>
                  <a:cubicBezTo>
                    <a:pt x="443" y="9"/>
                    <a:pt x="439" y="11"/>
                    <a:pt x="434" y="14"/>
                  </a:cubicBezTo>
                  <a:cubicBezTo>
                    <a:pt x="419" y="22"/>
                    <a:pt x="409" y="33"/>
                    <a:pt x="400" y="47"/>
                  </a:cubicBezTo>
                  <a:cubicBezTo>
                    <a:pt x="387" y="45"/>
                    <a:pt x="375" y="43"/>
                    <a:pt x="361" y="43"/>
                  </a:cubicBezTo>
                  <a:cubicBezTo>
                    <a:pt x="357" y="43"/>
                    <a:pt x="355" y="43"/>
                    <a:pt x="351" y="43"/>
                  </a:cubicBezTo>
                  <a:cubicBezTo>
                    <a:pt x="338" y="43"/>
                    <a:pt x="326" y="43"/>
                    <a:pt x="313" y="45"/>
                  </a:cubicBezTo>
                  <a:cubicBezTo>
                    <a:pt x="307" y="24"/>
                    <a:pt x="282" y="8"/>
                    <a:pt x="267" y="1"/>
                  </a:cubicBezTo>
                  <a:cubicBezTo>
                    <a:pt x="267" y="0"/>
                    <a:pt x="266" y="0"/>
                    <a:pt x="266" y="0"/>
                  </a:cubicBezTo>
                  <a:cubicBezTo>
                    <a:pt x="266" y="0"/>
                    <a:pt x="265" y="0"/>
                    <a:pt x="265" y="1"/>
                  </a:cubicBezTo>
                  <a:cubicBezTo>
                    <a:pt x="256" y="20"/>
                    <a:pt x="253" y="38"/>
                    <a:pt x="253" y="59"/>
                  </a:cubicBezTo>
                  <a:cubicBezTo>
                    <a:pt x="253" y="61"/>
                    <a:pt x="253" y="62"/>
                    <a:pt x="253" y="64"/>
                  </a:cubicBezTo>
                  <a:cubicBezTo>
                    <a:pt x="253" y="82"/>
                    <a:pt x="254" y="98"/>
                    <a:pt x="258" y="116"/>
                  </a:cubicBezTo>
                  <a:cubicBezTo>
                    <a:pt x="220" y="125"/>
                    <a:pt x="189" y="137"/>
                    <a:pt x="155" y="157"/>
                  </a:cubicBezTo>
                  <a:cubicBezTo>
                    <a:pt x="131" y="171"/>
                    <a:pt x="111" y="185"/>
                    <a:pt x="90" y="204"/>
                  </a:cubicBezTo>
                  <a:cubicBezTo>
                    <a:pt x="87" y="200"/>
                    <a:pt x="84" y="196"/>
                    <a:pt x="81" y="192"/>
                  </a:cubicBezTo>
                  <a:cubicBezTo>
                    <a:pt x="72" y="177"/>
                    <a:pt x="69" y="164"/>
                    <a:pt x="66" y="148"/>
                  </a:cubicBezTo>
                  <a:cubicBezTo>
                    <a:pt x="66" y="145"/>
                    <a:pt x="65" y="142"/>
                    <a:pt x="65" y="140"/>
                  </a:cubicBezTo>
                  <a:cubicBezTo>
                    <a:pt x="65" y="128"/>
                    <a:pt x="68" y="119"/>
                    <a:pt x="74" y="109"/>
                  </a:cubicBezTo>
                  <a:cubicBezTo>
                    <a:pt x="76" y="105"/>
                    <a:pt x="78" y="103"/>
                    <a:pt x="80" y="100"/>
                  </a:cubicBezTo>
                  <a:cubicBezTo>
                    <a:pt x="84" y="95"/>
                    <a:pt x="89" y="91"/>
                    <a:pt x="94" y="88"/>
                  </a:cubicBezTo>
                  <a:cubicBezTo>
                    <a:pt x="103" y="83"/>
                    <a:pt x="111" y="81"/>
                    <a:pt x="121" y="81"/>
                  </a:cubicBezTo>
                  <a:cubicBezTo>
                    <a:pt x="123" y="81"/>
                    <a:pt x="125" y="81"/>
                    <a:pt x="126" y="81"/>
                  </a:cubicBezTo>
                  <a:cubicBezTo>
                    <a:pt x="133" y="81"/>
                    <a:pt x="138" y="82"/>
                    <a:pt x="145" y="83"/>
                  </a:cubicBezTo>
                  <a:cubicBezTo>
                    <a:pt x="145" y="84"/>
                    <a:pt x="145" y="85"/>
                    <a:pt x="145" y="85"/>
                  </a:cubicBezTo>
                  <a:cubicBezTo>
                    <a:pt x="145" y="88"/>
                    <a:pt x="145" y="90"/>
                    <a:pt x="147" y="93"/>
                  </a:cubicBezTo>
                  <a:cubicBezTo>
                    <a:pt x="151" y="100"/>
                    <a:pt x="167" y="104"/>
                    <a:pt x="181" y="104"/>
                  </a:cubicBezTo>
                  <a:cubicBezTo>
                    <a:pt x="183" y="104"/>
                    <a:pt x="184" y="104"/>
                    <a:pt x="185" y="104"/>
                  </a:cubicBezTo>
                  <a:cubicBezTo>
                    <a:pt x="195" y="104"/>
                    <a:pt x="204" y="103"/>
                    <a:pt x="213" y="99"/>
                  </a:cubicBezTo>
                  <a:cubicBezTo>
                    <a:pt x="213" y="98"/>
                    <a:pt x="213" y="98"/>
                    <a:pt x="213" y="98"/>
                  </a:cubicBezTo>
                  <a:cubicBezTo>
                    <a:pt x="206" y="88"/>
                    <a:pt x="199" y="81"/>
                    <a:pt x="188" y="75"/>
                  </a:cubicBezTo>
                  <a:cubicBezTo>
                    <a:pt x="179" y="70"/>
                    <a:pt x="171" y="67"/>
                    <a:pt x="161" y="66"/>
                  </a:cubicBezTo>
                  <a:cubicBezTo>
                    <a:pt x="160" y="65"/>
                    <a:pt x="159" y="65"/>
                    <a:pt x="158" y="65"/>
                  </a:cubicBezTo>
                  <a:cubicBezTo>
                    <a:pt x="157" y="65"/>
                    <a:pt x="156" y="65"/>
                    <a:pt x="155" y="66"/>
                  </a:cubicBezTo>
                  <a:cubicBezTo>
                    <a:pt x="154" y="66"/>
                    <a:pt x="154" y="66"/>
                    <a:pt x="154" y="66"/>
                  </a:cubicBezTo>
                  <a:cubicBezTo>
                    <a:pt x="151" y="68"/>
                    <a:pt x="149" y="70"/>
                    <a:pt x="148" y="72"/>
                  </a:cubicBezTo>
                  <a:cubicBezTo>
                    <a:pt x="140" y="70"/>
                    <a:pt x="133" y="70"/>
                    <a:pt x="125" y="69"/>
                  </a:cubicBezTo>
                  <a:cubicBezTo>
                    <a:pt x="124" y="69"/>
                    <a:pt x="123" y="69"/>
                    <a:pt x="121" y="69"/>
                  </a:cubicBezTo>
                  <a:cubicBezTo>
                    <a:pt x="109" y="69"/>
                    <a:pt x="99" y="72"/>
                    <a:pt x="89" y="78"/>
                  </a:cubicBezTo>
                  <a:cubicBezTo>
                    <a:pt x="81" y="82"/>
                    <a:pt x="76" y="87"/>
                    <a:pt x="71" y="93"/>
                  </a:cubicBezTo>
                  <a:cubicBezTo>
                    <a:pt x="68" y="97"/>
                    <a:pt x="65" y="100"/>
                    <a:pt x="63" y="104"/>
                  </a:cubicBezTo>
                  <a:cubicBezTo>
                    <a:pt x="56" y="116"/>
                    <a:pt x="53" y="127"/>
                    <a:pt x="53" y="140"/>
                  </a:cubicBezTo>
                  <a:cubicBezTo>
                    <a:pt x="53" y="144"/>
                    <a:pt x="53" y="147"/>
                    <a:pt x="54" y="150"/>
                  </a:cubicBezTo>
                  <a:cubicBezTo>
                    <a:pt x="57" y="168"/>
                    <a:pt x="62" y="184"/>
                    <a:pt x="71" y="200"/>
                  </a:cubicBezTo>
                  <a:cubicBezTo>
                    <a:pt x="74" y="205"/>
                    <a:pt x="77" y="209"/>
                    <a:pt x="81" y="214"/>
                  </a:cubicBezTo>
                  <a:lnTo>
                    <a:pt x="73" y="221"/>
                  </a:lnTo>
                  <a:cubicBezTo>
                    <a:pt x="47" y="246"/>
                    <a:pt x="29" y="270"/>
                    <a:pt x="11" y="302"/>
                  </a:cubicBezTo>
                  <a:cubicBezTo>
                    <a:pt x="7" y="309"/>
                    <a:pt x="3" y="314"/>
                    <a:pt x="0" y="322"/>
                  </a:cubicBezTo>
                  <a:lnTo>
                    <a:pt x="0" y="326"/>
                  </a:lnTo>
                  <a:lnTo>
                    <a:pt x="0" y="327"/>
                  </a:lnTo>
                  <a:lnTo>
                    <a:pt x="1" y="327"/>
                  </a:lnTo>
                  <a:lnTo>
                    <a:pt x="2" y="327"/>
                  </a:lnTo>
                  <a:lnTo>
                    <a:pt x="55" y="329"/>
                  </a:lnTo>
                  <a:lnTo>
                    <a:pt x="56" y="329"/>
                  </a:lnTo>
                  <a:lnTo>
                    <a:pt x="56" y="328"/>
                  </a:lnTo>
                  <a:cubicBezTo>
                    <a:pt x="56" y="328"/>
                    <a:pt x="57" y="328"/>
                    <a:pt x="57" y="327"/>
                  </a:cubicBezTo>
                  <a:lnTo>
                    <a:pt x="57" y="323"/>
                  </a:lnTo>
                  <a:cubicBezTo>
                    <a:pt x="56" y="321"/>
                    <a:pt x="56" y="319"/>
                    <a:pt x="56" y="318"/>
                  </a:cubicBezTo>
                  <a:cubicBezTo>
                    <a:pt x="56" y="306"/>
                    <a:pt x="59" y="296"/>
                    <a:pt x="65" y="286"/>
                  </a:cubicBezTo>
                  <a:cubicBezTo>
                    <a:pt x="67" y="282"/>
                    <a:pt x="70" y="278"/>
                    <a:pt x="73" y="275"/>
                  </a:cubicBezTo>
                  <a:cubicBezTo>
                    <a:pt x="79" y="268"/>
                    <a:pt x="85" y="263"/>
                    <a:pt x="92" y="259"/>
                  </a:cubicBezTo>
                  <a:cubicBezTo>
                    <a:pt x="99" y="255"/>
                    <a:pt x="105" y="252"/>
                    <a:pt x="113" y="251"/>
                  </a:cubicBezTo>
                  <a:cubicBezTo>
                    <a:pt x="134" y="272"/>
                    <a:pt x="153" y="288"/>
                    <a:pt x="176" y="306"/>
                  </a:cubicBezTo>
                  <a:lnTo>
                    <a:pt x="216" y="307"/>
                  </a:lnTo>
                  <a:lnTo>
                    <a:pt x="217" y="307"/>
                  </a:lnTo>
                  <a:cubicBezTo>
                    <a:pt x="217" y="307"/>
                    <a:pt x="217" y="308"/>
                    <a:pt x="218" y="307"/>
                  </a:cubicBezTo>
                  <a:cubicBezTo>
                    <a:pt x="219" y="306"/>
                    <a:pt x="218" y="306"/>
                    <a:pt x="218" y="306"/>
                  </a:cubicBezTo>
                  <a:lnTo>
                    <a:pt x="218" y="302"/>
                  </a:lnTo>
                  <a:lnTo>
                    <a:pt x="218" y="301"/>
                  </a:lnTo>
                  <a:cubicBezTo>
                    <a:pt x="218" y="298"/>
                    <a:pt x="217" y="296"/>
                    <a:pt x="216" y="294"/>
                  </a:cubicBezTo>
                  <a:cubicBezTo>
                    <a:pt x="215" y="291"/>
                    <a:pt x="213" y="290"/>
                    <a:pt x="211" y="288"/>
                  </a:cubicBezTo>
                  <a:cubicBezTo>
                    <a:pt x="210" y="288"/>
                    <a:pt x="210" y="288"/>
                    <a:pt x="210" y="288"/>
                  </a:cubicBezTo>
                  <a:cubicBezTo>
                    <a:pt x="205" y="285"/>
                    <a:pt x="201" y="284"/>
                    <a:pt x="197" y="284"/>
                  </a:cubicBezTo>
                  <a:cubicBezTo>
                    <a:pt x="196" y="284"/>
                    <a:pt x="196" y="284"/>
                    <a:pt x="195" y="284"/>
                  </a:cubicBezTo>
                  <a:cubicBezTo>
                    <a:pt x="192" y="284"/>
                    <a:pt x="189" y="284"/>
                    <a:pt x="186" y="285"/>
                  </a:cubicBezTo>
                  <a:cubicBezTo>
                    <a:pt x="184" y="283"/>
                    <a:pt x="183" y="282"/>
                    <a:pt x="182" y="279"/>
                  </a:cubicBezTo>
                  <a:cubicBezTo>
                    <a:pt x="177" y="270"/>
                    <a:pt x="174" y="262"/>
                    <a:pt x="174" y="251"/>
                  </a:cubicBezTo>
                  <a:cubicBezTo>
                    <a:pt x="265" y="263"/>
                    <a:pt x="350" y="305"/>
                    <a:pt x="430" y="350"/>
                  </a:cubicBezTo>
                  <a:lnTo>
                    <a:pt x="480" y="351"/>
                  </a:lnTo>
                  <a:cubicBezTo>
                    <a:pt x="481" y="351"/>
                    <a:pt x="481" y="351"/>
                    <a:pt x="481" y="351"/>
                  </a:cubicBezTo>
                  <a:cubicBezTo>
                    <a:pt x="482" y="351"/>
                    <a:pt x="482" y="351"/>
                    <a:pt x="482" y="351"/>
                  </a:cubicBezTo>
                  <a:cubicBezTo>
                    <a:pt x="482" y="350"/>
                    <a:pt x="482" y="350"/>
                    <a:pt x="482" y="350"/>
                  </a:cubicBezTo>
                  <a:lnTo>
                    <a:pt x="482" y="347"/>
                  </a:lnTo>
                  <a:cubicBezTo>
                    <a:pt x="483" y="345"/>
                    <a:pt x="483" y="343"/>
                    <a:pt x="483" y="341"/>
                  </a:cubicBezTo>
                  <a:cubicBezTo>
                    <a:pt x="483" y="337"/>
                    <a:pt x="483" y="333"/>
                    <a:pt x="480" y="329"/>
                  </a:cubicBezTo>
                  <a:cubicBezTo>
                    <a:pt x="479" y="328"/>
                    <a:pt x="479" y="328"/>
                    <a:pt x="478" y="327"/>
                  </a:cubicBezTo>
                  <a:close/>
                  <a:moveTo>
                    <a:pt x="269" y="20"/>
                  </a:moveTo>
                  <a:cubicBezTo>
                    <a:pt x="270" y="28"/>
                    <a:pt x="272" y="34"/>
                    <a:pt x="276" y="40"/>
                  </a:cubicBezTo>
                  <a:cubicBezTo>
                    <a:pt x="280" y="48"/>
                    <a:pt x="286" y="54"/>
                    <a:pt x="293" y="58"/>
                  </a:cubicBezTo>
                  <a:cubicBezTo>
                    <a:pt x="294" y="59"/>
                    <a:pt x="295" y="59"/>
                    <a:pt x="296" y="59"/>
                  </a:cubicBezTo>
                  <a:cubicBezTo>
                    <a:pt x="313" y="56"/>
                    <a:pt x="327" y="54"/>
                    <a:pt x="344" y="53"/>
                  </a:cubicBezTo>
                  <a:lnTo>
                    <a:pt x="357" y="84"/>
                  </a:lnTo>
                  <a:cubicBezTo>
                    <a:pt x="357" y="85"/>
                    <a:pt x="357" y="85"/>
                    <a:pt x="357" y="85"/>
                  </a:cubicBezTo>
                  <a:lnTo>
                    <a:pt x="358" y="85"/>
                  </a:lnTo>
                  <a:lnTo>
                    <a:pt x="359" y="85"/>
                  </a:lnTo>
                  <a:lnTo>
                    <a:pt x="360" y="85"/>
                  </a:lnTo>
                  <a:lnTo>
                    <a:pt x="360" y="84"/>
                  </a:lnTo>
                  <a:lnTo>
                    <a:pt x="370" y="54"/>
                  </a:lnTo>
                  <a:cubicBezTo>
                    <a:pt x="387" y="55"/>
                    <a:pt x="402" y="58"/>
                    <a:pt x="418" y="63"/>
                  </a:cubicBezTo>
                  <a:lnTo>
                    <a:pt x="420" y="63"/>
                  </a:lnTo>
                  <a:cubicBezTo>
                    <a:pt x="427" y="57"/>
                    <a:pt x="433" y="51"/>
                    <a:pt x="437" y="43"/>
                  </a:cubicBezTo>
                  <a:cubicBezTo>
                    <a:pt x="440" y="38"/>
                    <a:pt x="442" y="33"/>
                    <a:pt x="444" y="27"/>
                  </a:cubicBezTo>
                  <a:cubicBezTo>
                    <a:pt x="444" y="35"/>
                    <a:pt x="444" y="42"/>
                    <a:pt x="444" y="50"/>
                  </a:cubicBezTo>
                  <a:cubicBezTo>
                    <a:pt x="444" y="58"/>
                    <a:pt x="444" y="65"/>
                    <a:pt x="444" y="73"/>
                  </a:cubicBezTo>
                  <a:cubicBezTo>
                    <a:pt x="444" y="87"/>
                    <a:pt x="442" y="99"/>
                    <a:pt x="439" y="112"/>
                  </a:cubicBezTo>
                  <a:lnTo>
                    <a:pt x="424" y="118"/>
                  </a:lnTo>
                  <a:cubicBezTo>
                    <a:pt x="423" y="118"/>
                    <a:pt x="423" y="118"/>
                    <a:pt x="423" y="118"/>
                  </a:cubicBezTo>
                  <a:cubicBezTo>
                    <a:pt x="423" y="119"/>
                    <a:pt x="423" y="119"/>
                    <a:pt x="423" y="119"/>
                  </a:cubicBezTo>
                  <a:lnTo>
                    <a:pt x="422" y="120"/>
                  </a:lnTo>
                  <a:cubicBezTo>
                    <a:pt x="422" y="120"/>
                    <a:pt x="423" y="120"/>
                    <a:pt x="423" y="121"/>
                  </a:cubicBezTo>
                  <a:lnTo>
                    <a:pt x="424" y="121"/>
                  </a:lnTo>
                  <a:lnTo>
                    <a:pt x="436" y="124"/>
                  </a:lnTo>
                  <a:cubicBezTo>
                    <a:pt x="436" y="128"/>
                    <a:pt x="434" y="132"/>
                    <a:pt x="433" y="135"/>
                  </a:cubicBezTo>
                  <a:lnTo>
                    <a:pt x="419" y="139"/>
                  </a:lnTo>
                  <a:cubicBezTo>
                    <a:pt x="418" y="140"/>
                    <a:pt x="418" y="140"/>
                    <a:pt x="418" y="140"/>
                  </a:cubicBezTo>
                  <a:cubicBezTo>
                    <a:pt x="418" y="141"/>
                    <a:pt x="418" y="141"/>
                    <a:pt x="419" y="141"/>
                  </a:cubicBezTo>
                  <a:lnTo>
                    <a:pt x="419" y="142"/>
                  </a:lnTo>
                  <a:lnTo>
                    <a:pt x="429" y="146"/>
                  </a:lnTo>
                  <a:cubicBezTo>
                    <a:pt x="427" y="150"/>
                    <a:pt x="425" y="154"/>
                    <a:pt x="423" y="158"/>
                  </a:cubicBezTo>
                  <a:lnTo>
                    <a:pt x="401" y="158"/>
                  </a:lnTo>
                  <a:lnTo>
                    <a:pt x="400" y="158"/>
                  </a:lnTo>
                  <a:lnTo>
                    <a:pt x="400" y="159"/>
                  </a:lnTo>
                  <a:lnTo>
                    <a:pt x="399" y="159"/>
                  </a:lnTo>
                  <a:lnTo>
                    <a:pt x="399" y="165"/>
                  </a:lnTo>
                  <a:cubicBezTo>
                    <a:pt x="399" y="166"/>
                    <a:pt x="400" y="166"/>
                    <a:pt x="400" y="166"/>
                  </a:cubicBezTo>
                  <a:cubicBezTo>
                    <a:pt x="400" y="167"/>
                    <a:pt x="400" y="167"/>
                    <a:pt x="400" y="167"/>
                  </a:cubicBezTo>
                  <a:cubicBezTo>
                    <a:pt x="401" y="167"/>
                    <a:pt x="401" y="167"/>
                    <a:pt x="401" y="167"/>
                  </a:cubicBezTo>
                  <a:lnTo>
                    <a:pt x="418" y="167"/>
                  </a:lnTo>
                  <a:lnTo>
                    <a:pt x="415" y="172"/>
                  </a:lnTo>
                  <a:lnTo>
                    <a:pt x="401" y="172"/>
                  </a:lnTo>
                  <a:lnTo>
                    <a:pt x="400" y="172"/>
                  </a:lnTo>
                  <a:cubicBezTo>
                    <a:pt x="400" y="173"/>
                    <a:pt x="400" y="173"/>
                    <a:pt x="399" y="173"/>
                  </a:cubicBezTo>
                  <a:lnTo>
                    <a:pt x="399" y="174"/>
                  </a:lnTo>
                  <a:lnTo>
                    <a:pt x="399" y="180"/>
                  </a:lnTo>
                  <a:cubicBezTo>
                    <a:pt x="399" y="180"/>
                    <a:pt x="398" y="180"/>
                    <a:pt x="399" y="181"/>
                  </a:cubicBezTo>
                  <a:cubicBezTo>
                    <a:pt x="400" y="182"/>
                    <a:pt x="400" y="181"/>
                    <a:pt x="400" y="181"/>
                  </a:cubicBezTo>
                  <a:lnTo>
                    <a:pt x="401" y="182"/>
                  </a:lnTo>
                  <a:lnTo>
                    <a:pt x="409" y="182"/>
                  </a:lnTo>
                  <a:cubicBezTo>
                    <a:pt x="395" y="202"/>
                    <a:pt x="378" y="216"/>
                    <a:pt x="357" y="229"/>
                  </a:cubicBezTo>
                  <a:cubicBezTo>
                    <a:pt x="355" y="229"/>
                    <a:pt x="354" y="230"/>
                    <a:pt x="352" y="231"/>
                  </a:cubicBezTo>
                  <a:cubicBezTo>
                    <a:pt x="351" y="230"/>
                    <a:pt x="350" y="230"/>
                    <a:pt x="349" y="229"/>
                  </a:cubicBezTo>
                  <a:cubicBezTo>
                    <a:pt x="326" y="216"/>
                    <a:pt x="310" y="200"/>
                    <a:pt x="296" y="178"/>
                  </a:cubicBezTo>
                  <a:lnTo>
                    <a:pt x="301" y="178"/>
                  </a:lnTo>
                  <a:cubicBezTo>
                    <a:pt x="302" y="178"/>
                    <a:pt x="302" y="178"/>
                    <a:pt x="302" y="178"/>
                  </a:cubicBezTo>
                  <a:lnTo>
                    <a:pt x="303" y="177"/>
                  </a:lnTo>
                  <a:lnTo>
                    <a:pt x="303" y="176"/>
                  </a:lnTo>
                  <a:lnTo>
                    <a:pt x="303" y="170"/>
                  </a:lnTo>
                  <a:lnTo>
                    <a:pt x="303" y="169"/>
                  </a:lnTo>
                  <a:lnTo>
                    <a:pt x="302" y="169"/>
                  </a:lnTo>
                  <a:lnTo>
                    <a:pt x="301" y="169"/>
                  </a:lnTo>
                  <a:lnTo>
                    <a:pt x="289" y="169"/>
                  </a:lnTo>
                  <a:lnTo>
                    <a:pt x="287" y="164"/>
                  </a:lnTo>
                  <a:lnTo>
                    <a:pt x="301" y="164"/>
                  </a:lnTo>
                  <a:cubicBezTo>
                    <a:pt x="302" y="164"/>
                    <a:pt x="302" y="163"/>
                    <a:pt x="302" y="163"/>
                  </a:cubicBezTo>
                  <a:cubicBezTo>
                    <a:pt x="303" y="163"/>
                    <a:pt x="303" y="163"/>
                    <a:pt x="303" y="163"/>
                  </a:cubicBezTo>
                  <a:cubicBezTo>
                    <a:pt x="303" y="162"/>
                    <a:pt x="303" y="162"/>
                    <a:pt x="303" y="162"/>
                  </a:cubicBezTo>
                  <a:lnTo>
                    <a:pt x="303" y="156"/>
                  </a:lnTo>
                  <a:lnTo>
                    <a:pt x="303" y="155"/>
                  </a:lnTo>
                  <a:lnTo>
                    <a:pt x="302" y="154"/>
                  </a:lnTo>
                  <a:lnTo>
                    <a:pt x="301" y="154"/>
                  </a:lnTo>
                  <a:lnTo>
                    <a:pt x="282" y="154"/>
                  </a:lnTo>
                  <a:cubicBezTo>
                    <a:pt x="279" y="147"/>
                    <a:pt x="277" y="142"/>
                    <a:pt x="275" y="135"/>
                  </a:cubicBezTo>
                  <a:lnTo>
                    <a:pt x="283" y="133"/>
                  </a:lnTo>
                  <a:cubicBezTo>
                    <a:pt x="284" y="132"/>
                    <a:pt x="284" y="132"/>
                    <a:pt x="284" y="132"/>
                  </a:cubicBezTo>
                  <a:cubicBezTo>
                    <a:pt x="285" y="132"/>
                    <a:pt x="285" y="131"/>
                    <a:pt x="285" y="131"/>
                  </a:cubicBezTo>
                  <a:lnTo>
                    <a:pt x="285" y="130"/>
                  </a:lnTo>
                  <a:lnTo>
                    <a:pt x="285" y="129"/>
                  </a:lnTo>
                  <a:lnTo>
                    <a:pt x="272" y="124"/>
                  </a:lnTo>
                  <a:cubicBezTo>
                    <a:pt x="272" y="120"/>
                    <a:pt x="270" y="117"/>
                    <a:pt x="270" y="114"/>
                  </a:cubicBezTo>
                  <a:lnTo>
                    <a:pt x="288" y="114"/>
                  </a:lnTo>
                  <a:cubicBezTo>
                    <a:pt x="288" y="113"/>
                    <a:pt x="289" y="113"/>
                    <a:pt x="289" y="113"/>
                  </a:cubicBezTo>
                  <a:lnTo>
                    <a:pt x="289" y="112"/>
                  </a:lnTo>
                  <a:lnTo>
                    <a:pt x="289" y="111"/>
                  </a:lnTo>
                  <a:lnTo>
                    <a:pt x="288" y="111"/>
                  </a:lnTo>
                  <a:lnTo>
                    <a:pt x="266" y="98"/>
                  </a:lnTo>
                  <a:cubicBezTo>
                    <a:pt x="264" y="88"/>
                    <a:pt x="264" y="79"/>
                    <a:pt x="264" y="69"/>
                  </a:cubicBezTo>
                  <a:cubicBezTo>
                    <a:pt x="264" y="52"/>
                    <a:pt x="266" y="37"/>
                    <a:pt x="269" y="20"/>
                  </a:cubicBezTo>
                  <a:close/>
                  <a:moveTo>
                    <a:pt x="64" y="264"/>
                  </a:moveTo>
                  <a:cubicBezTo>
                    <a:pt x="61" y="269"/>
                    <a:pt x="58" y="273"/>
                    <a:pt x="55" y="278"/>
                  </a:cubicBezTo>
                  <a:cubicBezTo>
                    <a:pt x="48" y="290"/>
                    <a:pt x="45" y="302"/>
                    <a:pt x="45" y="316"/>
                  </a:cubicBezTo>
                  <a:lnTo>
                    <a:pt x="15" y="316"/>
                  </a:lnTo>
                  <a:cubicBezTo>
                    <a:pt x="37" y="280"/>
                    <a:pt x="59" y="252"/>
                    <a:pt x="89" y="223"/>
                  </a:cubicBezTo>
                  <a:cubicBezTo>
                    <a:pt x="94" y="229"/>
                    <a:pt x="98" y="235"/>
                    <a:pt x="104" y="240"/>
                  </a:cubicBezTo>
                  <a:cubicBezTo>
                    <a:pt x="97" y="242"/>
                    <a:pt x="91" y="245"/>
                    <a:pt x="84" y="249"/>
                  </a:cubicBezTo>
                  <a:cubicBezTo>
                    <a:pt x="77" y="253"/>
                    <a:pt x="71" y="258"/>
                    <a:pt x="64" y="264"/>
                  </a:cubicBezTo>
                  <a:close/>
                  <a:moveTo>
                    <a:pt x="434" y="337"/>
                  </a:moveTo>
                  <a:cubicBezTo>
                    <a:pt x="355" y="292"/>
                    <a:pt x="268" y="249"/>
                    <a:pt x="175" y="238"/>
                  </a:cubicBezTo>
                  <a:cubicBezTo>
                    <a:pt x="176" y="224"/>
                    <a:pt x="179" y="212"/>
                    <a:pt x="183" y="199"/>
                  </a:cubicBezTo>
                  <a:lnTo>
                    <a:pt x="183" y="198"/>
                  </a:lnTo>
                  <a:cubicBezTo>
                    <a:pt x="183" y="197"/>
                    <a:pt x="183" y="197"/>
                    <a:pt x="183" y="197"/>
                  </a:cubicBezTo>
                  <a:lnTo>
                    <a:pt x="183" y="196"/>
                  </a:lnTo>
                  <a:lnTo>
                    <a:pt x="175" y="194"/>
                  </a:lnTo>
                  <a:lnTo>
                    <a:pt x="174" y="194"/>
                  </a:lnTo>
                  <a:cubicBezTo>
                    <a:pt x="169" y="208"/>
                    <a:pt x="167" y="220"/>
                    <a:pt x="166" y="235"/>
                  </a:cubicBezTo>
                  <a:cubicBezTo>
                    <a:pt x="157" y="235"/>
                    <a:pt x="148" y="234"/>
                    <a:pt x="140" y="233"/>
                  </a:cubicBezTo>
                  <a:cubicBezTo>
                    <a:pt x="136" y="233"/>
                    <a:pt x="132" y="233"/>
                    <a:pt x="129" y="233"/>
                  </a:cubicBezTo>
                  <a:cubicBezTo>
                    <a:pt x="125" y="233"/>
                    <a:pt x="123" y="233"/>
                    <a:pt x="119" y="233"/>
                  </a:cubicBezTo>
                  <a:cubicBezTo>
                    <a:pt x="112" y="225"/>
                    <a:pt x="106" y="218"/>
                    <a:pt x="100" y="209"/>
                  </a:cubicBezTo>
                  <a:cubicBezTo>
                    <a:pt x="112" y="198"/>
                    <a:pt x="123" y="189"/>
                    <a:pt x="136" y="180"/>
                  </a:cubicBezTo>
                  <a:lnTo>
                    <a:pt x="154" y="193"/>
                  </a:lnTo>
                  <a:cubicBezTo>
                    <a:pt x="155" y="193"/>
                    <a:pt x="155" y="193"/>
                    <a:pt x="155" y="193"/>
                  </a:cubicBezTo>
                  <a:cubicBezTo>
                    <a:pt x="155" y="192"/>
                    <a:pt x="156" y="192"/>
                    <a:pt x="156" y="192"/>
                  </a:cubicBezTo>
                  <a:lnTo>
                    <a:pt x="156" y="191"/>
                  </a:lnTo>
                  <a:lnTo>
                    <a:pt x="156" y="190"/>
                  </a:lnTo>
                  <a:lnTo>
                    <a:pt x="151" y="169"/>
                  </a:lnTo>
                  <a:lnTo>
                    <a:pt x="167" y="159"/>
                  </a:lnTo>
                  <a:lnTo>
                    <a:pt x="195" y="175"/>
                  </a:lnTo>
                  <a:cubicBezTo>
                    <a:pt x="195" y="175"/>
                    <a:pt x="195" y="174"/>
                    <a:pt x="196" y="174"/>
                  </a:cubicBezTo>
                  <a:cubicBezTo>
                    <a:pt x="196" y="173"/>
                    <a:pt x="196" y="173"/>
                    <a:pt x="196" y="173"/>
                  </a:cubicBezTo>
                  <a:lnTo>
                    <a:pt x="197" y="172"/>
                  </a:lnTo>
                  <a:lnTo>
                    <a:pt x="196" y="172"/>
                  </a:lnTo>
                  <a:lnTo>
                    <a:pt x="185" y="150"/>
                  </a:lnTo>
                  <a:lnTo>
                    <a:pt x="194" y="145"/>
                  </a:lnTo>
                  <a:lnTo>
                    <a:pt x="233" y="173"/>
                  </a:lnTo>
                  <a:lnTo>
                    <a:pt x="234" y="173"/>
                  </a:lnTo>
                  <a:cubicBezTo>
                    <a:pt x="234" y="172"/>
                    <a:pt x="234" y="172"/>
                    <a:pt x="234" y="172"/>
                  </a:cubicBezTo>
                  <a:cubicBezTo>
                    <a:pt x="235" y="172"/>
                    <a:pt x="235" y="172"/>
                    <a:pt x="235" y="171"/>
                  </a:cubicBezTo>
                  <a:lnTo>
                    <a:pt x="234" y="170"/>
                  </a:lnTo>
                  <a:lnTo>
                    <a:pt x="223" y="138"/>
                  </a:lnTo>
                  <a:cubicBezTo>
                    <a:pt x="236" y="133"/>
                    <a:pt x="248" y="130"/>
                    <a:pt x="261" y="127"/>
                  </a:cubicBezTo>
                  <a:cubicBezTo>
                    <a:pt x="264" y="136"/>
                    <a:pt x="267" y="144"/>
                    <a:pt x="270" y="153"/>
                  </a:cubicBezTo>
                  <a:lnTo>
                    <a:pt x="255" y="153"/>
                  </a:lnTo>
                  <a:lnTo>
                    <a:pt x="254" y="153"/>
                  </a:lnTo>
                  <a:lnTo>
                    <a:pt x="253" y="154"/>
                  </a:lnTo>
                  <a:lnTo>
                    <a:pt x="253" y="160"/>
                  </a:lnTo>
                  <a:cubicBezTo>
                    <a:pt x="253" y="161"/>
                    <a:pt x="253" y="161"/>
                    <a:pt x="253" y="161"/>
                  </a:cubicBezTo>
                  <a:cubicBezTo>
                    <a:pt x="254" y="161"/>
                    <a:pt x="254" y="162"/>
                    <a:pt x="254" y="162"/>
                  </a:cubicBezTo>
                  <a:lnTo>
                    <a:pt x="255" y="162"/>
                  </a:lnTo>
                  <a:lnTo>
                    <a:pt x="275" y="162"/>
                  </a:lnTo>
                  <a:lnTo>
                    <a:pt x="278" y="167"/>
                  </a:lnTo>
                  <a:lnTo>
                    <a:pt x="254" y="167"/>
                  </a:lnTo>
                  <a:lnTo>
                    <a:pt x="253" y="167"/>
                  </a:lnTo>
                  <a:cubicBezTo>
                    <a:pt x="253" y="167"/>
                    <a:pt x="253" y="168"/>
                    <a:pt x="252" y="168"/>
                  </a:cubicBezTo>
                  <a:lnTo>
                    <a:pt x="252" y="169"/>
                  </a:lnTo>
                  <a:lnTo>
                    <a:pt x="252" y="175"/>
                  </a:lnTo>
                  <a:cubicBezTo>
                    <a:pt x="252" y="175"/>
                    <a:pt x="251" y="175"/>
                    <a:pt x="252" y="176"/>
                  </a:cubicBezTo>
                  <a:cubicBezTo>
                    <a:pt x="253" y="177"/>
                    <a:pt x="253" y="176"/>
                    <a:pt x="253" y="176"/>
                  </a:cubicBezTo>
                  <a:lnTo>
                    <a:pt x="254" y="176"/>
                  </a:lnTo>
                  <a:lnTo>
                    <a:pt x="283" y="176"/>
                  </a:lnTo>
                  <a:cubicBezTo>
                    <a:pt x="301" y="206"/>
                    <a:pt x="322" y="227"/>
                    <a:pt x="351" y="245"/>
                  </a:cubicBezTo>
                  <a:cubicBezTo>
                    <a:pt x="352" y="245"/>
                    <a:pt x="352" y="245"/>
                    <a:pt x="352" y="245"/>
                  </a:cubicBezTo>
                  <a:cubicBezTo>
                    <a:pt x="353" y="245"/>
                    <a:pt x="353" y="245"/>
                    <a:pt x="353" y="245"/>
                  </a:cubicBezTo>
                  <a:lnTo>
                    <a:pt x="361" y="240"/>
                  </a:lnTo>
                  <a:lnTo>
                    <a:pt x="367" y="246"/>
                  </a:lnTo>
                  <a:lnTo>
                    <a:pt x="355" y="263"/>
                  </a:lnTo>
                  <a:cubicBezTo>
                    <a:pt x="354" y="264"/>
                    <a:pt x="354" y="264"/>
                    <a:pt x="354" y="264"/>
                  </a:cubicBezTo>
                  <a:cubicBezTo>
                    <a:pt x="354" y="265"/>
                    <a:pt x="354" y="265"/>
                    <a:pt x="355" y="265"/>
                  </a:cubicBezTo>
                  <a:lnTo>
                    <a:pt x="355" y="266"/>
                  </a:lnTo>
                  <a:lnTo>
                    <a:pt x="356" y="266"/>
                  </a:lnTo>
                  <a:lnTo>
                    <a:pt x="377" y="257"/>
                  </a:lnTo>
                  <a:lnTo>
                    <a:pt x="386" y="269"/>
                  </a:lnTo>
                  <a:lnTo>
                    <a:pt x="367" y="282"/>
                  </a:lnTo>
                  <a:lnTo>
                    <a:pt x="367" y="283"/>
                  </a:lnTo>
                  <a:cubicBezTo>
                    <a:pt x="366" y="283"/>
                    <a:pt x="366" y="283"/>
                    <a:pt x="366" y="283"/>
                  </a:cubicBezTo>
                  <a:lnTo>
                    <a:pt x="366" y="284"/>
                  </a:lnTo>
                  <a:lnTo>
                    <a:pt x="366" y="285"/>
                  </a:lnTo>
                  <a:lnTo>
                    <a:pt x="367" y="286"/>
                  </a:lnTo>
                  <a:lnTo>
                    <a:pt x="368" y="286"/>
                  </a:lnTo>
                  <a:lnTo>
                    <a:pt x="396" y="279"/>
                  </a:lnTo>
                  <a:lnTo>
                    <a:pt x="432" y="321"/>
                  </a:lnTo>
                  <a:cubicBezTo>
                    <a:pt x="433" y="321"/>
                    <a:pt x="433" y="321"/>
                    <a:pt x="433" y="321"/>
                  </a:cubicBezTo>
                  <a:lnTo>
                    <a:pt x="436" y="321"/>
                  </a:lnTo>
                  <a:cubicBezTo>
                    <a:pt x="437" y="321"/>
                    <a:pt x="438" y="321"/>
                    <a:pt x="440" y="321"/>
                  </a:cubicBezTo>
                  <a:cubicBezTo>
                    <a:pt x="447" y="321"/>
                    <a:pt x="453" y="322"/>
                    <a:pt x="459" y="326"/>
                  </a:cubicBezTo>
                  <a:cubicBezTo>
                    <a:pt x="463" y="328"/>
                    <a:pt x="466" y="331"/>
                    <a:pt x="469" y="334"/>
                  </a:cubicBezTo>
                  <a:cubicBezTo>
                    <a:pt x="470" y="335"/>
                    <a:pt x="471" y="336"/>
                    <a:pt x="472" y="337"/>
                  </a:cubicBezTo>
                  <a:cubicBezTo>
                    <a:pt x="472" y="338"/>
                    <a:pt x="472" y="338"/>
                    <a:pt x="472" y="33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7" name="Freeform: Shape 11"/>
            <p:cNvSpPr/>
            <p:nvPr/>
          </p:nvSpPr>
          <p:spPr>
            <a:xfrm>
              <a:off x="7369200" y="2879640"/>
              <a:ext cx="518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6">
                  <a:moveTo>
                    <a:pt x="145" y="45"/>
                  </a:moveTo>
                  <a:lnTo>
                    <a:pt x="136" y="89"/>
                  </a:lnTo>
                  <a:lnTo>
                    <a:pt x="96" y="96"/>
                  </a:lnTo>
                  <a:cubicBezTo>
                    <a:pt x="91" y="92"/>
                    <a:pt x="87" y="89"/>
                    <a:pt x="82" y="86"/>
                  </a:cubicBezTo>
                  <a:cubicBezTo>
                    <a:pt x="64" y="76"/>
                    <a:pt x="47" y="71"/>
                    <a:pt x="26" y="71"/>
                  </a:cubicBezTo>
                  <a:cubicBezTo>
                    <a:pt x="24" y="71"/>
                    <a:pt x="22" y="71"/>
                    <a:pt x="20" y="72"/>
                  </a:cubicBezTo>
                  <a:lnTo>
                    <a:pt x="35" y="32"/>
                  </a:lnTo>
                  <a:lnTo>
                    <a:pt x="0" y="2"/>
                  </a:lnTo>
                  <a:cubicBezTo>
                    <a:pt x="9" y="1"/>
                    <a:pt x="16" y="0"/>
                    <a:pt x="25" y="0"/>
                  </a:cubicBezTo>
                  <a:cubicBezTo>
                    <a:pt x="59" y="0"/>
                    <a:pt x="88" y="8"/>
                    <a:pt x="117" y="25"/>
                  </a:cubicBezTo>
                  <a:cubicBezTo>
                    <a:pt x="127" y="31"/>
                    <a:pt x="136" y="37"/>
                    <a:pt x="14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8" name="Freeform: Shape 12"/>
            <p:cNvSpPr/>
            <p:nvPr/>
          </p:nvSpPr>
          <p:spPr>
            <a:xfrm>
              <a:off x="7317720" y="2883240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8" y="0"/>
                  </a:moveTo>
                  <a:lnTo>
                    <a:pt x="143" y="29"/>
                  </a:lnTo>
                  <a:lnTo>
                    <a:pt x="128" y="68"/>
                  </a:lnTo>
                  <a:cubicBezTo>
                    <a:pt x="123" y="70"/>
                    <a:pt x="118" y="72"/>
                    <a:pt x="112" y="75"/>
                  </a:cubicBezTo>
                  <a:cubicBezTo>
                    <a:pt x="95" y="85"/>
                    <a:pt x="82" y="98"/>
                    <a:pt x="72" y="116"/>
                  </a:cubicBezTo>
                  <a:cubicBezTo>
                    <a:pt x="71" y="118"/>
                    <a:pt x="70" y="119"/>
                    <a:pt x="69" y="121"/>
                  </a:cubicBezTo>
                  <a:lnTo>
                    <a:pt x="42" y="88"/>
                  </a:lnTo>
                  <a:lnTo>
                    <a:pt x="0" y="103"/>
                  </a:lnTo>
                  <a:cubicBezTo>
                    <a:pt x="3" y="95"/>
                    <a:pt x="6" y="89"/>
                    <a:pt x="11" y="81"/>
                  </a:cubicBezTo>
                  <a:cubicBezTo>
                    <a:pt x="27" y="52"/>
                    <a:pt x="48" y="31"/>
                    <a:pt x="78" y="14"/>
                  </a:cubicBezTo>
                  <a:cubicBezTo>
                    <a:pt x="88" y="8"/>
                    <a:pt x="97" y="4"/>
                    <a:pt x="10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9" name="Freeform: Shape 13"/>
            <p:cNvSpPr/>
            <p:nvPr/>
          </p:nvSpPr>
          <p:spPr>
            <a:xfrm>
              <a:off x="7312680" y="2927879"/>
              <a:ext cx="316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60">
                  <a:moveTo>
                    <a:pt x="39" y="160"/>
                  </a:moveTo>
                  <a:cubicBezTo>
                    <a:pt x="33" y="153"/>
                    <a:pt x="29" y="147"/>
                    <a:pt x="25" y="140"/>
                  </a:cubicBezTo>
                  <a:cubicBezTo>
                    <a:pt x="9" y="112"/>
                    <a:pt x="1" y="84"/>
                    <a:pt x="0" y="52"/>
                  </a:cubicBezTo>
                  <a:cubicBezTo>
                    <a:pt x="0" y="51"/>
                    <a:pt x="0" y="50"/>
                    <a:pt x="0" y="48"/>
                  </a:cubicBezTo>
                  <a:cubicBezTo>
                    <a:pt x="0" y="37"/>
                    <a:pt x="1" y="26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1" y="42"/>
                    <a:pt x="71" y="48"/>
                  </a:cubicBezTo>
                  <a:cubicBezTo>
                    <a:pt x="71" y="69"/>
                    <a:pt x="75" y="87"/>
                    <a:pt x="86" y="104"/>
                  </a:cubicBezTo>
                  <a:cubicBezTo>
                    <a:pt x="87" y="106"/>
                    <a:pt x="88" y="108"/>
                    <a:pt x="89" y="109"/>
                  </a:cubicBezTo>
                  <a:lnTo>
                    <a:pt x="47" y="116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0" name="Freeform: Shape 14"/>
            <p:cNvSpPr/>
            <p:nvPr/>
          </p:nvSpPr>
          <p:spPr>
            <a:xfrm>
              <a:off x="7335720" y="2976840"/>
              <a:ext cx="514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4">
                  <a:moveTo>
                    <a:pt x="0" y="51"/>
                  </a:moveTo>
                  <a:lnTo>
                    <a:pt x="8" y="6"/>
                  </a:lnTo>
                  <a:lnTo>
                    <a:pt x="48" y="0"/>
                  </a:lnTo>
                  <a:cubicBezTo>
                    <a:pt x="53" y="3"/>
                    <a:pt x="57" y="6"/>
                    <a:pt x="62" y="9"/>
                  </a:cubicBezTo>
                  <a:cubicBezTo>
                    <a:pt x="80" y="19"/>
                    <a:pt x="97" y="24"/>
                    <a:pt x="118" y="24"/>
                  </a:cubicBezTo>
                  <a:cubicBezTo>
                    <a:pt x="120" y="24"/>
                    <a:pt x="122" y="24"/>
                    <a:pt x="125" y="24"/>
                  </a:cubicBezTo>
                  <a:lnTo>
                    <a:pt x="110" y="63"/>
                  </a:lnTo>
                  <a:lnTo>
                    <a:pt x="144" y="93"/>
                  </a:lnTo>
                  <a:cubicBezTo>
                    <a:pt x="135" y="94"/>
                    <a:pt x="128" y="94"/>
                    <a:pt x="119" y="94"/>
                  </a:cubicBezTo>
                  <a:cubicBezTo>
                    <a:pt x="85" y="94"/>
                    <a:pt x="56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1" name="Freeform: Shape 15"/>
            <p:cNvSpPr/>
            <p:nvPr/>
          </p:nvSpPr>
          <p:spPr>
            <a:xfrm>
              <a:off x="7387560" y="296351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34" y="121"/>
                  </a:moveTo>
                  <a:lnTo>
                    <a:pt x="0" y="92"/>
                  </a:lnTo>
                  <a:lnTo>
                    <a:pt x="15" y="54"/>
                  </a:lnTo>
                  <a:cubicBezTo>
                    <a:pt x="20" y="51"/>
                    <a:pt x="25" y="49"/>
                    <a:pt x="30" y="46"/>
                  </a:cubicBezTo>
                  <a:cubicBezTo>
                    <a:pt x="48" y="36"/>
                    <a:pt x="61" y="23"/>
                    <a:pt x="71" y="5"/>
                  </a:cubicBezTo>
                  <a:cubicBezTo>
                    <a:pt x="72" y="4"/>
                    <a:pt x="73" y="2"/>
                    <a:pt x="74" y="0"/>
                  </a:cubicBezTo>
                  <a:lnTo>
                    <a:pt x="101" y="33"/>
                  </a:lnTo>
                  <a:lnTo>
                    <a:pt x="143" y="18"/>
                  </a:lnTo>
                  <a:cubicBezTo>
                    <a:pt x="140" y="26"/>
                    <a:pt x="137" y="33"/>
                    <a:pt x="132" y="41"/>
                  </a:cubicBezTo>
                  <a:cubicBezTo>
                    <a:pt x="115" y="70"/>
                    <a:pt x="95" y="90"/>
                    <a:pt x="66" y="107"/>
                  </a:cubicBezTo>
                  <a:cubicBezTo>
                    <a:pt x="55" y="113"/>
                    <a:pt x="46" y="117"/>
                    <a:pt x="34" y="12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2" name="Freeform: Shape 16"/>
            <p:cNvSpPr/>
            <p:nvPr/>
          </p:nvSpPr>
          <p:spPr>
            <a:xfrm>
              <a:off x="7412039" y="2905200"/>
              <a:ext cx="3132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0">
                  <a:moveTo>
                    <a:pt x="85" y="145"/>
                  </a:moveTo>
                  <a:lnTo>
                    <a:pt x="42" y="160"/>
                  </a:lnTo>
                  <a:lnTo>
                    <a:pt x="17" y="129"/>
                  </a:lnTo>
                  <a:cubicBezTo>
                    <a:pt x="18" y="123"/>
                    <a:pt x="18" y="118"/>
                    <a:pt x="18" y="112"/>
                  </a:cubicBezTo>
                  <a:cubicBezTo>
                    <a:pt x="18" y="91"/>
                    <a:pt x="13" y="74"/>
                    <a:pt x="3" y="56"/>
                  </a:cubicBezTo>
                  <a:cubicBezTo>
                    <a:pt x="2" y="54"/>
                    <a:pt x="1" y="52"/>
                    <a:pt x="0" y="51"/>
                  </a:cubicBezTo>
                  <a:lnTo>
                    <a:pt x="42" y="44"/>
                  </a:lnTo>
                  <a:lnTo>
                    <a:pt x="50" y="0"/>
                  </a:lnTo>
                  <a:cubicBezTo>
                    <a:pt x="55" y="7"/>
                    <a:pt x="60" y="13"/>
                    <a:pt x="64" y="20"/>
                  </a:cubicBezTo>
                  <a:cubicBezTo>
                    <a:pt x="82" y="50"/>
                    <a:pt x="88" y="78"/>
                    <a:pt x="88" y="112"/>
                  </a:cubicBezTo>
                  <a:cubicBezTo>
                    <a:pt x="88" y="124"/>
                    <a:pt x="87" y="134"/>
                    <a:pt x="85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3" name="Freeform: Shape 17"/>
            <p:cNvSpPr/>
            <p:nvPr/>
          </p:nvSpPr>
          <p:spPr>
            <a:xfrm>
              <a:off x="9587160" y="2886479"/>
              <a:ext cx="51120" cy="4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21">
                  <a:moveTo>
                    <a:pt x="109" y="0"/>
                  </a:moveTo>
                  <a:lnTo>
                    <a:pt x="143" y="29"/>
                  </a:lnTo>
                  <a:lnTo>
                    <a:pt x="129" y="68"/>
                  </a:lnTo>
                  <a:cubicBezTo>
                    <a:pt x="123" y="70"/>
                    <a:pt x="119" y="72"/>
                    <a:pt x="113" y="75"/>
                  </a:cubicBezTo>
                  <a:cubicBezTo>
                    <a:pt x="95" y="85"/>
                    <a:pt x="83" y="98"/>
                    <a:pt x="73" y="116"/>
                  </a:cubicBezTo>
                  <a:cubicBezTo>
                    <a:pt x="71" y="118"/>
                    <a:pt x="71" y="119"/>
                    <a:pt x="70" y="121"/>
                  </a:cubicBezTo>
                  <a:lnTo>
                    <a:pt x="43" y="88"/>
                  </a:lnTo>
                  <a:lnTo>
                    <a:pt x="0" y="103"/>
                  </a:lnTo>
                  <a:cubicBezTo>
                    <a:pt x="4" y="95"/>
                    <a:pt x="7" y="88"/>
                    <a:pt x="11" y="81"/>
                  </a:cubicBezTo>
                  <a:cubicBezTo>
                    <a:pt x="28" y="52"/>
                    <a:pt x="49" y="31"/>
                    <a:pt x="78" y="14"/>
                  </a:cubicBezTo>
                  <a:cubicBezTo>
                    <a:pt x="89" y="8"/>
                    <a:pt x="98" y="4"/>
                    <a:pt x="109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4" name="Freeform: Shape 18"/>
            <p:cNvSpPr/>
            <p:nvPr/>
          </p:nvSpPr>
          <p:spPr>
            <a:xfrm>
              <a:off x="9582480" y="2930759"/>
              <a:ext cx="31320" cy="57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61">
                  <a:moveTo>
                    <a:pt x="38" y="161"/>
                  </a:moveTo>
                  <a:cubicBezTo>
                    <a:pt x="33" y="154"/>
                    <a:pt x="28" y="147"/>
                    <a:pt x="24" y="140"/>
                  </a:cubicBezTo>
                  <a:cubicBezTo>
                    <a:pt x="7" y="112"/>
                    <a:pt x="1" y="85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37"/>
                    <a:pt x="1" y="27"/>
                    <a:pt x="3" y="15"/>
                  </a:cubicBezTo>
                  <a:lnTo>
                    <a:pt x="46" y="0"/>
                  </a:lnTo>
                  <a:lnTo>
                    <a:pt x="72" y="31"/>
                  </a:lnTo>
                  <a:cubicBezTo>
                    <a:pt x="71" y="37"/>
                    <a:pt x="70" y="42"/>
                    <a:pt x="70" y="48"/>
                  </a:cubicBezTo>
                  <a:cubicBezTo>
                    <a:pt x="70" y="69"/>
                    <a:pt x="75" y="87"/>
                    <a:pt x="85" y="105"/>
                  </a:cubicBezTo>
                  <a:cubicBezTo>
                    <a:pt x="86" y="106"/>
                    <a:pt x="87" y="108"/>
                    <a:pt x="88" y="110"/>
                  </a:cubicBezTo>
                  <a:lnTo>
                    <a:pt x="47" y="11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5" name="Freeform: Shape 19"/>
            <p:cNvSpPr/>
            <p:nvPr/>
          </p:nvSpPr>
          <p:spPr>
            <a:xfrm>
              <a:off x="9605160" y="2979719"/>
              <a:ext cx="518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4">
                  <a:moveTo>
                    <a:pt x="0" y="51"/>
                  </a:moveTo>
                  <a:lnTo>
                    <a:pt x="9" y="6"/>
                  </a:lnTo>
                  <a:lnTo>
                    <a:pt x="49" y="0"/>
                  </a:lnTo>
                  <a:cubicBezTo>
                    <a:pt x="54" y="3"/>
                    <a:pt x="58" y="6"/>
                    <a:pt x="63" y="9"/>
                  </a:cubicBezTo>
                  <a:cubicBezTo>
                    <a:pt x="81" y="19"/>
                    <a:pt x="98" y="24"/>
                    <a:pt x="119" y="24"/>
                  </a:cubicBezTo>
                  <a:cubicBezTo>
                    <a:pt x="121" y="24"/>
                    <a:pt x="123" y="24"/>
                    <a:pt x="125" y="24"/>
                  </a:cubicBezTo>
                  <a:lnTo>
                    <a:pt x="110" y="63"/>
                  </a:lnTo>
                  <a:lnTo>
                    <a:pt x="145" y="93"/>
                  </a:lnTo>
                  <a:cubicBezTo>
                    <a:pt x="136" y="94"/>
                    <a:pt x="128" y="94"/>
                    <a:pt x="120" y="94"/>
                  </a:cubicBezTo>
                  <a:cubicBezTo>
                    <a:pt x="86" y="94"/>
                    <a:pt x="57" y="87"/>
                    <a:pt x="27" y="70"/>
                  </a:cubicBezTo>
                  <a:cubicBezTo>
                    <a:pt x="17" y="64"/>
                    <a:pt x="9" y="58"/>
                    <a:pt x="0" y="5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6" name="Freeform: Shape 20"/>
            <p:cNvSpPr/>
            <p:nvPr/>
          </p:nvSpPr>
          <p:spPr>
            <a:xfrm>
              <a:off x="9682200" y="2924639"/>
              <a:ext cx="82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93">
                  <a:moveTo>
                    <a:pt x="24" y="93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1" y="6"/>
                    <a:pt x="2" y="8"/>
                    <a:pt x="3" y="10"/>
                  </a:cubicBezTo>
                  <a:cubicBezTo>
                    <a:pt x="13" y="28"/>
                    <a:pt x="18" y="45"/>
                    <a:pt x="18" y="65"/>
                  </a:cubicBezTo>
                  <a:cubicBezTo>
                    <a:pt x="18" y="72"/>
                    <a:pt x="18" y="77"/>
                    <a:pt x="17" y="8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7" name="Freeform: Shape 21"/>
            <p:cNvSpPr/>
            <p:nvPr/>
          </p:nvSpPr>
          <p:spPr>
            <a:xfrm>
              <a:off x="9657360" y="2966039"/>
              <a:ext cx="33120" cy="4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22">
                  <a:moveTo>
                    <a:pt x="93" y="24"/>
                  </a:moveTo>
                  <a:lnTo>
                    <a:pt x="74" y="0"/>
                  </a:lnTo>
                  <a:cubicBezTo>
                    <a:pt x="73" y="2"/>
                    <a:pt x="72" y="4"/>
                    <a:pt x="71" y="6"/>
                  </a:cubicBezTo>
                  <a:cubicBezTo>
                    <a:pt x="60" y="23"/>
                    <a:pt x="48" y="36"/>
                    <a:pt x="30" y="46"/>
                  </a:cubicBezTo>
                  <a:cubicBezTo>
                    <a:pt x="25" y="49"/>
                    <a:pt x="20" y="52"/>
                    <a:pt x="14" y="54"/>
                  </a:cubicBezTo>
                  <a:lnTo>
                    <a:pt x="0" y="92"/>
                  </a:lnTo>
                  <a:lnTo>
                    <a:pt x="34" y="122"/>
                  </a:lnTo>
                  <a:cubicBezTo>
                    <a:pt x="45" y="118"/>
                    <a:pt x="54" y="114"/>
                    <a:pt x="64" y="108"/>
                  </a:cubicBezTo>
                  <a:cubicBezTo>
                    <a:pt x="75" y="102"/>
                    <a:pt x="83" y="96"/>
                    <a:pt x="93" y="8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8" name="Freeform: Shape 22"/>
            <p:cNvSpPr/>
            <p:nvPr/>
          </p:nvSpPr>
          <p:spPr>
            <a:xfrm>
              <a:off x="9639000" y="2882520"/>
              <a:ext cx="51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95">
                  <a:moveTo>
                    <a:pt x="0" y="2"/>
                  </a:moveTo>
                  <a:lnTo>
                    <a:pt x="34" y="31"/>
                  </a:lnTo>
                  <a:lnTo>
                    <a:pt x="19" y="71"/>
                  </a:lnTo>
                  <a:cubicBezTo>
                    <a:pt x="21" y="70"/>
                    <a:pt x="23" y="70"/>
                    <a:pt x="26" y="70"/>
                  </a:cubicBezTo>
                  <a:cubicBezTo>
                    <a:pt x="46" y="70"/>
                    <a:pt x="64" y="75"/>
                    <a:pt x="82" y="85"/>
                  </a:cubicBezTo>
                  <a:cubicBezTo>
                    <a:pt x="87" y="88"/>
                    <a:pt x="91" y="91"/>
                    <a:pt x="95" y="95"/>
                  </a:cubicBezTo>
                  <a:lnTo>
                    <a:pt x="136" y="88"/>
                  </a:lnTo>
                  <a:lnTo>
                    <a:pt x="144" y="44"/>
                  </a:lnTo>
                  <a:cubicBezTo>
                    <a:pt x="135" y="36"/>
                    <a:pt x="127" y="30"/>
                    <a:pt x="117" y="25"/>
                  </a:cubicBezTo>
                  <a:cubicBezTo>
                    <a:pt x="88" y="8"/>
                    <a:pt x="59" y="0"/>
                    <a:pt x="25" y="0"/>
                  </a:cubicBezTo>
                  <a:cubicBezTo>
                    <a:pt x="17" y="0"/>
                    <a:pt x="9" y="1"/>
                    <a:pt x="0" y="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89" name="Freeform: Shape 23"/>
            <p:cNvSpPr/>
            <p:nvPr/>
          </p:nvSpPr>
          <p:spPr>
            <a:xfrm>
              <a:off x="9555480" y="3136679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3"/>
                  </a:moveTo>
                  <a:lnTo>
                    <a:pt x="34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7" y="87"/>
                  </a:lnTo>
                  <a:cubicBezTo>
                    <a:pt x="39" y="63"/>
                    <a:pt x="50" y="38"/>
                    <a:pt x="61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0" name="Freeform: Shape 24"/>
            <p:cNvSpPr/>
            <p:nvPr/>
          </p:nvSpPr>
          <p:spPr>
            <a:xfrm>
              <a:off x="9530280" y="3189960"/>
              <a:ext cx="223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5">
                  <a:moveTo>
                    <a:pt x="63" y="13"/>
                  </a:moveTo>
                  <a:lnTo>
                    <a:pt x="35" y="0"/>
                  </a:lnTo>
                  <a:cubicBezTo>
                    <a:pt x="23" y="25"/>
                    <a:pt x="12" y="49"/>
                    <a:pt x="0" y="72"/>
                  </a:cubicBezTo>
                  <a:lnTo>
                    <a:pt x="27" y="85"/>
                  </a:lnTo>
                  <a:cubicBezTo>
                    <a:pt x="39" y="62"/>
                    <a:pt x="51" y="38"/>
                    <a:pt x="63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1" name="Freeform: Shape 25"/>
            <p:cNvSpPr/>
            <p:nvPr/>
          </p:nvSpPr>
          <p:spPr>
            <a:xfrm>
              <a:off x="9579600" y="3083400"/>
              <a:ext cx="216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7">
                  <a:moveTo>
                    <a:pt x="61" y="12"/>
                  </a:moveTo>
                  <a:lnTo>
                    <a:pt x="33" y="0"/>
                  </a:lnTo>
                  <a:cubicBezTo>
                    <a:pt x="22" y="25"/>
                    <a:pt x="11" y="50"/>
                    <a:pt x="0" y="74"/>
                  </a:cubicBezTo>
                  <a:lnTo>
                    <a:pt x="28" y="87"/>
                  </a:lnTo>
                  <a:cubicBezTo>
                    <a:pt x="39" y="62"/>
                    <a:pt x="50" y="37"/>
                    <a:pt x="61" y="1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2" name="Freeform: Shape 26"/>
            <p:cNvSpPr/>
            <p:nvPr/>
          </p:nvSpPr>
          <p:spPr>
            <a:xfrm>
              <a:off x="9504720" y="3242160"/>
              <a:ext cx="223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86">
                  <a:moveTo>
                    <a:pt x="63" y="14"/>
                  </a:moveTo>
                  <a:lnTo>
                    <a:pt x="36" y="0"/>
                  </a:lnTo>
                  <a:lnTo>
                    <a:pt x="0" y="72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3" name="Freeform: Shape 27"/>
            <p:cNvSpPr/>
            <p:nvPr/>
          </p:nvSpPr>
          <p:spPr>
            <a:xfrm>
              <a:off x="9393480" y="3448800"/>
              <a:ext cx="2376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86">
                  <a:moveTo>
                    <a:pt x="67" y="15"/>
                  </a:moveTo>
                  <a:lnTo>
                    <a:pt x="40" y="0"/>
                  </a:lnTo>
                  <a:lnTo>
                    <a:pt x="0" y="71"/>
                  </a:lnTo>
                  <a:lnTo>
                    <a:pt x="26" y="86"/>
                  </a:lnTo>
                  <a:cubicBezTo>
                    <a:pt x="40" y="63"/>
                    <a:pt x="53" y="39"/>
                    <a:pt x="67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4" name="Freeform: Shape 28"/>
            <p:cNvSpPr/>
            <p:nvPr/>
          </p:nvSpPr>
          <p:spPr>
            <a:xfrm>
              <a:off x="9421920" y="3397679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40" y="0"/>
                  </a:lnTo>
                  <a:lnTo>
                    <a:pt x="0" y="73"/>
                  </a:lnTo>
                  <a:lnTo>
                    <a:pt x="27" y="87"/>
                  </a:lnTo>
                  <a:cubicBezTo>
                    <a:pt x="41" y="63"/>
                    <a:pt x="54" y="39"/>
                    <a:pt x="66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5" name="Freeform: Shape 29"/>
            <p:cNvSpPr/>
            <p:nvPr/>
          </p:nvSpPr>
          <p:spPr>
            <a:xfrm>
              <a:off x="9450360" y="3346200"/>
              <a:ext cx="2340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87">
                  <a:moveTo>
                    <a:pt x="66" y="15"/>
                  </a:moveTo>
                  <a:lnTo>
                    <a:pt x="39" y="0"/>
                  </a:lnTo>
                  <a:lnTo>
                    <a:pt x="0" y="73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6" name="Freeform: Shape 30"/>
            <p:cNvSpPr/>
            <p:nvPr/>
          </p:nvSpPr>
          <p:spPr>
            <a:xfrm>
              <a:off x="9363600" y="3499559"/>
              <a:ext cx="24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8" y="15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7" name="Freeform: Shape 31"/>
            <p:cNvSpPr/>
            <p:nvPr/>
          </p:nvSpPr>
          <p:spPr>
            <a:xfrm>
              <a:off x="9478080" y="3294360"/>
              <a:ext cx="2268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87">
                  <a:moveTo>
                    <a:pt x="64" y="14"/>
                  </a:moveTo>
                  <a:lnTo>
                    <a:pt x="37" y="0"/>
                  </a:lnTo>
                  <a:lnTo>
                    <a:pt x="0" y="72"/>
                  </a:lnTo>
                  <a:lnTo>
                    <a:pt x="27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8" name="Freeform: Shape 32"/>
            <p:cNvSpPr/>
            <p:nvPr/>
          </p:nvSpPr>
          <p:spPr>
            <a:xfrm>
              <a:off x="9302040" y="3599279"/>
              <a:ext cx="244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85">
                  <a:moveTo>
                    <a:pt x="69" y="17"/>
                  </a:moveTo>
                  <a:lnTo>
                    <a:pt x="43" y="0"/>
                  </a:lnTo>
                  <a:lnTo>
                    <a:pt x="0" y="69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99" name="Freeform: Shape 33"/>
            <p:cNvSpPr/>
            <p:nvPr/>
          </p:nvSpPr>
          <p:spPr>
            <a:xfrm>
              <a:off x="9269640" y="3648600"/>
              <a:ext cx="2520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85">
                  <a:moveTo>
                    <a:pt x="71" y="17"/>
                  </a:moveTo>
                  <a:lnTo>
                    <a:pt x="45" y="0"/>
                  </a:lnTo>
                  <a:lnTo>
                    <a:pt x="0" y="67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0" name="Freeform: Shape 34"/>
            <p:cNvSpPr/>
            <p:nvPr/>
          </p:nvSpPr>
          <p:spPr>
            <a:xfrm>
              <a:off x="9333360" y="3549600"/>
              <a:ext cx="24120" cy="3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7">
                  <a:moveTo>
                    <a:pt x="68" y="16"/>
                  </a:moveTo>
                  <a:lnTo>
                    <a:pt x="42" y="0"/>
                  </a:lnTo>
                  <a:lnTo>
                    <a:pt x="0" y="70"/>
                  </a:lnTo>
                  <a:lnTo>
                    <a:pt x="26" y="8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1" name="Freeform: Shape 35"/>
            <p:cNvSpPr/>
            <p:nvPr/>
          </p:nvSpPr>
          <p:spPr>
            <a:xfrm>
              <a:off x="9258840" y="3919320"/>
              <a:ext cx="122040" cy="18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526">
                  <a:moveTo>
                    <a:pt x="0" y="13"/>
                  </a:moveTo>
                  <a:cubicBezTo>
                    <a:pt x="40" y="90"/>
                    <a:pt x="75" y="154"/>
                    <a:pt x="118" y="229"/>
                  </a:cubicBezTo>
                  <a:cubicBezTo>
                    <a:pt x="180" y="335"/>
                    <a:pt x="235" y="424"/>
                    <a:pt x="303" y="526"/>
                  </a:cubicBezTo>
                  <a:lnTo>
                    <a:pt x="340" y="526"/>
                  </a:lnTo>
                  <a:cubicBezTo>
                    <a:pt x="267" y="418"/>
                    <a:pt x="208" y="324"/>
                    <a:pt x="143" y="211"/>
                  </a:cubicBezTo>
                  <a:cubicBezTo>
                    <a:pt x="101" y="138"/>
                    <a:pt x="66" y="75"/>
                    <a:pt x="27" y="0"/>
                  </a:cubicBezTo>
                  <a:cubicBezTo>
                    <a:pt x="19" y="5"/>
                    <a:pt x="10" y="10"/>
                    <a:pt x="0" y="1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2" name="Freeform: Shape 36"/>
            <p:cNvSpPr/>
            <p:nvPr/>
          </p:nvSpPr>
          <p:spPr>
            <a:xfrm>
              <a:off x="8646120" y="3869279"/>
              <a:ext cx="447840" cy="23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5" h="665">
                  <a:moveTo>
                    <a:pt x="1229" y="0"/>
                  </a:moveTo>
                  <a:cubicBezTo>
                    <a:pt x="1088" y="92"/>
                    <a:pt x="967" y="167"/>
                    <a:pt x="821" y="252"/>
                  </a:cubicBezTo>
                  <a:cubicBezTo>
                    <a:pt x="541" y="413"/>
                    <a:pt x="296" y="536"/>
                    <a:pt x="0" y="665"/>
                  </a:cubicBezTo>
                  <a:lnTo>
                    <a:pt x="75" y="665"/>
                  </a:lnTo>
                  <a:cubicBezTo>
                    <a:pt x="349" y="543"/>
                    <a:pt x="576" y="428"/>
                    <a:pt x="836" y="278"/>
                  </a:cubicBezTo>
                  <a:cubicBezTo>
                    <a:pt x="983" y="193"/>
                    <a:pt x="1104" y="118"/>
                    <a:pt x="1245" y="25"/>
                  </a:cubicBezTo>
                  <a:cubicBezTo>
                    <a:pt x="1240" y="17"/>
                    <a:pt x="1234" y="8"/>
                    <a:pt x="122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3" name="Freeform: Shape 37"/>
            <p:cNvSpPr/>
            <p:nvPr/>
          </p:nvSpPr>
          <p:spPr>
            <a:xfrm>
              <a:off x="9341640" y="3801240"/>
              <a:ext cx="3488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62">
                  <a:moveTo>
                    <a:pt x="1" y="0"/>
                  </a:moveTo>
                  <a:cubicBezTo>
                    <a:pt x="1" y="10"/>
                    <a:pt x="1" y="20"/>
                    <a:pt x="0" y="30"/>
                  </a:cubicBezTo>
                  <a:cubicBezTo>
                    <a:pt x="75" y="41"/>
                    <a:pt x="441" y="88"/>
                    <a:pt x="970" y="44"/>
                  </a:cubicBezTo>
                  <a:lnTo>
                    <a:pt x="970" y="13"/>
                  </a:lnTo>
                  <a:cubicBezTo>
                    <a:pt x="435" y="58"/>
                    <a:pt x="67" y="10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4" name="Freeform: Shape 38"/>
            <p:cNvSpPr/>
            <p:nvPr/>
          </p:nvSpPr>
          <p:spPr>
            <a:xfrm>
              <a:off x="9080280" y="3673080"/>
              <a:ext cx="24984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5" h="695">
                  <a:moveTo>
                    <a:pt x="695" y="347"/>
                  </a:moveTo>
                  <a:cubicBezTo>
                    <a:pt x="695" y="283"/>
                    <a:pt x="681" y="229"/>
                    <a:pt x="649" y="174"/>
                  </a:cubicBezTo>
                  <a:cubicBezTo>
                    <a:pt x="617" y="118"/>
                    <a:pt x="576" y="78"/>
                    <a:pt x="521" y="46"/>
                  </a:cubicBezTo>
                  <a:cubicBezTo>
                    <a:pt x="465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8" y="118"/>
                    <a:pt x="46" y="174"/>
                  </a:cubicBezTo>
                  <a:cubicBezTo>
                    <a:pt x="14" y="229"/>
                    <a:pt x="0" y="283"/>
                    <a:pt x="0" y="347"/>
                  </a:cubicBezTo>
                  <a:cubicBezTo>
                    <a:pt x="0" y="411"/>
                    <a:pt x="14" y="465"/>
                    <a:pt x="46" y="521"/>
                  </a:cubicBezTo>
                  <a:cubicBezTo>
                    <a:pt x="78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1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1"/>
                    <a:pt x="695" y="3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5" name="Freeform: Shape 39"/>
            <p:cNvSpPr/>
            <p:nvPr/>
          </p:nvSpPr>
          <p:spPr>
            <a:xfrm>
              <a:off x="9225720" y="376380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3" y="20"/>
                  </a:moveTo>
                  <a:lnTo>
                    <a:pt x="4" y="20"/>
                  </a:lnTo>
                  <a:cubicBezTo>
                    <a:pt x="5" y="20"/>
                    <a:pt x="5" y="20"/>
                    <a:pt x="5" y="20"/>
                  </a:cubicBezTo>
                  <a:lnTo>
                    <a:pt x="6" y="20"/>
                  </a:lnTo>
                  <a:cubicBezTo>
                    <a:pt x="6" y="19"/>
                    <a:pt x="6" y="18"/>
                    <a:pt x="7" y="17"/>
                  </a:cubicBezTo>
                  <a:cubicBezTo>
                    <a:pt x="9" y="14"/>
                    <a:pt x="11" y="12"/>
                    <a:pt x="15" y="10"/>
                  </a:cubicBezTo>
                  <a:cubicBezTo>
                    <a:pt x="18" y="8"/>
                    <a:pt x="20" y="7"/>
                    <a:pt x="24" y="7"/>
                  </a:cubicBezTo>
                  <a:cubicBezTo>
                    <a:pt x="25" y="7"/>
                    <a:pt x="26" y="6"/>
                    <a:pt x="27" y="7"/>
                  </a:cubicBezTo>
                  <a:cubicBezTo>
                    <a:pt x="28" y="8"/>
                    <a:pt x="28" y="8"/>
                    <a:pt x="29" y="9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30" y="15"/>
                    <a:pt x="31" y="19"/>
                    <a:pt x="31" y="24"/>
                  </a:cubicBezTo>
                  <a:cubicBezTo>
                    <a:pt x="31" y="29"/>
                    <a:pt x="30" y="33"/>
                    <a:pt x="29" y="38"/>
                  </a:cubicBezTo>
                  <a:lnTo>
                    <a:pt x="7" y="38"/>
                  </a:lnTo>
                  <a:lnTo>
                    <a:pt x="6" y="38"/>
                  </a:lnTo>
                  <a:cubicBezTo>
                    <a:pt x="5" y="38"/>
                    <a:pt x="5" y="38"/>
                    <a:pt x="5" y="39"/>
                  </a:cubicBezTo>
                  <a:lnTo>
                    <a:pt x="5" y="44"/>
                  </a:ln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6" y="46"/>
                  </a:cubicBezTo>
                  <a:lnTo>
                    <a:pt x="26" y="46"/>
                  </a:lnTo>
                  <a:cubicBezTo>
                    <a:pt x="24" y="53"/>
                    <a:pt x="21" y="59"/>
                    <a:pt x="17" y="66"/>
                  </a:cubicBezTo>
                  <a:lnTo>
                    <a:pt x="17" y="67"/>
                  </a:lnTo>
                  <a:lnTo>
                    <a:pt x="16" y="69"/>
                  </a:lnTo>
                  <a:cubicBezTo>
                    <a:pt x="16" y="70"/>
                    <a:pt x="15" y="70"/>
                    <a:pt x="15" y="70"/>
                  </a:cubicBezTo>
                  <a:lnTo>
                    <a:pt x="16" y="71"/>
                  </a:lnTo>
                  <a:lnTo>
                    <a:pt x="43" y="89"/>
                  </a:lnTo>
                  <a:lnTo>
                    <a:pt x="28" y="98"/>
                  </a:lnTo>
                  <a:cubicBezTo>
                    <a:pt x="28" y="99"/>
                    <a:pt x="28" y="99"/>
                    <a:pt x="28" y="99"/>
                  </a:cubicBezTo>
                  <a:lnTo>
                    <a:pt x="28" y="100"/>
                  </a:lnTo>
                  <a:lnTo>
                    <a:pt x="31" y="104"/>
                  </a:lnTo>
                  <a:lnTo>
                    <a:pt x="32" y="104"/>
                  </a:lnTo>
                  <a:cubicBezTo>
                    <a:pt x="33" y="104"/>
                    <a:pt x="33" y="104"/>
                    <a:pt x="33" y="104"/>
                  </a:cubicBezTo>
                  <a:lnTo>
                    <a:pt x="51" y="93"/>
                  </a:lnTo>
                  <a:lnTo>
                    <a:pt x="69" y="106"/>
                  </a:lnTo>
                  <a:lnTo>
                    <a:pt x="71" y="106"/>
                  </a:lnTo>
                  <a:lnTo>
                    <a:pt x="74" y="101"/>
                  </a:lnTo>
                  <a:lnTo>
                    <a:pt x="74" y="100"/>
                  </a:ln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1"/>
                    <a:pt x="84" y="70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8"/>
                  </a:cubicBezTo>
                  <a:lnTo>
                    <a:pt x="104" y="48"/>
                  </a:lnTo>
                  <a:cubicBezTo>
                    <a:pt x="105" y="48"/>
                    <a:pt x="105" y="48"/>
                    <a:pt x="105" y="47"/>
                  </a:cubicBezTo>
                  <a:lnTo>
                    <a:pt x="106" y="47"/>
                  </a:lnTo>
                  <a:lnTo>
                    <a:pt x="106" y="46"/>
                  </a:ln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lnTo>
                    <a:pt x="116" y="26"/>
                  </a:ln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9"/>
                    <a:pt x="115" y="19"/>
                    <a:pt x="115" y="19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8" y="20"/>
                    <a:pt x="92" y="23"/>
                  </a:cubicBezTo>
                  <a:cubicBezTo>
                    <a:pt x="86" y="26"/>
                    <a:pt x="84" y="31"/>
                    <a:pt x="80" y="36"/>
                  </a:cubicBezTo>
                  <a:cubicBezTo>
                    <a:pt x="79" y="38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30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8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0" y="83"/>
                  </a:moveTo>
                  <a:lnTo>
                    <a:pt x="34" y="73"/>
                  </a:lnTo>
                  <a:lnTo>
                    <a:pt x="66" y="73"/>
                  </a:lnTo>
                  <a:close/>
                  <a:moveTo>
                    <a:pt x="34" y="45"/>
                  </a:moveTo>
                  <a:lnTo>
                    <a:pt x="72" y="45"/>
                  </a:lnTo>
                  <a:cubicBezTo>
                    <a:pt x="71" y="48"/>
                    <a:pt x="71" y="49"/>
                    <a:pt x="71" y="52"/>
                  </a:cubicBezTo>
                  <a:cubicBezTo>
                    <a:pt x="71" y="56"/>
                    <a:pt x="72" y="60"/>
                    <a:pt x="74" y="64"/>
                  </a:cubicBezTo>
                  <a:lnTo>
                    <a:pt x="26" y="63"/>
                  </a:lnTo>
                  <a:cubicBezTo>
                    <a:pt x="26" y="62"/>
                    <a:pt x="27" y="61"/>
                    <a:pt x="27" y="61"/>
                  </a:cubicBezTo>
                  <a:cubicBezTo>
                    <a:pt x="30" y="55"/>
                    <a:pt x="32" y="51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6" name="Freeform: Shape 40"/>
            <p:cNvSpPr/>
            <p:nvPr/>
          </p:nvSpPr>
          <p:spPr>
            <a:xfrm>
              <a:off x="9121680" y="3738240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6" y="304"/>
                  </a:cubicBezTo>
                  <a:cubicBezTo>
                    <a:pt x="437" y="299"/>
                    <a:pt x="429" y="296"/>
                    <a:pt x="418" y="296"/>
                  </a:cubicBezTo>
                  <a:lnTo>
                    <a:pt x="417" y="296"/>
                  </a:lnTo>
                  <a:cubicBezTo>
                    <a:pt x="408" y="284"/>
                    <a:pt x="364" y="235"/>
                    <a:pt x="354" y="224"/>
                  </a:cubicBezTo>
                  <a:cubicBezTo>
                    <a:pt x="375" y="210"/>
                    <a:pt x="391" y="194"/>
                    <a:pt x="405" y="173"/>
                  </a:cubicBezTo>
                  <a:lnTo>
                    <a:pt x="431" y="173"/>
                  </a:lnTo>
                  <a:lnTo>
                    <a:pt x="432" y="173"/>
                  </a:lnTo>
                  <a:cubicBezTo>
                    <a:pt x="432" y="173"/>
                    <a:pt x="432" y="172"/>
                    <a:pt x="433" y="172"/>
                  </a:cubicBezTo>
                  <a:lnTo>
                    <a:pt x="433" y="171"/>
                  </a:lnTo>
                  <a:lnTo>
                    <a:pt x="433" y="166"/>
                  </a:lnTo>
                  <a:cubicBezTo>
                    <a:pt x="433" y="165"/>
                    <a:pt x="433" y="165"/>
                    <a:pt x="433" y="165"/>
                  </a:cubicBezTo>
                  <a:cubicBezTo>
                    <a:pt x="432" y="165"/>
                    <a:pt x="432" y="164"/>
                    <a:pt x="432" y="164"/>
                  </a:cubicBezTo>
                  <a:lnTo>
                    <a:pt x="431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1" y="159"/>
                  </a:lnTo>
                  <a:cubicBezTo>
                    <a:pt x="432" y="159"/>
                    <a:pt x="432" y="159"/>
                    <a:pt x="432" y="159"/>
                  </a:cubicBezTo>
                  <a:cubicBezTo>
                    <a:pt x="432" y="159"/>
                    <a:pt x="433" y="159"/>
                    <a:pt x="433" y="158"/>
                  </a:cubicBezTo>
                  <a:lnTo>
                    <a:pt x="433" y="152"/>
                  </a:lnTo>
                  <a:lnTo>
                    <a:pt x="433" y="151"/>
                  </a:lnTo>
                  <a:lnTo>
                    <a:pt x="432" y="151"/>
                  </a:lnTo>
                  <a:cubicBezTo>
                    <a:pt x="432" y="150"/>
                    <a:pt x="432" y="150"/>
                    <a:pt x="432" y="150"/>
                  </a:cubicBezTo>
                  <a:lnTo>
                    <a:pt x="418" y="150"/>
                  </a:lnTo>
                  <a:cubicBezTo>
                    <a:pt x="431" y="122"/>
                    <a:pt x="438" y="96"/>
                    <a:pt x="438" y="64"/>
                  </a:cubicBezTo>
                  <a:cubicBezTo>
                    <a:pt x="438" y="63"/>
                    <a:pt x="438" y="61"/>
                    <a:pt x="438" y="60"/>
                  </a:cubicBezTo>
                  <a:cubicBezTo>
                    <a:pt x="438" y="41"/>
                    <a:pt x="436" y="25"/>
                    <a:pt x="432" y="6"/>
                  </a:cubicBezTo>
                  <a:lnTo>
                    <a:pt x="431" y="6"/>
                  </a:ln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5"/>
                  </a:cubicBezTo>
                  <a:cubicBezTo>
                    <a:pt x="370" y="42"/>
                    <a:pt x="358" y="41"/>
                    <a:pt x="345" y="41"/>
                  </a:cubicBezTo>
                  <a:cubicBezTo>
                    <a:pt x="341" y="41"/>
                    <a:pt x="339" y="41"/>
                    <a:pt x="335" y="41"/>
                  </a:cubicBezTo>
                  <a:cubicBezTo>
                    <a:pt x="323" y="41"/>
                    <a:pt x="312" y="41"/>
                    <a:pt x="299" y="43"/>
                  </a:cubicBezTo>
                  <a:cubicBezTo>
                    <a:pt x="294" y="23"/>
                    <a:pt x="270" y="8"/>
                    <a:pt x="256" y="0"/>
                  </a:cubicBezTo>
                  <a:lnTo>
                    <a:pt x="255" y="0"/>
                  </a:lnTo>
                  <a:cubicBezTo>
                    <a:pt x="254" y="0"/>
                    <a:pt x="254" y="0"/>
                    <a:pt x="254" y="0"/>
                  </a:cubicBezTo>
                  <a:lnTo>
                    <a:pt x="253" y="0"/>
                  </a:lnTo>
                  <a:cubicBezTo>
                    <a:pt x="245" y="19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3" y="93"/>
                    <a:pt x="247" y="109"/>
                  </a:cubicBezTo>
                  <a:cubicBezTo>
                    <a:pt x="211" y="118"/>
                    <a:pt x="181" y="130"/>
                    <a:pt x="149" y="148"/>
                  </a:cubicBezTo>
                  <a:cubicBezTo>
                    <a:pt x="125" y="162"/>
                    <a:pt x="106" y="176"/>
                    <a:pt x="86" y="194"/>
                  </a:cubicBezTo>
                  <a:cubicBezTo>
                    <a:pt x="83" y="190"/>
                    <a:pt x="81" y="187"/>
                    <a:pt x="79" y="183"/>
                  </a:cubicBezTo>
                  <a:cubicBezTo>
                    <a:pt x="71" y="169"/>
                    <a:pt x="66" y="156"/>
                    <a:pt x="64" y="140"/>
                  </a:cubicBezTo>
                  <a:cubicBezTo>
                    <a:pt x="63" y="137"/>
                    <a:pt x="63" y="135"/>
                    <a:pt x="63" y="132"/>
                  </a:cubicBezTo>
                  <a:cubicBezTo>
                    <a:pt x="63" y="121"/>
                    <a:pt x="66" y="112"/>
                    <a:pt x="71" y="103"/>
                  </a:cubicBezTo>
                  <a:cubicBezTo>
                    <a:pt x="73" y="99"/>
                    <a:pt x="75" y="97"/>
                    <a:pt x="77" y="94"/>
                  </a:cubicBezTo>
                  <a:cubicBezTo>
                    <a:pt x="81" y="89"/>
                    <a:pt x="85" y="86"/>
                    <a:pt x="90" y="83"/>
                  </a:cubicBezTo>
                  <a:cubicBezTo>
                    <a:pt x="99" y="78"/>
                    <a:pt x="107" y="76"/>
                    <a:pt x="117" y="76"/>
                  </a:cubicBezTo>
                  <a:cubicBezTo>
                    <a:pt x="118" y="76"/>
                    <a:pt x="120" y="76"/>
                    <a:pt x="121" y="76"/>
                  </a:cubicBezTo>
                  <a:cubicBezTo>
                    <a:pt x="128" y="76"/>
                    <a:pt x="133" y="77"/>
                    <a:pt x="139" y="78"/>
                  </a:cubicBezTo>
                  <a:cubicBezTo>
                    <a:pt x="139" y="79"/>
                    <a:pt x="139" y="80"/>
                    <a:pt x="139" y="80"/>
                  </a:cubicBezTo>
                  <a:cubicBezTo>
                    <a:pt x="139" y="83"/>
                    <a:pt x="140" y="85"/>
                    <a:pt x="141" y="88"/>
                  </a:cubicBezTo>
                  <a:cubicBezTo>
                    <a:pt x="145" y="95"/>
                    <a:pt x="161" y="98"/>
                    <a:pt x="174" y="98"/>
                  </a:cubicBezTo>
                  <a:cubicBezTo>
                    <a:pt x="176" y="99"/>
                    <a:pt x="177" y="99"/>
                    <a:pt x="178" y="99"/>
                  </a:cubicBezTo>
                  <a:cubicBezTo>
                    <a:pt x="188" y="99"/>
                    <a:pt x="196" y="97"/>
                    <a:pt x="204" y="94"/>
                  </a:cubicBezTo>
                  <a:cubicBezTo>
                    <a:pt x="205" y="94"/>
                    <a:pt x="205" y="93"/>
                    <a:pt x="205" y="93"/>
                  </a:cubicBezTo>
                  <a:lnTo>
                    <a:pt x="204" y="92"/>
                  </a:lnTo>
                  <a:cubicBezTo>
                    <a:pt x="198" y="83"/>
                    <a:pt x="191" y="77"/>
                    <a:pt x="181" y="71"/>
                  </a:cubicBezTo>
                  <a:cubicBezTo>
                    <a:pt x="172" y="66"/>
                    <a:pt x="164" y="63"/>
                    <a:pt x="154" y="62"/>
                  </a:cubicBezTo>
                  <a:cubicBezTo>
                    <a:pt x="153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2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5" y="64"/>
                    <a:pt x="143" y="65"/>
                    <a:pt x="142" y="68"/>
                  </a:cubicBezTo>
                  <a:cubicBezTo>
                    <a:pt x="134" y="66"/>
                    <a:pt x="128" y="65"/>
                    <a:pt x="120" y="65"/>
                  </a:cubicBezTo>
                  <a:cubicBezTo>
                    <a:pt x="119" y="65"/>
                    <a:pt x="117" y="65"/>
                    <a:pt x="116" y="65"/>
                  </a:cubicBezTo>
                  <a:cubicBezTo>
                    <a:pt x="104" y="65"/>
                    <a:pt x="95" y="67"/>
                    <a:pt x="85" y="73"/>
                  </a:cubicBezTo>
                  <a:cubicBezTo>
                    <a:pt x="78" y="77"/>
                    <a:pt x="73" y="81"/>
                    <a:pt x="68" y="87"/>
                  </a:cubicBezTo>
                  <a:cubicBezTo>
                    <a:pt x="65" y="90"/>
                    <a:pt x="64" y="93"/>
                    <a:pt x="61" y="97"/>
                  </a:cubicBezTo>
                  <a:cubicBezTo>
                    <a:pt x="55" y="108"/>
                    <a:pt x="51" y="119"/>
                    <a:pt x="51" y="132"/>
                  </a:cubicBezTo>
                  <a:cubicBezTo>
                    <a:pt x="51" y="135"/>
                    <a:pt x="52" y="138"/>
                    <a:pt x="52" y="141"/>
                  </a:cubicBezTo>
                  <a:cubicBezTo>
                    <a:pt x="55" y="159"/>
                    <a:pt x="61" y="173"/>
                    <a:pt x="69" y="189"/>
                  </a:cubicBezTo>
                  <a:cubicBezTo>
                    <a:pt x="72" y="194"/>
                    <a:pt x="74" y="198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7"/>
                    <a:pt x="10" y="287"/>
                  </a:cubicBezTo>
                  <a:cubicBezTo>
                    <a:pt x="7" y="293"/>
                    <a:pt x="4" y="299"/>
                    <a:pt x="0" y="306"/>
                  </a:cubicBezTo>
                  <a:lnTo>
                    <a:pt x="0" y="310"/>
                  </a:lnTo>
                  <a:lnTo>
                    <a:pt x="0" y="311"/>
                  </a:lnTo>
                  <a:cubicBezTo>
                    <a:pt x="1" y="312"/>
                    <a:pt x="1" y="311"/>
                    <a:pt x="1" y="311"/>
                  </a:cubicBezTo>
                  <a:lnTo>
                    <a:pt x="2" y="311"/>
                  </a:lnTo>
                  <a:lnTo>
                    <a:pt x="53" y="313"/>
                  </a:lnTo>
                  <a:cubicBezTo>
                    <a:pt x="54" y="313"/>
                    <a:pt x="54" y="312"/>
                    <a:pt x="54" y="312"/>
                  </a:cubicBezTo>
                  <a:lnTo>
                    <a:pt x="54" y="307"/>
                  </a:lnTo>
                  <a:cubicBezTo>
                    <a:pt x="54" y="305"/>
                    <a:pt x="54" y="304"/>
                    <a:pt x="54" y="302"/>
                  </a:cubicBezTo>
                  <a:cubicBezTo>
                    <a:pt x="54" y="291"/>
                    <a:pt x="58" y="281"/>
                    <a:pt x="62" y="272"/>
                  </a:cubicBezTo>
                  <a:cubicBezTo>
                    <a:pt x="65" y="267"/>
                    <a:pt x="67" y="264"/>
                    <a:pt x="70" y="261"/>
                  </a:cubicBezTo>
                  <a:cubicBezTo>
                    <a:pt x="75" y="255"/>
                    <a:pt x="80" y="251"/>
                    <a:pt x="87" y="247"/>
                  </a:cubicBezTo>
                  <a:cubicBezTo>
                    <a:pt x="94" y="243"/>
                    <a:pt x="100" y="240"/>
                    <a:pt x="108" y="239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lnTo>
                    <a:pt x="208" y="293"/>
                  </a:lnTo>
                  <a:lnTo>
                    <a:pt x="209" y="292"/>
                  </a:lnTo>
                  <a:lnTo>
                    <a:pt x="209" y="288"/>
                  </a:lnTo>
                  <a:cubicBezTo>
                    <a:pt x="209" y="287"/>
                    <a:pt x="209" y="287"/>
                    <a:pt x="209" y="287"/>
                  </a:cubicBezTo>
                  <a:cubicBezTo>
                    <a:pt x="209" y="284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1" y="271"/>
                    <a:pt x="178" y="272"/>
                  </a:cubicBezTo>
                  <a:cubicBezTo>
                    <a:pt x="177" y="270"/>
                    <a:pt x="176" y="268"/>
                    <a:pt x="174" y="266"/>
                  </a:cubicBezTo>
                  <a:cubicBezTo>
                    <a:pt x="169" y="258"/>
                    <a:pt x="167" y="249"/>
                    <a:pt x="167" y="239"/>
                  </a:cubicBezTo>
                  <a:cubicBezTo>
                    <a:pt x="254" y="250"/>
                    <a:pt x="335" y="291"/>
                    <a:pt x="411" y="333"/>
                  </a:cubicBezTo>
                  <a:lnTo>
                    <a:pt x="459" y="335"/>
                  </a:lnTo>
                  <a:cubicBezTo>
                    <a:pt x="460" y="335"/>
                    <a:pt x="460" y="335"/>
                    <a:pt x="460" y="335"/>
                  </a:cubicBezTo>
                  <a:cubicBezTo>
                    <a:pt x="461" y="335"/>
                    <a:pt x="461" y="334"/>
                    <a:pt x="461" y="334"/>
                  </a:cubicBez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2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9"/>
                  </a:moveTo>
                  <a:cubicBezTo>
                    <a:pt x="259" y="26"/>
                    <a:pt x="261" y="31"/>
                    <a:pt x="264" y="37"/>
                  </a:cubicBezTo>
                  <a:cubicBezTo>
                    <a:pt x="269" y="45"/>
                    <a:pt x="274" y="51"/>
                    <a:pt x="282" y="55"/>
                  </a:cubicBezTo>
                  <a:lnTo>
                    <a:pt x="283" y="56"/>
                  </a:lnTo>
                  <a:cubicBezTo>
                    <a:pt x="299" y="52"/>
                    <a:pt x="313" y="50"/>
                    <a:pt x="329" y="50"/>
                  </a:cubicBezTo>
                  <a:lnTo>
                    <a:pt x="342" y="80"/>
                  </a:lnTo>
                  <a:lnTo>
                    <a:pt x="342" y="81"/>
                  </a:lnTo>
                  <a:cubicBezTo>
                    <a:pt x="343" y="82"/>
                    <a:pt x="343" y="81"/>
                    <a:pt x="343" y="81"/>
                  </a:cubicBezTo>
                  <a:cubicBezTo>
                    <a:pt x="344" y="81"/>
                    <a:pt x="344" y="81"/>
                    <a:pt x="344" y="81"/>
                  </a:cubicBezTo>
                  <a:cubicBezTo>
                    <a:pt x="344" y="80"/>
                    <a:pt x="345" y="80"/>
                    <a:pt x="345" y="80"/>
                  </a:cubicBezTo>
                  <a:lnTo>
                    <a:pt x="354" y="51"/>
                  </a:lnTo>
                  <a:cubicBezTo>
                    <a:pt x="371" y="52"/>
                    <a:pt x="384" y="54"/>
                    <a:pt x="400" y="59"/>
                  </a:cubicBezTo>
                  <a:lnTo>
                    <a:pt x="402" y="59"/>
                  </a:lnTo>
                  <a:cubicBezTo>
                    <a:pt x="409" y="53"/>
                    <a:pt x="416" y="47"/>
                    <a:pt x="420" y="39"/>
                  </a:cubicBezTo>
                  <a:cubicBezTo>
                    <a:pt x="423" y="34"/>
                    <a:pt x="424" y="30"/>
                    <a:pt x="426" y="25"/>
                  </a:cubicBezTo>
                  <a:cubicBezTo>
                    <a:pt x="426" y="32"/>
                    <a:pt x="426" y="39"/>
                    <a:pt x="426" y="47"/>
                  </a:cubicBezTo>
                  <a:cubicBezTo>
                    <a:pt x="426" y="55"/>
                    <a:pt x="426" y="61"/>
                    <a:pt x="426" y="69"/>
                  </a:cubicBezTo>
                  <a:cubicBezTo>
                    <a:pt x="425" y="82"/>
                    <a:pt x="424" y="93"/>
                    <a:pt x="421" y="106"/>
                  </a:cubicBezTo>
                  <a:lnTo>
                    <a:pt x="406" y="112"/>
                  </a:lnTo>
                  <a:cubicBezTo>
                    <a:pt x="406" y="112"/>
                    <a:pt x="406" y="111"/>
                    <a:pt x="405" y="112"/>
                  </a:cubicBezTo>
                  <a:cubicBezTo>
                    <a:pt x="405" y="113"/>
                    <a:pt x="405" y="113"/>
                    <a:pt x="405" y="113"/>
                  </a:cubicBezTo>
                  <a:cubicBezTo>
                    <a:pt x="405" y="114"/>
                    <a:pt x="405" y="114"/>
                    <a:pt x="405" y="114"/>
                  </a:cubicBezTo>
                  <a:cubicBezTo>
                    <a:pt x="406" y="114"/>
                    <a:pt x="406" y="115"/>
                    <a:pt x="406" y="115"/>
                  </a:cubicBezTo>
                  <a:lnTo>
                    <a:pt x="418" y="117"/>
                  </a:lnTo>
                  <a:cubicBezTo>
                    <a:pt x="418" y="121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2"/>
                    <a:pt x="402" y="132"/>
                    <a:pt x="401" y="132"/>
                  </a:cubicBezTo>
                  <a:lnTo>
                    <a:pt x="401" y="133"/>
                  </a:lnTo>
                  <a:lnTo>
                    <a:pt x="401" y="134"/>
                  </a:lnTo>
                  <a:cubicBezTo>
                    <a:pt x="402" y="135"/>
                    <a:pt x="402" y="134"/>
                    <a:pt x="402" y="134"/>
                  </a:cubicBezTo>
                  <a:lnTo>
                    <a:pt x="411" y="138"/>
                  </a:lnTo>
                  <a:cubicBezTo>
                    <a:pt x="410" y="142"/>
                    <a:pt x="408" y="146"/>
                    <a:pt x="406" y="150"/>
                  </a:cubicBezTo>
                  <a:lnTo>
                    <a:pt x="385" y="150"/>
                  </a:lnTo>
                  <a:lnTo>
                    <a:pt x="384" y="150"/>
                  </a:lnTo>
                  <a:cubicBezTo>
                    <a:pt x="384" y="150"/>
                    <a:pt x="384" y="149"/>
                    <a:pt x="383" y="150"/>
                  </a:cubicBezTo>
                  <a:cubicBezTo>
                    <a:pt x="383" y="151"/>
                    <a:pt x="383" y="151"/>
                    <a:pt x="383" y="151"/>
                  </a:cubicBezTo>
                  <a:lnTo>
                    <a:pt x="383" y="157"/>
                  </a:lnTo>
                  <a:lnTo>
                    <a:pt x="383" y="158"/>
                  </a:lnTo>
                  <a:cubicBezTo>
                    <a:pt x="384" y="159"/>
                    <a:pt x="384" y="158"/>
                    <a:pt x="384" y="158"/>
                  </a:cubicBezTo>
                  <a:lnTo>
                    <a:pt x="385" y="159"/>
                  </a:lnTo>
                  <a:lnTo>
                    <a:pt x="401" y="159"/>
                  </a:lnTo>
                  <a:lnTo>
                    <a:pt x="398" y="163"/>
                  </a:lnTo>
                  <a:lnTo>
                    <a:pt x="385" y="163"/>
                  </a:lnTo>
                  <a:cubicBezTo>
                    <a:pt x="384" y="163"/>
                    <a:pt x="384" y="163"/>
                    <a:pt x="384" y="164"/>
                  </a:cubicBezTo>
                  <a:lnTo>
                    <a:pt x="383" y="164"/>
                  </a:lnTo>
                  <a:lnTo>
                    <a:pt x="383" y="165"/>
                  </a:lnTo>
                  <a:lnTo>
                    <a:pt x="383" y="171"/>
                  </a:lnTo>
                  <a:cubicBezTo>
                    <a:pt x="383" y="172"/>
                    <a:pt x="383" y="172"/>
                    <a:pt x="383" y="172"/>
                  </a:cubicBezTo>
                  <a:lnTo>
                    <a:pt x="384" y="173"/>
                  </a:lnTo>
                  <a:lnTo>
                    <a:pt x="393" y="173"/>
                  </a:lnTo>
                  <a:cubicBezTo>
                    <a:pt x="378" y="193"/>
                    <a:pt x="363" y="207"/>
                    <a:pt x="341" y="219"/>
                  </a:cubicBezTo>
                  <a:cubicBezTo>
                    <a:pt x="340" y="220"/>
                    <a:pt x="339" y="220"/>
                    <a:pt x="338" y="221"/>
                  </a:cubicBezTo>
                  <a:cubicBezTo>
                    <a:pt x="337" y="220"/>
                    <a:pt x="336" y="220"/>
                    <a:pt x="335" y="219"/>
                  </a:cubicBezTo>
                  <a:cubicBezTo>
                    <a:pt x="313" y="207"/>
                    <a:pt x="297" y="191"/>
                    <a:pt x="284" y="170"/>
                  </a:cubicBezTo>
                  <a:lnTo>
                    <a:pt x="289" y="170"/>
                  </a:lnTo>
                  <a:lnTo>
                    <a:pt x="290" y="170"/>
                  </a:lnTo>
                  <a:cubicBezTo>
                    <a:pt x="290" y="170"/>
                    <a:pt x="290" y="169"/>
                    <a:pt x="291" y="169"/>
                  </a:cubicBezTo>
                  <a:lnTo>
                    <a:pt x="291" y="163"/>
                  </a:lnTo>
                  <a:cubicBezTo>
                    <a:pt x="291" y="163"/>
                    <a:pt x="291" y="162"/>
                    <a:pt x="290" y="162"/>
                  </a:cubicBezTo>
                  <a:lnTo>
                    <a:pt x="290" y="161"/>
                  </a:lnTo>
                  <a:lnTo>
                    <a:pt x="289" y="161"/>
                  </a:lnTo>
                  <a:lnTo>
                    <a:pt x="278" y="161"/>
                  </a:lnTo>
                  <a:lnTo>
                    <a:pt x="276" y="156"/>
                  </a:lnTo>
                  <a:lnTo>
                    <a:pt x="290" y="156"/>
                  </a:lnTo>
                  <a:cubicBezTo>
                    <a:pt x="291" y="156"/>
                    <a:pt x="291" y="156"/>
                    <a:pt x="291" y="156"/>
                  </a:cubicBezTo>
                  <a:cubicBezTo>
                    <a:pt x="291" y="155"/>
                    <a:pt x="291" y="155"/>
                    <a:pt x="291" y="155"/>
                  </a:cubicBezTo>
                  <a:lnTo>
                    <a:pt x="291" y="147"/>
                  </a:lnTo>
                  <a:lnTo>
                    <a:pt x="291" y="146"/>
                  </a:lnTo>
                  <a:lnTo>
                    <a:pt x="290" y="146"/>
                  </a:lnTo>
                  <a:lnTo>
                    <a:pt x="271" y="146"/>
                  </a:lnTo>
                  <a:cubicBezTo>
                    <a:pt x="268" y="139"/>
                    <a:pt x="266" y="134"/>
                    <a:pt x="264" y="127"/>
                  </a:cubicBezTo>
                  <a:lnTo>
                    <a:pt x="272" y="125"/>
                  </a:lnTo>
                  <a:cubicBezTo>
                    <a:pt x="273" y="125"/>
                    <a:pt x="273" y="125"/>
                    <a:pt x="273" y="125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3"/>
                  </a:cubicBezTo>
                  <a:cubicBezTo>
                    <a:pt x="274" y="122"/>
                    <a:pt x="274" y="122"/>
                    <a:pt x="274" y="122"/>
                  </a:cubicBezTo>
                  <a:lnTo>
                    <a:pt x="262" y="117"/>
                  </a:lnTo>
                  <a:cubicBezTo>
                    <a:pt x="262" y="113"/>
                    <a:pt x="260" y="110"/>
                    <a:pt x="259" y="107"/>
                  </a:cubicBezTo>
                  <a:lnTo>
                    <a:pt x="277" y="107"/>
                  </a:lnTo>
                  <a:lnTo>
                    <a:pt x="278" y="106"/>
                  </a:lnTo>
                  <a:lnTo>
                    <a:pt x="278" y="105"/>
                  </a:lnTo>
                  <a:cubicBezTo>
                    <a:pt x="277" y="104"/>
                    <a:pt x="277" y="104"/>
                    <a:pt x="277" y="104"/>
                  </a:cubicBezTo>
                  <a:lnTo>
                    <a:pt x="256" y="92"/>
                  </a:lnTo>
                  <a:cubicBezTo>
                    <a:pt x="254" y="81"/>
                    <a:pt x="253" y="72"/>
                    <a:pt x="253" y="61"/>
                  </a:cubicBezTo>
                  <a:cubicBezTo>
                    <a:pt x="253" y="46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8" y="256"/>
                    <a:pt x="56" y="260"/>
                    <a:pt x="53" y="265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40"/>
                    <a:pt x="85" y="211"/>
                  </a:cubicBezTo>
                  <a:cubicBezTo>
                    <a:pt x="90" y="217"/>
                    <a:pt x="94" y="223"/>
                    <a:pt x="100" y="228"/>
                  </a:cubicBezTo>
                  <a:cubicBezTo>
                    <a:pt x="93" y="230"/>
                    <a:pt x="89" y="232"/>
                    <a:pt x="82" y="236"/>
                  </a:cubicBezTo>
                  <a:cubicBezTo>
                    <a:pt x="75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3"/>
                    <a:pt x="175" y="190"/>
                  </a:cubicBezTo>
                  <a:lnTo>
                    <a:pt x="175" y="189"/>
                  </a:lnTo>
                  <a:lnTo>
                    <a:pt x="175" y="188"/>
                  </a:lnTo>
                  <a:lnTo>
                    <a:pt x="167" y="186"/>
                  </a:lnTo>
                  <a:lnTo>
                    <a:pt x="166" y="186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0" y="225"/>
                    <a:pt x="142" y="224"/>
                    <a:pt x="134" y="223"/>
                  </a:cubicBezTo>
                  <a:cubicBezTo>
                    <a:pt x="131" y="223"/>
                    <a:pt x="129" y="223"/>
                    <a:pt x="125" y="223"/>
                  </a:cubicBezTo>
                  <a:cubicBezTo>
                    <a:pt x="122" y="223"/>
                    <a:pt x="118" y="223"/>
                    <a:pt x="115" y="223"/>
                  </a:cubicBezTo>
                  <a:cubicBezTo>
                    <a:pt x="108" y="216"/>
                    <a:pt x="102" y="210"/>
                    <a:pt x="96" y="202"/>
                  </a:cubicBezTo>
                  <a:cubicBezTo>
                    <a:pt x="107" y="191"/>
                    <a:pt x="118" y="182"/>
                    <a:pt x="131" y="173"/>
                  </a:cubicBezTo>
                  <a:lnTo>
                    <a:pt x="148" y="186"/>
                  </a:lnTo>
                  <a:lnTo>
                    <a:pt x="149" y="186"/>
                  </a:lnTo>
                  <a:cubicBezTo>
                    <a:pt x="149" y="186"/>
                    <a:pt x="149" y="185"/>
                    <a:pt x="150" y="185"/>
                  </a:cubicBezTo>
                  <a:lnTo>
                    <a:pt x="150" y="184"/>
                  </a:lnTo>
                  <a:lnTo>
                    <a:pt x="145" y="163"/>
                  </a:lnTo>
                  <a:lnTo>
                    <a:pt x="160" y="154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8" y="167"/>
                  </a:lnTo>
                  <a:lnTo>
                    <a:pt x="189" y="167"/>
                  </a:lnTo>
                  <a:lnTo>
                    <a:pt x="177" y="146"/>
                  </a:lnTo>
                  <a:lnTo>
                    <a:pt x="186" y="141"/>
                  </a:lnTo>
                  <a:lnTo>
                    <a:pt x="223" y="168"/>
                  </a:lnTo>
                  <a:cubicBezTo>
                    <a:pt x="224" y="168"/>
                    <a:pt x="224" y="168"/>
                    <a:pt x="224" y="168"/>
                  </a:cubicBezTo>
                  <a:lnTo>
                    <a:pt x="225" y="167"/>
                  </a:lnTo>
                  <a:lnTo>
                    <a:pt x="225" y="166"/>
                  </a:ln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7" y="122"/>
                    <a:pt x="250" y="119"/>
                  </a:cubicBezTo>
                  <a:cubicBezTo>
                    <a:pt x="253" y="128"/>
                    <a:pt x="255" y="135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3"/>
                    <a:pt x="244" y="143"/>
                    <a:pt x="243" y="144"/>
                  </a:cubicBezTo>
                  <a:cubicBezTo>
                    <a:pt x="243" y="145"/>
                    <a:pt x="242" y="144"/>
                    <a:pt x="242" y="144"/>
                  </a:cubicBezTo>
                  <a:lnTo>
                    <a:pt x="242" y="150"/>
                  </a:lnTo>
                  <a:cubicBezTo>
                    <a:pt x="242" y="150"/>
                    <a:pt x="242" y="151"/>
                    <a:pt x="243" y="151"/>
                  </a:cubicBezTo>
                  <a:lnTo>
                    <a:pt x="243" y="152"/>
                  </a:lnTo>
                  <a:lnTo>
                    <a:pt x="244" y="152"/>
                  </a:lnTo>
                  <a:lnTo>
                    <a:pt x="263" y="152"/>
                  </a:lnTo>
                  <a:lnTo>
                    <a:pt x="266" y="157"/>
                  </a:lnTo>
                  <a:lnTo>
                    <a:pt x="244" y="157"/>
                  </a:lnTo>
                  <a:cubicBezTo>
                    <a:pt x="243" y="157"/>
                    <a:pt x="243" y="157"/>
                    <a:pt x="243" y="157"/>
                  </a:cubicBezTo>
                  <a:cubicBezTo>
                    <a:pt x="242" y="157"/>
                    <a:pt x="242" y="157"/>
                    <a:pt x="242" y="157"/>
                  </a:cubicBezTo>
                  <a:cubicBezTo>
                    <a:pt x="242" y="158"/>
                    <a:pt x="242" y="158"/>
                    <a:pt x="242" y="158"/>
                  </a:cubicBezTo>
                  <a:lnTo>
                    <a:pt x="242" y="164"/>
                  </a:lnTo>
                  <a:lnTo>
                    <a:pt x="242" y="165"/>
                  </a:lnTo>
                  <a:lnTo>
                    <a:pt x="243" y="165"/>
                  </a:lnTo>
                  <a:lnTo>
                    <a:pt x="271" y="165"/>
                  </a:lnTo>
                  <a:cubicBezTo>
                    <a:pt x="288" y="193"/>
                    <a:pt x="309" y="214"/>
                    <a:pt x="337" y="231"/>
                  </a:cubicBezTo>
                  <a:cubicBezTo>
                    <a:pt x="338" y="231"/>
                    <a:pt x="338" y="231"/>
                    <a:pt x="338" y="231"/>
                  </a:cubicBezTo>
                  <a:lnTo>
                    <a:pt x="346" y="227"/>
                  </a:lnTo>
                  <a:lnTo>
                    <a:pt x="351" y="232"/>
                  </a:lnTo>
                  <a:lnTo>
                    <a:pt x="340" y="249"/>
                  </a:lnTo>
                  <a:lnTo>
                    <a:pt x="340" y="250"/>
                  </a:lnTo>
                  <a:cubicBezTo>
                    <a:pt x="340" y="251"/>
                    <a:pt x="340" y="251"/>
                    <a:pt x="340" y="251"/>
                  </a:cubicBezTo>
                  <a:cubicBezTo>
                    <a:pt x="341" y="251"/>
                    <a:pt x="341" y="251"/>
                    <a:pt x="341" y="251"/>
                  </a:cubicBezTo>
                  <a:lnTo>
                    <a:pt x="342" y="251"/>
                  </a:lnTo>
                  <a:lnTo>
                    <a:pt x="361" y="243"/>
                  </a:lnTo>
                  <a:lnTo>
                    <a:pt x="370" y="254"/>
                  </a:lnTo>
                  <a:lnTo>
                    <a:pt x="352" y="267"/>
                  </a:lnTo>
                  <a:cubicBezTo>
                    <a:pt x="351" y="267"/>
                    <a:pt x="351" y="267"/>
                    <a:pt x="351" y="267"/>
                  </a:cubicBezTo>
                  <a:cubicBezTo>
                    <a:pt x="351" y="268"/>
                    <a:pt x="351" y="268"/>
                    <a:pt x="351" y="268"/>
                  </a:cubicBezTo>
                  <a:lnTo>
                    <a:pt x="351" y="269"/>
                  </a:lnTo>
                  <a:cubicBezTo>
                    <a:pt x="351" y="269"/>
                    <a:pt x="352" y="269"/>
                    <a:pt x="352" y="270"/>
                  </a:cubicBezTo>
                  <a:lnTo>
                    <a:pt x="353" y="270"/>
                  </a:lnTo>
                  <a:lnTo>
                    <a:pt x="379" y="264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5"/>
                    <a:pt x="440" y="308"/>
                  </a:cubicBezTo>
                  <a:cubicBezTo>
                    <a:pt x="444" y="310"/>
                    <a:pt x="447" y="313"/>
                    <a:pt x="449" y="316"/>
                  </a:cubicBezTo>
                  <a:cubicBezTo>
                    <a:pt x="450" y="317"/>
                    <a:pt x="451" y="318"/>
                    <a:pt x="452" y="3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7" name="Freeform: Shape 41"/>
            <p:cNvSpPr/>
            <p:nvPr/>
          </p:nvSpPr>
          <p:spPr>
            <a:xfrm>
              <a:off x="8306280" y="3804120"/>
              <a:ext cx="250200" cy="24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695">
                  <a:moveTo>
                    <a:pt x="696" y="348"/>
                  </a:moveTo>
                  <a:cubicBezTo>
                    <a:pt x="696" y="284"/>
                    <a:pt x="681" y="229"/>
                    <a:pt x="649" y="174"/>
                  </a:cubicBezTo>
                  <a:cubicBezTo>
                    <a:pt x="617" y="118"/>
                    <a:pt x="577" y="78"/>
                    <a:pt x="522" y="46"/>
                  </a:cubicBezTo>
                  <a:cubicBezTo>
                    <a:pt x="466" y="14"/>
                    <a:pt x="412" y="0"/>
                    <a:pt x="348" y="0"/>
                  </a:cubicBezTo>
                  <a:cubicBezTo>
                    <a:pt x="284" y="0"/>
                    <a:pt x="229" y="14"/>
                    <a:pt x="174" y="46"/>
                  </a:cubicBezTo>
                  <a:cubicBezTo>
                    <a:pt x="118" y="78"/>
                    <a:pt x="79" y="118"/>
                    <a:pt x="47" y="174"/>
                  </a:cubicBezTo>
                  <a:cubicBezTo>
                    <a:pt x="15" y="229"/>
                    <a:pt x="0" y="284"/>
                    <a:pt x="0" y="348"/>
                  </a:cubicBezTo>
                  <a:cubicBezTo>
                    <a:pt x="0" y="412"/>
                    <a:pt x="15" y="465"/>
                    <a:pt x="47" y="521"/>
                  </a:cubicBezTo>
                  <a:cubicBezTo>
                    <a:pt x="79" y="576"/>
                    <a:pt x="118" y="617"/>
                    <a:pt x="174" y="649"/>
                  </a:cubicBezTo>
                  <a:cubicBezTo>
                    <a:pt x="229" y="681"/>
                    <a:pt x="284" y="695"/>
                    <a:pt x="348" y="695"/>
                  </a:cubicBezTo>
                  <a:cubicBezTo>
                    <a:pt x="412" y="695"/>
                    <a:pt x="466" y="681"/>
                    <a:pt x="522" y="649"/>
                  </a:cubicBezTo>
                  <a:cubicBezTo>
                    <a:pt x="577" y="617"/>
                    <a:pt x="617" y="577"/>
                    <a:pt x="649" y="521"/>
                  </a:cubicBezTo>
                  <a:cubicBezTo>
                    <a:pt x="681" y="466"/>
                    <a:pt x="695" y="412"/>
                    <a:pt x="696" y="34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8" name="Freeform: Shape 42"/>
            <p:cNvSpPr/>
            <p:nvPr/>
          </p:nvSpPr>
          <p:spPr>
            <a:xfrm>
              <a:off x="8451360" y="3894840"/>
              <a:ext cx="41400" cy="3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106">
                  <a:moveTo>
                    <a:pt x="5" y="20"/>
                  </a:moveTo>
                  <a:lnTo>
                    <a:pt x="6" y="20"/>
                  </a:lnTo>
                  <a:lnTo>
                    <a:pt x="7" y="20"/>
                  </a:lnTo>
                  <a:cubicBezTo>
                    <a:pt x="7" y="19"/>
                    <a:pt x="8" y="18"/>
                    <a:pt x="8" y="17"/>
                  </a:cubicBezTo>
                  <a:cubicBezTo>
                    <a:pt x="10" y="14"/>
                    <a:pt x="12" y="11"/>
                    <a:pt x="16" y="9"/>
                  </a:cubicBezTo>
                  <a:cubicBezTo>
                    <a:pt x="19" y="8"/>
                    <a:pt x="22" y="7"/>
                    <a:pt x="25" y="7"/>
                  </a:cubicBezTo>
                  <a:cubicBezTo>
                    <a:pt x="26" y="7"/>
                    <a:pt x="27" y="6"/>
                    <a:pt x="28" y="7"/>
                  </a:cubicBezTo>
                  <a:cubicBezTo>
                    <a:pt x="29" y="8"/>
                    <a:pt x="29" y="8"/>
                    <a:pt x="30" y="9"/>
                  </a:cubicBezTo>
                  <a:lnTo>
                    <a:pt x="30" y="10"/>
                  </a:lnTo>
                  <a:cubicBezTo>
                    <a:pt x="32" y="14"/>
                    <a:pt x="32" y="19"/>
                    <a:pt x="32" y="24"/>
                  </a:cubicBezTo>
                  <a:cubicBezTo>
                    <a:pt x="32" y="29"/>
                    <a:pt x="32" y="33"/>
                    <a:pt x="30" y="38"/>
                  </a:cubicBezTo>
                  <a:lnTo>
                    <a:pt x="8" y="38"/>
                  </a:lnTo>
                  <a:cubicBezTo>
                    <a:pt x="7" y="38"/>
                    <a:pt x="7" y="38"/>
                    <a:pt x="7" y="38"/>
                  </a:cubicBezTo>
                  <a:lnTo>
                    <a:pt x="6" y="38"/>
                  </a:lnTo>
                  <a:cubicBezTo>
                    <a:pt x="6" y="39"/>
                    <a:pt x="6" y="39"/>
                    <a:pt x="6" y="39"/>
                  </a:cubicBezTo>
                  <a:lnTo>
                    <a:pt x="6" y="44"/>
                  </a:lnTo>
                  <a:lnTo>
                    <a:pt x="6" y="45"/>
                  </a:lnTo>
                  <a:cubicBezTo>
                    <a:pt x="6" y="45"/>
                    <a:pt x="7" y="45"/>
                    <a:pt x="7" y="46"/>
                  </a:cubicBezTo>
                  <a:lnTo>
                    <a:pt x="28" y="46"/>
                  </a:lnTo>
                  <a:cubicBezTo>
                    <a:pt x="25" y="53"/>
                    <a:pt x="23" y="59"/>
                    <a:pt x="19" y="66"/>
                  </a:cubicBezTo>
                  <a:cubicBezTo>
                    <a:pt x="19" y="66"/>
                    <a:pt x="18" y="66"/>
                    <a:pt x="18" y="67"/>
                  </a:cubicBezTo>
                  <a:lnTo>
                    <a:pt x="17" y="69"/>
                  </a:lnTo>
                  <a:lnTo>
                    <a:pt x="17" y="70"/>
                  </a:lnTo>
                  <a:lnTo>
                    <a:pt x="17" y="71"/>
                  </a:lnTo>
                  <a:lnTo>
                    <a:pt x="44" y="89"/>
                  </a:lnTo>
                  <a:lnTo>
                    <a:pt x="29" y="98"/>
                  </a:lnTo>
                  <a:lnTo>
                    <a:pt x="29" y="99"/>
                  </a:lnTo>
                  <a:lnTo>
                    <a:pt x="32" y="104"/>
                  </a:lnTo>
                  <a:lnTo>
                    <a:pt x="33" y="104"/>
                  </a:lnTo>
                  <a:lnTo>
                    <a:pt x="34" y="104"/>
                  </a:lnTo>
                  <a:lnTo>
                    <a:pt x="52" y="93"/>
                  </a:lnTo>
                  <a:lnTo>
                    <a:pt x="71" y="106"/>
                  </a:lnTo>
                  <a:lnTo>
                    <a:pt x="74" y="101"/>
                  </a:lnTo>
                  <a:cubicBezTo>
                    <a:pt x="74" y="100"/>
                    <a:pt x="74" y="100"/>
                    <a:pt x="74" y="100"/>
                  </a:cubicBezTo>
                  <a:lnTo>
                    <a:pt x="57" y="90"/>
                  </a:lnTo>
                  <a:lnTo>
                    <a:pt x="85" y="73"/>
                  </a:lnTo>
                  <a:lnTo>
                    <a:pt x="85" y="72"/>
                  </a:lnTo>
                  <a:cubicBezTo>
                    <a:pt x="84" y="70"/>
                    <a:pt x="84" y="69"/>
                    <a:pt x="83" y="68"/>
                  </a:cubicBezTo>
                  <a:cubicBezTo>
                    <a:pt x="80" y="64"/>
                    <a:pt x="79" y="60"/>
                    <a:pt x="79" y="55"/>
                  </a:cubicBezTo>
                  <a:cubicBezTo>
                    <a:pt x="79" y="52"/>
                    <a:pt x="80" y="50"/>
                    <a:pt x="80" y="47"/>
                  </a:cubicBezTo>
                  <a:lnTo>
                    <a:pt x="104" y="47"/>
                  </a:lnTo>
                  <a:cubicBezTo>
                    <a:pt x="105" y="47"/>
                    <a:pt x="105" y="47"/>
                    <a:pt x="105" y="47"/>
                  </a:cubicBezTo>
                  <a:lnTo>
                    <a:pt x="106" y="47"/>
                  </a:lnTo>
                  <a:cubicBezTo>
                    <a:pt x="106" y="46"/>
                    <a:pt x="106" y="46"/>
                    <a:pt x="106" y="46"/>
                  </a:cubicBezTo>
                  <a:lnTo>
                    <a:pt x="106" y="41"/>
                  </a:lnTo>
                  <a:lnTo>
                    <a:pt x="86" y="41"/>
                  </a:lnTo>
                  <a:cubicBezTo>
                    <a:pt x="90" y="33"/>
                    <a:pt x="96" y="26"/>
                    <a:pt x="115" y="27"/>
                  </a:cubicBezTo>
                  <a:cubicBezTo>
                    <a:pt x="115" y="27"/>
                    <a:pt x="115" y="26"/>
                    <a:pt x="116" y="26"/>
                  </a:cubicBezTo>
                  <a:lnTo>
                    <a:pt x="116" y="25"/>
                  </a:lnTo>
                  <a:lnTo>
                    <a:pt x="116" y="20"/>
                  </a:lnTo>
                  <a:lnTo>
                    <a:pt x="116" y="19"/>
                  </a:lnTo>
                  <a:cubicBezTo>
                    <a:pt x="115" y="18"/>
                    <a:pt x="115" y="18"/>
                    <a:pt x="115" y="18"/>
                  </a:cubicBezTo>
                  <a:cubicBezTo>
                    <a:pt x="113" y="18"/>
                    <a:pt x="112" y="18"/>
                    <a:pt x="110" y="18"/>
                  </a:cubicBezTo>
                  <a:cubicBezTo>
                    <a:pt x="103" y="18"/>
                    <a:pt x="97" y="19"/>
                    <a:pt x="92" y="23"/>
                  </a:cubicBezTo>
                  <a:cubicBezTo>
                    <a:pt x="86" y="26"/>
                    <a:pt x="83" y="30"/>
                    <a:pt x="80" y="35"/>
                  </a:cubicBezTo>
                  <a:cubicBezTo>
                    <a:pt x="78" y="37"/>
                    <a:pt x="78" y="39"/>
                    <a:pt x="77" y="41"/>
                  </a:cubicBezTo>
                  <a:lnTo>
                    <a:pt x="39" y="40"/>
                  </a:lnTo>
                  <a:cubicBezTo>
                    <a:pt x="41" y="34"/>
                    <a:pt x="41" y="29"/>
                    <a:pt x="41" y="24"/>
                  </a:cubicBezTo>
                  <a:cubicBezTo>
                    <a:pt x="41" y="18"/>
                    <a:pt x="41" y="13"/>
                    <a:pt x="39" y="8"/>
                  </a:cubicBezTo>
                  <a:cubicBezTo>
                    <a:pt x="39" y="7"/>
                    <a:pt x="39" y="7"/>
                    <a:pt x="38" y="7"/>
                  </a:cubicBezTo>
                  <a:cubicBezTo>
                    <a:pt x="37" y="5"/>
                    <a:pt x="36" y="3"/>
                    <a:pt x="33" y="2"/>
                  </a:cubicBezTo>
                  <a:cubicBezTo>
                    <a:pt x="31" y="1"/>
                    <a:pt x="29" y="0"/>
                    <a:pt x="27" y="0"/>
                  </a:cubicBezTo>
                  <a:cubicBezTo>
                    <a:pt x="22" y="0"/>
                    <a:pt x="17" y="2"/>
                    <a:pt x="13" y="4"/>
                  </a:cubicBezTo>
                  <a:cubicBezTo>
                    <a:pt x="8" y="7"/>
                    <a:pt x="5" y="10"/>
                    <a:pt x="2" y="15"/>
                  </a:cubicBezTo>
                  <a:cubicBezTo>
                    <a:pt x="2" y="16"/>
                    <a:pt x="1" y="17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20"/>
                  </a:lnTo>
                  <a:lnTo>
                    <a:pt x="0" y="21"/>
                  </a:lnTo>
                  <a:lnTo>
                    <a:pt x="1" y="21"/>
                  </a:lnTo>
                  <a:close/>
                  <a:moveTo>
                    <a:pt x="51" y="83"/>
                  </a:moveTo>
                  <a:lnTo>
                    <a:pt x="35" y="72"/>
                  </a:lnTo>
                  <a:lnTo>
                    <a:pt x="67" y="72"/>
                  </a:lnTo>
                  <a:close/>
                  <a:moveTo>
                    <a:pt x="35" y="45"/>
                  </a:moveTo>
                  <a:lnTo>
                    <a:pt x="73" y="45"/>
                  </a:lnTo>
                  <a:cubicBezTo>
                    <a:pt x="72" y="47"/>
                    <a:pt x="72" y="49"/>
                    <a:pt x="72" y="51"/>
                  </a:cubicBezTo>
                  <a:cubicBezTo>
                    <a:pt x="72" y="56"/>
                    <a:pt x="73" y="60"/>
                    <a:pt x="75" y="64"/>
                  </a:cubicBezTo>
                  <a:lnTo>
                    <a:pt x="27" y="63"/>
                  </a:lnTo>
                  <a:cubicBezTo>
                    <a:pt x="30" y="57"/>
                    <a:pt x="33" y="52"/>
                    <a:pt x="35" y="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9" name="Freeform: Shape 43"/>
            <p:cNvSpPr/>
            <p:nvPr/>
          </p:nvSpPr>
          <p:spPr>
            <a:xfrm>
              <a:off x="8347680" y="3869279"/>
              <a:ext cx="165960" cy="12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2" h="335">
                  <a:moveTo>
                    <a:pt x="458" y="312"/>
                  </a:moveTo>
                  <a:cubicBezTo>
                    <a:pt x="454" y="309"/>
                    <a:pt x="451" y="306"/>
                    <a:pt x="447" y="304"/>
                  </a:cubicBezTo>
                  <a:cubicBezTo>
                    <a:pt x="438" y="298"/>
                    <a:pt x="429" y="296"/>
                    <a:pt x="418" y="296"/>
                  </a:cubicBezTo>
                  <a:cubicBezTo>
                    <a:pt x="408" y="284"/>
                    <a:pt x="364" y="234"/>
                    <a:pt x="354" y="224"/>
                  </a:cubicBezTo>
                  <a:cubicBezTo>
                    <a:pt x="376" y="210"/>
                    <a:pt x="391" y="194"/>
                    <a:pt x="406" y="173"/>
                  </a:cubicBezTo>
                  <a:lnTo>
                    <a:pt x="431" y="173"/>
                  </a:lnTo>
                  <a:cubicBezTo>
                    <a:pt x="432" y="173"/>
                    <a:pt x="432" y="172"/>
                    <a:pt x="432" y="172"/>
                  </a:cubicBezTo>
                  <a:lnTo>
                    <a:pt x="433" y="172"/>
                  </a:lnTo>
                  <a:lnTo>
                    <a:pt x="433" y="171"/>
                  </a:lnTo>
                  <a:lnTo>
                    <a:pt x="433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11" y="164"/>
                  </a:lnTo>
                  <a:lnTo>
                    <a:pt x="413" y="159"/>
                  </a:lnTo>
                  <a:lnTo>
                    <a:pt x="432" y="159"/>
                  </a:lnTo>
                  <a:cubicBezTo>
                    <a:pt x="433" y="158"/>
                    <a:pt x="433" y="158"/>
                    <a:pt x="433" y="158"/>
                  </a:cubicBezTo>
                  <a:lnTo>
                    <a:pt x="433" y="157"/>
                  </a:lnTo>
                  <a:lnTo>
                    <a:pt x="433" y="152"/>
                  </a:lnTo>
                  <a:cubicBezTo>
                    <a:pt x="433" y="151"/>
                    <a:pt x="433" y="151"/>
                    <a:pt x="433" y="151"/>
                  </a:cubicBezTo>
                  <a:cubicBezTo>
                    <a:pt x="433" y="151"/>
                    <a:pt x="433" y="150"/>
                    <a:pt x="432" y="150"/>
                  </a:cubicBezTo>
                  <a:lnTo>
                    <a:pt x="418" y="150"/>
                  </a:lnTo>
                  <a:cubicBezTo>
                    <a:pt x="432" y="122"/>
                    <a:pt x="438" y="95"/>
                    <a:pt x="438" y="64"/>
                  </a:cubicBezTo>
                  <a:cubicBezTo>
                    <a:pt x="438" y="62"/>
                    <a:pt x="438" y="61"/>
                    <a:pt x="438" y="59"/>
                  </a:cubicBezTo>
                  <a:cubicBezTo>
                    <a:pt x="438" y="40"/>
                    <a:pt x="436" y="24"/>
                    <a:pt x="432" y="6"/>
                  </a:cubicBezTo>
                  <a:cubicBezTo>
                    <a:pt x="431" y="6"/>
                    <a:pt x="431" y="6"/>
                    <a:pt x="431" y="6"/>
                  </a:cubicBezTo>
                  <a:cubicBezTo>
                    <a:pt x="430" y="6"/>
                    <a:pt x="430" y="6"/>
                    <a:pt x="430" y="6"/>
                  </a:cubicBezTo>
                  <a:cubicBezTo>
                    <a:pt x="424" y="8"/>
                    <a:pt x="420" y="10"/>
                    <a:pt x="415" y="13"/>
                  </a:cubicBezTo>
                  <a:cubicBezTo>
                    <a:pt x="401" y="21"/>
                    <a:pt x="391" y="31"/>
                    <a:pt x="383" y="44"/>
                  </a:cubicBezTo>
                  <a:cubicBezTo>
                    <a:pt x="370" y="42"/>
                    <a:pt x="358" y="41"/>
                    <a:pt x="345" y="40"/>
                  </a:cubicBezTo>
                  <a:cubicBezTo>
                    <a:pt x="342" y="40"/>
                    <a:pt x="339" y="40"/>
                    <a:pt x="336" y="40"/>
                  </a:cubicBezTo>
                  <a:cubicBezTo>
                    <a:pt x="323" y="40"/>
                    <a:pt x="312" y="41"/>
                    <a:pt x="300" y="43"/>
                  </a:cubicBezTo>
                  <a:cubicBezTo>
                    <a:pt x="295" y="23"/>
                    <a:pt x="270" y="7"/>
                    <a:pt x="256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45" y="18"/>
                    <a:pt x="242" y="36"/>
                    <a:pt x="242" y="56"/>
                  </a:cubicBezTo>
                  <a:cubicBezTo>
                    <a:pt x="242" y="58"/>
                    <a:pt x="242" y="59"/>
                    <a:pt x="242" y="61"/>
                  </a:cubicBezTo>
                  <a:cubicBezTo>
                    <a:pt x="242" y="78"/>
                    <a:pt x="244" y="92"/>
                    <a:pt x="247" y="109"/>
                  </a:cubicBezTo>
                  <a:cubicBezTo>
                    <a:pt x="211" y="118"/>
                    <a:pt x="181" y="129"/>
                    <a:pt x="149" y="148"/>
                  </a:cubicBezTo>
                  <a:cubicBezTo>
                    <a:pt x="125" y="162"/>
                    <a:pt x="107" y="175"/>
                    <a:pt x="86" y="194"/>
                  </a:cubicBezTo>
                  <a:cubicBezTo>
                    <a:pt x="83" y="190"/>
                    <a:pt x="81" y="186"/>
                    <a:pt x="79" y="182"/>
                  </a:cubicBezTo>
                  <a:cubicBezTo>
                    <a:pt x="71" y="168"/>
                    <a:pt x="66" y="155"/>
                    <a:pt x="64" y="139"/>
                  </a:cubicBezTo>
                  <a:cubicBezTo>
                    <a:pt x="63" y="137"/>
                    <a:pt x="63" y="134"/>
                    <a:pt x="63" y="132"/>
                  </a:cubicBezTo>
                  <a:cubicBezTo>
                    <a:pt x="63" y="121"/>
                    <a:pt x="66" y="112"/>
                    <a:pt x="71" y="102"/>
                  </a:cubicBezTo>
                  <a:cubicBezTo>
                    <a:pt x="73" y="99"/>
                    <a:pt x="75" y="96"/>
                    <a:pt x="77" y="93"/>
                  </a:cubicBezTo>
                  <a:cubicBezTo>
                    <a:pt x="81" y="89"/>
                    <a:pt x="85" y="86"/>
                    <a:pt x="91" y="83"/>
                  </a:cubicBezTo>
                  <a:cubicBezTo>
                    <a:pt x="99" y="78"/>
                    <a:pt x="107" y="75"/>
                    <a:pt x="117" y="75"/>
                  </a:cubicBezTo>
                  <a:cubicBezTo>
                    <a:pt x="118" y="75"/>
                    <a:pt x="120" y="76"/>
                    <a:pt x="121" y="76"/>
                  </a:cubicBezTo>
                  <a:cubicBezTo>
                    <a:pt x="128" y="76"/>
                    <a:pt x="133" y="77"/>
                    <a:pt x="140" y="78"/>
                  </a:cubicBezTo>
                  <a:cubicBezTo>
                    <a:pt x="139" y="79"/>
                    <a:pt x="139" y="79"/>
                    <a:pt x="139" y="80"/>
                  </a:cubicBezTo>
                  <a:cubicBezTo>
                    <a:pt x="139" y="83"/>
                    <a:pt x="140" y="85"/>
                    <a:pt x="141" y="87"/>
                  </a:cubicBezTo>
                  <a:cubicBezTo>
                    <a:pt x="146" y="94"/>
                    <a:pt x="161" y="98"/>
                    <a:pt x="174" y="98"/>
                  </a:cubicBezTo>
                  <a:cubicBezTo>
                    <a:pt x="176" y="98"/>
                    <a:pt x="177" y="98"/>
                    <a:pt x="178" y="98"/>
                  </a:cubicBezTo>
                  <a:cubicBezTo>
                    <a:pt x="188" y="98"/>
                    <a:pt x="196" y="97"/>
                    <a:pt x="205" y="93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198" y="83"/>
                    <a:pt x="191" y="75"/>
                    <a:pt x="181" y="70"/>
                  </a:cubicBezTo>
                  <a:cubicBezTo>
                    <a:pt x="172" y="65"/>
                    <a:pt x="164" y="63"/>
                    <a:pt x="155" y="61"/>
                  </a:cubicBezTo>
                  <a:cubicBezTo>
                    <a:pt x="154" y="61"/>
                    <a:pt x="153" y="61"/>
                    <a:pt x="152" y="61"/>
                  </a:cubicBezTo>
                  <a:cubicBezTo>
                    <a:pt x="151" y="61"/>
                    <a:pt x="150" y="61"/>
                    <a:pt x="149" y="61"/>
                  </a:cubicBezTo>
                  <a:lnTo>
                    <a:pt x="148" y="62"/>
                  </a:lnTo>
                  <a:cubicBezTo>
                    <a:pt x="145" y="63"/>
                    <a:pt x="144" y="65"/>
                    <a:pt x="142" y="68"/>
                  </a:cubicBezTo>
                  <a:cubicBezTo>
                    <a:pt x="135" y="66"/>
                    <a:pt x="128" y="65"/>
                    <a:pt x="121" y="64"/>
                  </a:cubicBezTo>
                  <a:cubicBezTo>
                    <a:pt x="119" y="64"/>
                    <a:pt x="118" y="64"/>
                    <a:pt x="116" y="64"/>
                  </a:cubicBezTo>
                  <a:cubicBezTo>
                    <a:pt x="104" y="64"/>
                    <a:pt x="95" y="68"/>
                    <a:pt x="85" y="73"/>
                  </a:cubicBezTo>
                  <a:cubicBezTo>
                    <a:pt x="78" y="77"/>
                    <a:pt x="73" y="81"/>
                    <a:pt x="68" y="86"/>
                  </a:cubicBezTo>
                  <a:cubicBezTo>
                    <a:pt x="65" y="90"/>
                    <a:pt x="63" y="93"/>
                    <a:pt x="61" y="97"/>
                  </a:cubicBezTo>
                  <a:cubicBezTo>
                    <a:pt x="55" y="108"/>
                    <a:pt x="52" y="119"/>
                    <a:pt x="52" y="132"/>
                  </a:cubicBezTo>
                  <a:cubicBezTo>
                    <a:pt x="52" y="135"/>
                    <a:pt x="52" y="138"/>
                    <a:pt x="52" y="141"/>
                  </a:cubicBezTo>
                  <a:cubicBezTo>
                    <a:pt x="55" y="158"/>
                    <a:pt x="60" y="173"/>
                    <a:pt x="69" y="188"/>
                  </a:cubicBezTo>
                  <a:cubicBezTo>
                    <a:pt x="72" y="193"/>
                    <a:pt x="74" y="197"/>
                    <a:pt x="78" y="202"/>
                  </a:cubicBezTo>
                  <a:lnTo>
                    <a:pt x="71" y="209"/>
                  </a:lnTo>
                  <a:cubicBezTo>
                    <a:pt x="46" y="233"/>
                    <a:pt x="28" y="256"/>
                    <a:pt x="11" y="286"/>
                  </a:cubicBezTo>
                  <a:cubicBezTo>
                    <a:pt x="7" y="293"/>
                    <a:pt x="4" y="298"/>
                    <a:pt x="0" y="305"/>
                  </a:cubicBezTo>
                  <a:lnTo>
                    <a:pt x="0" y="309"/>
                  </a:lnTo>
                  <a:cubicBezTo>
                    <a:pt x="0" y="310"/>
                    <a:pt x="0" y="310"/>
                    <a:pt x="1" y="310"/>
                  </a:cubicBezTo>
                  <a:lnTo>
                    <a:pt x="1" y="311"/>
                  </a:lnTo>
                  <a:lnTo>
                    <a:pt x="2" y="311"/>
                  </a:lnTo>
                  <a:lnTo>
                    <a:pt x="53" y="313"/>
                  </a:lnTo>
                  <a:lnTo>
                    <a:pt x="54" y="312"/>
                  </a:lnTo>
                  <a:lnTo>
                    <a:pt x="54" y="311"/>
                  </a:lnTo>
                  <a:lnTo>
                    <a:pt x="54" y="307"/>
                  </a:lnTo>
                  <a:cubicBezTo>
                    <a:pt x="54" y="305"/>
                    <a:pt x="54" y="303"/>
                    <a:pt x="54" y="301"/>
                  </a:cubicBezTo>
                  <a:cubicBezTo>
                    <a:pt x="54" y="290"/>
                    <a:pt x="56" y="281"/>
                    <a:pt x="62" y="271"/>
                  </a:cubicBezTo>
                  <a:cubicBezTo>
                    <a:pt x="64" y="267"/>
                    <a:pt x="67" y="264"/>
                    <a:pt x="70" y="260"/>
                  </a:cubicBezTo>
                  <a:cubicBezTo>
                    <a:pt x="75" y="254"/>
                    <a:pt x="81" y="250"/>
                    <a:pt x="87" y="246"/>
                  </a:cubicBezTo>
                  <a:cubicBezTo>
                    <a:pt x="94" y="242"/>
                    <a:pt x="101" y="240"/>
                    <a:pt x="108" y="238"/>
                  </a:cubicBezTo>
                  <a:cubicBezTo>
                    <a:pt x="128" y="259"/>
                    <a:pt x="146" y="275"/>
                    <a:pt x="169" y="292"/>
                  </a:cubicBezTo>
                  <a:lnTo>
                    <a:pt x="207" y="293"/>
                  </a:lnTo>
                  <a:cubicBezTo>
                    <a:pt x="208" y="293"/>
                    <a:pt x="208" y="293"/>
                    <a:pt x="208" y="292"/>
                  </a:cubicBezTo>
                  <a:lnTo>
                    <a:pt x="209" y="292"/>
                  </a:lnTo>
                  <a:lnTo>
                    <a:pt x="209" y="291"/>
                  </a:lnTo>
                  <a:lnTo>
                    <a:pt x="209" y="288"/>
                  </a:lnTo>
                  <a:lnTo>
                    <a:pt x="209" y="287"/>
                  </a:lnTo>
                  <a:cubicBezTo>
                    <a:pt x="209" y="285"/>
                    <a:pt x="208" y="282"/>
                    <a:pt x="207" y="280"/>
                  </a:cubicBezTo>
                  <a:cubicBezTo>
                    <a:pt x="206" y="278"/>
                    <a:pt x="204" y="276"/>
                    <a:pt x="202" y="275"/>
                  </a:cubicBezTo>
                  <a:lnTo>
                    <a:pt x="201" y="274"/>
                  </a:lnTo>
                  <a:cubicBezTo>
                    <a:pt x="197" y="272"/>
                    <a:pt x="193" y="271"/>
                    <a:pt x="189" y="271"/>
                  </a:cubicBezTo>
                  <a:cubicBezTo>
                    <a:pt x="188" y="271"/>
                    <a:pt x="188" y="271"/>
                    <a:pt x="188" y="271"/>
                  </a:cubicBezTo>
                  <a:cubicBezTo>
                    <a:pt x="184" y="271"/>
                    <a:pt x="182" y="271"/>
                    <a:pt x="178" y="272"/>
                  </a:cubicBezTo>
                  <a:cubicBezTo>
                    <a:pt x="177" y="270"/>
                    <a:pt x="176" y="269"/>
                    <a:pt x="175" y="267"/>
                  </a:cubicBezTo>
                  <a:cubicBezTo>
                    <a:pt x="170" y="258"/>
                    <a:pt x="167" y="250"/>
                    <a:pt x="167" y="240"/>
                  </a:cubicBezTo>
                  <a:cubicBezTo>
                    <a:pt x="254" y="250"/>
                    <a:pt x="335" y="291"/>
                    <a:pt x="412" y="334"/>
                  </a:cubicBezTo>
                  <a:lnTo>
                    <a:pt x="460" y="335"/>
                  </a:lnTo>
                  <a:lnTo>
                    <a:pt x="461" y="335"/>
                  </a:lnTo>
                  <a:lnTo>
                    <a:pt x="461" y="334"/>
                  </a:lnTo>
                  <a:lnTo>
                    <a:pt x="461" y="331"/>
                  </a:lnTo>
                  <a:cubicBezTo>
                    <a:pt x="462" y="329"/>
                    <a:pt x="462" y="327"/>
                    <a:pt x="462" y="325"/>
                  </a:cubicBezTo>
                  <a:cubicBezTo>
                    <a:pt x="462" y="321"/>
                    <a:pt x="461" y="318"/>
                    <a:pt x="459" y="314"/>
                  </a:cubicBezTo>
                  <a:cubicBezTo>
                    <a:pt x="459" y="313"/>
                    <a:pt x="458" y="313"/>
                    <a:pt x="458" y="312"/>
                  </a:cubicBezTo>
                  <a:close/>
                  <a:moveTo>
                    <a:pt x="258" y="18"/>
                  </a:moveTo>
                  <a:cubicBezTo>
                    <a:pt x="259" y="25"/>
                    <a:pt x="261" y="31"/>
                    <a:pt x="264" y="37"/>
                  </a:cubicBezTo>
                  <a:cubicBezTo>
                    <a:pt x="269" y="45"/>
                    <a:pt x="274" y="50"/>
                    <a:pt x="282" y="55"/>
                  </a:cubicBezTo>
                  <a:cubicBezTo>
                    <a:pt x="283" y="55"/>
                    <a:pt x="283" y="55"/>
                    <a:pt x="284" y="56"/>
                  </a:cubicBezTo>
                  <a:cubicBezTo>
                    <a:pt x="299" y="52"/>
                    <a:pt x="313" y="50"/>
                    <a:pt x="329" y="50"/>
                  </a:cubicBezTo>
                  <a:lnTo>
                    <a:pt x="342" y="79"/>
                  </a:lnTo>
                  <a:lnTo>
                    <a:pt x="342" y="80"/>
                  </a:lnTo>
                  <a:lnTo>
                    <a:pt x="343" y="80"/>
                  </a:lnTo>
                  <a:cubicBezTo>
                    <a:pt x="344" y="80"/>
                    <a:pt x="344" y="80"/>
                    <a:pt x="344" y="80"/>
                  </a:cubicBezTo>
                  <a:cubicBezTo>
                    <a:pt x="345" y="80"/>
                    <a:pt x="345" y="80"/>
                    <a:pt x="345" y="80"/>
                  </a:cubicBezTo>
                  <a:cubicBezTo>
                    <a:pt x="345" y="79"/>
                    <a:pt x="345" y="79"/>
                    <a:pt x="345" y="79"/>
                  </a:cubicBezTo>
                  <a:lnTo>
                    <a:pt x="354" y="50"/>
                  </a:lnTo>
                  <a:cubicBezTo>
                    <a:pt x="371" y="51"/>
                    <a:pt x="385" y="54"/>
                    <a:pt x="400" y="58"/>
                  </a:cubicBezTo>
                  <a:lnTo>
                    <a:pt x="402" y="58"/>
                  </a:lnTo>
                  <a:cubicBezTo>
                    <a:pt x="409" y="53"/>
                    <a:pt x="415" y="47"/>
                    <a:pt x="420" y="38"/>
                  </a:cubicBezTo>
                  <a:cubicBezTo>
                    <a:pt x="422" y="34"/>
                    <a:pt x="424" y="29"/>
                    <a:pt x="426" y="24"/>
                  </a:cubicBezTo>
                  <a:cubicBezTo>
                    <a:pt x="426" y="32"/>
                    <a:pt x="426" y="38"/>
                    <a:pt x="426" y="46"/>
                  </a:cubicBezTo>
                  <a:cubicBezTo>
                    <a:pt x="426" y="53"/>
                    <a:pt x="426" y="61"/>
                    <a:pt x="426" y="68"/>
                  </a:cubicBezTo>
                  <a:cubicBezTo>
                    <a:pt x="426" y="82"/>
                    <a:pt x="424" y="93"/>
                    <a:pt x="422" y="105"/>
                  </a:cubicBezTo>
                  <a:lnTo>
                    <a:pt x="407" y="111"/>
                  </a:lnTo>
                  <a:cubicBezTo>
                    <a:pt x="406" y="111"/>
                    <a:pt x="406" y="111"/>
                    <a:pt x="406" y="111"/>
                  </a:cubicBezTo>
                  <a:cubicBezTo>
                    <a:pt x="406" y="112"/>
                    <a:pt x="406" y="112"/>
                    <a:pt x="406" y="112"/>
                  </a:cubicBezTo>
                  <a:lnTo>
                    <a:pt x="405" y="113"/>
                  </a:lnTo>
                  <a:cubicBezTo>
                    <a:pt x="405" y="113"/>
                    <a:pt x="406" y="113"/>
                    <a:pt x="406" y="114"/>
                  </a:cubicBezTo>
                  <a:lnTo>
                    <a:pt x="407" y="114"/>
                  </a:lnTo>
                  <a:lnTo>
                    <a:pt x="419" y="117"/>
                  </a:lnTo>
                  <a:cubicBezTo>
                    <a:pt x="419" y="120"/>
                    <a:pt x="416" y="124"/>
                    <a:pt x="415" y="128"/>
                  </a:cubicBezTo>
                  <a:lnTo>
                    <a:pt x="402" y="131"/>
                  </a:lnTo>
                  <a:cubicBezTo>
                    <a:pt x="402" y="131"/>
                    <a:pt x="403" y="131"/>
                    <a:pt x="402" y="132"/>
                  </a:cubicBezTo>
                  <a:cubicBezTo>
                    <a:pt x="401" y="133"/>
                    <a:pt x="401" y="132"/>
                    <a:pt x="401" y="133"/>
                  </a:cubicBezTo>
                  <a:cubicBezTo>
                    <a:pt x="401" y="133"/>
                    <a:pt x="401" y="132"/>
                    <a:pt x="402" y="133"/>
                  </a:cubicBezTo>
                  <a:cubicBezTo>
                    <a:pt x="403" y="134"/>
                    <a:pt x="402" y="134"/>
                    <a:pt x="402" y="134"/>
                  </a:cubicBezTo>
                  <a:lnTo>
                    <a:pt x="412" y="138"/>
                  </a:lnTo>
                  <a:cubicBezTo>
                    <a:pt x="410" y="142"/>
                    <a:pt x="408" y="145"/>
                    <a:pt x="406" y="149"/>
                  </a:cubicBezTo>
                  <a:lnTo>
                    <a:pt x="385" y="149"/>
                  </a:lnTo>
                  <a:cubicBezTo>
                    <a:pt x="385" y="149"/>
                    <a:pt x="385" y="148"/>
                    <a:pt x="384" y="149"/>
                  </a:cubicBezTo>
                  <a:cubicBezTo>
                    <a:pt x="383" y="150"/>
                    <a:pt x="384" y="150"/>
                    <a:pt x="384" y="150"/>
                  </a:cubicBezTo>
                  <a:cubicBezTo>
                    <a:pt x="384" y="150"/>
                    <a:pt x="383" y="150"/>
                    <a:pt x="383" y="151"/>
                  </a:cubicBezTo>
                  <a:lnTo>
                    <a:pt x="383" y="156"/>
                  </a:lnTo>
                  <a:cubicBezTo>
                    <a:pt x="383" y="157"/>
                    <a:pt x="384" y="157"/>
                    <a:pt x="384" y="157"/>
                  </a:cubicBezTo>
                  <a:cubicBezTo>
                    <a:pt x="384" y="158"/>
                    <a:pt x="384" y="158"/>
                    <a:pt x="384" y="158"/>
                  </a:cubicBezTo>
                  <a:lnTo>
                    <a:pt x="385" y="158"/>
                  </a:lnTo>
                  <a:lnTo>
                    <a:pt x="401" y="158"/>
                  </a:lnTo>
                  <a:lnTo>
                    <a:pt x="399" y="163"/>
                  </a:lnTo>
                  <a:lnTo>
                    <a:pt x="385" y="163"/>
                  </a:lnTo>
                  <a:lnTo>
                    <a:pt x="384" y="163"/>
                  </a:lnTo>
                  <a:cubicBezTo>
                    <a:pt x="384" y="163"/>
                    <a:pt x="384" y="164"/>
                    <a:pt x="383" y="164"/>
                  </a:cubicBezTo>
                  <a:lnTo>
                    <a:pt x="383" y="170"/>
                  </a:lnTo>
                  <a:lnTo>
                    <a:pt x="383" y="171"/>
                  </a:lnTo>
                  <a:cubicBezTo>
                    <a:pt x="384" y="171"/>
                    <a:pt x="384" y="171"/>
                    <a:pt x="384" y="172"/>
                  </a:cubicBezTo>
                  <a:lnTo>
                    <a:pt x="385" y="172"/>
                  </a:lnTo>
                  <a:lnTo>
                    <a:pt x="393" y="172"/>
                  </a:lnTo>
                  <a:cubicBezTo>
                    <a:pt x="379" y="192"/>
                    <a:pt x="363" y="206"/>
                    <a:pt x="342" y="218"/>
                  </a:cubicBezTo>
                  <a:cubicBezTo>
                    <a:pt x="340" y="219"/>
                    <a:pt x="339" y="219"/>
                    <a:pt x="338" y="220"/>
                  </a:cubicBezTo>
                  <a:lnTo>
                    <a:pt x="337" y="219"/>
                  </a:lnTo>
                  <a:cubicBezTo>
                    <a:pt x="314" y="206"/>
                    <a:pt x="298" y="190"/>
                    <a:pt x="284" y="168"/>
                  </a:cubicBezTo>
                  <a:lnTo>
                    <a:pt x="289" y="168"/>
                  </a:lnTo>
                  <a:cubicBezTo>
                    <a:pt x="290" y="168"/>
                    <a:pt x="290" y="168"/>
                    <a:pt x="290" y="168"/>
                  </a:cubicBezTo>
                  <a:cubicBezTo>
                    <a:pt x="291" y="167"/>
                    <a:pt x="291" y="167"/>
                    <a:pt x="291" y="167"/>
                  </a:cubicBezTo>
                  <a:lnTo>
                    <a:pt x="291" y="166"/>
                  </a:lnTo>
                  <a:lnTo>
                    <a:pt x="291" y="161"/>
                  </a:lnTo>
                  <a:cubicBezTo>
                    <a:pt x="291" y="160"/>
                    <a:pt x="291" y="160"/>
                    <a:pt x="291" y="160"/>
                  </a:cubicBezTo>
                  <a:cubicBezTo>
                    <a:pt x="291" y="159"/>
                    <a:pt x="291" y="159"/>
                    <a:pt x="290" y="159"/>
                  </a:cubicBezTo>
                  <a:lnTo>
                    <a:pt x="279" y="159"/>
                  </a:lnTo>
                  <a:lnTo>
                    <a:pt x="276" y="154"/>
                  </a:lnTo>
                  <a:lnTo>
                    <a:pt x="290" y="154"/>
                  </a:lnTo>
                  <a:lnTo>
                    <a:pt x="291" y="154"/>
                  </a:lnTo>
                  <a:lnTo>
                    <a:pt x="291" y="153"/>
                  </a:lnTo>
                  <a:cubicBezTo>
                    <a:pt x="292" y="153"/>
                    <a:pt x="292" y="153"/>
                    <a:pt x="292" y="153"/>
                  </a:cubicBezTo>
                  <a:lnTo>
                    <a:pt x="292" y="147"/>
                  </a:lnTo>
                  <a:cubicBezTo>
                    <a:pt x="292" y="147"/>
                    <a:pt x="292" y="146"/>
                    <a:pt x="291" y="146"/>
                  </a:cubicBezTo>
                  <a:lnTo>
                    <a:pt x="291" y="145"/>
                  </a:lnTo>
                  <a:lnTo>
                    <a:pt x="290" y="145"/>
                  </a:lnTo>
                  <a:lnTo>
                    <a:pt x="272" y="145"/>
                  </a:lnTo>
                  <a:cubicBezTo>
                    <a:pt x="269" y="139"/>
                    <a:pt x="267" y="133"/>
                    <a:pt x="264" y="127"/>
                  </a:cubicBezTo>
                  <a:lnTo>
                    <a:pt x="273" y="124"/>
                  </a:lnTo>
                  <a:cubicBezTo>
                    <a:pt x="274" y="124"/>
                    <a:pt x="274" y="124"/>
                    <a:pt x="274" y="124"/>
                  </a:cubicBezTo>
                  <a:cubicBezTo>
                    <a:pt x="274" y="123"/>
                    <a:pt x="274" y="123"/>
                    <a:pt x="274" y="123"/>
                  </a:cubicBezTo>
                  <a:lnTo>
                    <a:pt x="274" y="122"/>
                  </a:lnTo>
                  <a:lnTo>
                    <a:pt x="274" y="121"/>
                  </a:lnTo>
                  <a:lnTo>
                    <a:pt x="262" y="116"/>
                  </a:lnTo>
                  <a:cubicBezTo>
                    <a:pt x="262" y="113"/>
                    <a:pt x="261" y="110"/>
                    <a:pt x="260" y="106"/>
                  </a:cubicBezTo>
                  <a:lnTo>
                    <a:pt x="277" y="106"/>
                  </a:lnTo>
                  <a:cubicBezTo>
                    <a:pt x="278" y="106"/>
                    <a:pt x="278" y="106"/>
                    <a:pt x="278" y="106"/>
                  </a:cubicBezTo>
                  <a:lnTo>
                    <a:pt x="278" y="105"/>
                  </a:lnTo>
                  <a:lnTo>
                    <a:pt x="278" y="104"/>
                  </a:lnTo>
                  <a:lnTo>
                    <a:pt x="277" y="104"/>
                  </a:lnTo>
                  <a:lnTo>
                    <a:pt x="256" y="92"/>
                  </a:lnTo>
                  <a:cubicBezTo>
                    <a:pt x="255" y="80"/>
                    <a:pt x="254" y="71"/>
                    <a:pt x="254" y="60"/>
                  </a:cubicBezTo>
                  <a:cubicBezTo>
                    <a:pt x="254" y="45"/>
                    <a:pt x="255" y="33"/>
                    <a:pt x="258" y="19"/>
                  </a:cubicBezTo>
                  <a:close/>
                  <a:moveTo>
                    <a:pt x="62" y="252"/>
                  </a:moveTo>
                  <a:cubicBezTo>
                    <a:pt x="59" y="256"/>
                    <a:pt x="55" y="260"/>
                    <a:pt x="53" y="264"/>
                  </a:cubicBezTo>
                  <a:cubicBezTo>
                    <a:pt x="46" y="276"/>
                    <a:pt x="43" y="287"/>
                    <a:pt x="43" y="300"/>
                  </a:cubicBezTo>
                  <a:lnTo>
                    <a:pt x="15" y="300"/>
                  </a:lnTo>
                  <a:cubicBezTo>
                    <a:pt x="36" y="266"/>
                    <a:pt x="57" y="239"/>
                    <a:pt x="86" y="211"/>
                  </a:cubicBezTo>
                  <a:cubicBezTo>
                    <a:pt x="90" y="217"/>
                    <a:pt x="95" y="222"/>
                    <a:pt x="100" y="228"/>
                  </a:cubicBezTo>
                  <a:cubicBezTo>
                    <a:pt x="93" y="230"/>
                    <a:pt x="88" y="232"/>
                    <a:pt x="83" y="235"/>
                  </a:cubicBezTo>
                  <a:cubicBezTo>
                    <a:pt x="74" y="240"/>
                    <a:pt x="68" y="245"/>
                    <a:pt x="62" y="252"/>
                  </a:cubicBezTo>
                  <a:close/>
                  <a:moveTo>
                    <a:pt x="416" y="322"/>
                  </a:moveTo>
                  <a:cubicBezTo>
                    <a:pt x="340" y="279"/>
                    <a:pt x="257" y="238"/>
                    <a:pt x="168" y="227"/>
                  </a:cubicBezTo>
                  <a:cubicBezTo>
                    <a:pt x="169" y="214"/>
                    <a:pt x="171" y="202"/>
                    <a:pt x="175" y="190"/>
                  </a:cubicBezTo>
                  <a:lnTo>
                    <a:pt x="175" y="189"/>
                  </a:lnTo>
                  <a:cubicBezTo>
                    <a:pt x="176" y="189"/>
                    <a:pt x="176" y="189"/>
                    <a:pt x="176" y="189"/>
                  </a:cubicBezTo>
                  <a:cubicBezTo>
                    <a:pt x="176" y="188"/>
                    <a:pt x="176" y="188"/>
                    <a:pt x="175" y="188"/>
                  </a:cubicBezTo>
                  <a:lnTo>
                    <a:pt x="168" y="185"/>
                  </a:lnTo>
                  <a:lnTo>
                    <a:pt x="166" y="185"/>
                  </a:lnTo>
                  <a:cubicBezTo>
                    <a:pt x="162" y="199"/>
                    <a:pt x="160" y="211"/>
                    <a:pt x="159" y="225"/>
                  </a:cubicBezTo>
                  <a:cubicBezTo>
                    <a:pt x="151" y="225"/>
                    <a:pt x="142" y="223"/>
                    <a:pt x="135" y="223"/>
                  </a:cubicBezTo>
                  <a:cubicBezTo>
                    <a:pt x="131" y="223"/>
                    <a:pt x="128" y="223"/>
                    <a:pt x="125" y="223"/>
                  </a:cubicBezTo>
                  <a:cubicBezTo>
                    <a:pt x="121" y="223"/>
                    <a:pt x="118" y="223"/>
                    <a:pt x="115" y="223"/>
                  </a:cubicBezTo>
                  <a:cubicBezTo>
                    <a:pt x="108" y="216"/>
                    <a:pt x="102" y="209"/>
                    <a:pt x="96" y="201"/>
                  </a:cubicBezTo>
                  <a:cubicBezTo>
                    <a:pt x="108" y="190"/>
                    <a:pt x="118" y="182"/>
                    <a:pt x="131" y="173"/>
                  </a:cubicBezTo>
                  <a:lnTo>
                    <a:pt x="148" y="186"/>
                  </a:lnTo>
                  <a:cubicBezTo>
                    <a:pt x="149" y="186"/>
                    <a:pt x="149" y="185"/>
                    <a:pt x="149" y="185"/>
                  </a:cubicBezTo>
                  <a:lnTo>
                    <a:pt x="150" y="185"/>
                  </a:lnTo>
                  <a:cubicBezTo>
                    <a:pt x="150" y="184"/>
                    <a:pt x="150" y="184"/>
                    <a:pt x="150" y="184"/>
                  </a:cubicBezTo>
                  <a:lnTo>
                    <a:pt x="150" y="183"/>
                  </a:lnTo>
                  <a:lnTo>
                    <a:pt x="145" y="163"/>
                  </a:lnTo>
                  <a:lnTo>
                    <a:pt x="161" y="153"/>
                  </a:lnTo>
                  <a:lnTo>
                    <a:pt x="187" y="168"/>
                  </a:lnTo>
                  <a:lnTo>
                    <a:pt x="188" y="168"/>
                  </a:lnTo>
                  <a:cubicBezTo>
                    <a:pt x="188" y="167"/>
                    <a:pt x="188" y="167"/>
                    <a:pt x="189" y="167"/>
                  </a:cubicBezTo>
                  <a:lnTo>
                    <a:pt x="189" y="166"/>
                  </a:lnTo>
                  <a:lnTo>
                    <a:pt x="177" y="145"/>
                  </a:lnTo>
                  <a:lnTo>
                    <a:pt x="187" y="141"/>
                  </a:lnTo>
                  <a:lnTo>
                    <a:pt x="224" y="167"/>
                  </a:lnTo>
                  <a:cubicBezTo>
                    <a:pt x="225" y="167"/>
                    <a:pt x="225" y="167"/>
                    <a:pt x="225" y="167"/>
                  </a:cubicBezTo>
                  <a:cubicBezTo>
                    <a:pt x="225" y="166"/>
                    <a:pt x="225" y="166"/>
                    <a:pt x="225" y="166"/>
                  </a:cubicBezTo>
                  <a:lnTo>
                    <a:pt x="225" y="165"/>
                  </a:lnTo>
                  <a:lnTo>
                    <a:pt x="214" y="129"/>
                  </a:lnTo>
                  <a:cubicBezTo>
                    <a:pt x="227" y="125"/>
                    <a:pt x="238" y="121"/>
                    <a:pt x="251" y="118"/>
                  </a:cubicBezTo>
                  <a:cubicBezTo>
                    <a:pt x="253" y="127"/>
                    <a:pt x="256" y="134"/>
                    <a:pt x="259" y="143"/>
                  </a:cubicBezTo>
                  <a:lnTo>
                    <a:pt x="244" y="143"/>
                  </a:lnTo>
                  <a:lnTo>
                    <a:pt x="243" y="143"/>
                  </a:lnTo>
                  <a:cubicBezTo>
                    <a:pt x="243" y="144"/>
                    <a:pt x="243" y="144"/>
                    <a:pt x="243" y="144"/>
                  </a:cubicBezTo>
                  <a:lnTo>
                    <a:pt x="243" y="150"/>
                  </a:lnTo>
                  <a:lnTo>
                    <a:pt x="243" y="151"/>
                  </a:lnTo>
                  <a:cubicBezTo>
                    <a:pt x="244" y="151"/>
                    <a:pt x="244" y="151"/>
                    <a:pt x="244" y="151"/>
                  </a:cubicBezTo>
                  <a:lnTo>
                    <a:pt x="264" y="151"/>
                  </a:lnTo>
                  <a:lnTo>
                    <a:pt x="266" y="156"/>
                  </a:lnTo>
                  <a:lnTo>
                    <a:pt x="244" y="156"/>
                  </a:lnTo>
                  <a:cubicBezTo>
                    <a:pt x="243" y="156"/>
                    <a:pt x="243" y="156"/>
                    <a:pt x="243" y="156"/>
                  </a:cubicBezTo>
                  <a:cubicBezTo>
                    <a:pt x="243" y="157"/>
                    <a:pt x="242" y="157"/>
                    <a:pt x="242" y="157"/>
                  </a:cubicBezTo>
                  <a:lnTo>
                    <a:pt x="242" y="158"/>
                  </a:lnTo>
                  <a:lnTo>
                    <a:pt x="242" y="163"/>
                  </a:lnTo>
                  <a:cubicBezTo>
                    <a:pt x="242" y="164"/>
                    <a:pt x="242" y="164"/>
                    <a:pt x="242" y="164"/>
                  </a:cubicBezTo>
                  <a:cubicBezTo>
                    <a:pt x="243" y="165"/>
                    <a:pt x="243" y="165"/>
                    <a:pt x="243" y="165"/>
                  </a:cubicBezTo>
                  <a:lnTo>
                    <a:pt x="244" y="165"/>
                  </a:lnTo>
                  <a:lnTo>
                    <a:pt x="271" y="165"/>
                  </a:lnTo>
                  <a:cubicBezTo>
                    <a:pt x="289" y="193"/>
                    <a:pt x="309" y="213"/>
                    <a:pt x="337" y="230"/>
                  </a:cubicBezTo>
                  <a:cubicBezTo>
                    <a:pt x="337" y="231"/>
                    <a:pt x="337" y="231"/>
                    <a:pt x="338" y="231"/>
                  </a:cubicBezTo>
                  <a:lnTo>
                    <a:pt x="339" y="230"/>
                  </a:lnTo>
                  <a:lnTo>
                    <a:pt x="346" y="226"/>
                  </a:lnTo>
                  <a:lnTo>
                    <a:pt x="351" y="232"/>
                  </a:lnTo>
                  <a:lnTo>
                    <a:pt x="340" y="248"/>
                  </a:lnTo>
                  <a:cubicBezTo>
                    <a:pt x="340" y="249"/>
                    <a:pt x="340" y="249"/>
                    <a:pt x="340" y="249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40" y="250"/>
                    <a:pt x="340" y="251"/>
                    <a:pt x="341" y="251"/>
                  </a:cubicBezTo>
                  <a:cubicBezTo>
                    <a:pt x="342" y="251"/>
                    <a:pt x="342" y="251"/>
                    <a:pt x="342" y="251"/>
                  </a:cubicBezTo>
                  <a:lnTo>
                    <a:pt x="361" y="243"/>
                  </a:lnTo>
                  <a:lnTo>
                    <a:pt x="370" y="253"/>
                  </a:lnTo>
                  <a:lnTo>
                    <a:pt x="352" y="267"/>
                  </a:lnTo>
                  <a:lnTo>
                    <a:pt x="351" y="267"/>
                  </a:lnTo>
                  <a:lnTo>
                    <a:pt x="351" y="268"/>
                  </a:lnTo>
                  <a:cubicBezTo>
                    <a:pt x="351" y="268"/>
                    <a:pt x="350" y="268"/>
                    <a:pt x="351" y="269"/>
                  </a:cubicBezTo>
                  <a:cubicBezTo>
                    <a:pt x="352" y="270"/>
                    <a:pt x="352" y="269"/>
                    <a:pt x="352" y="269"/>
                  </a:cubicBezTo>
                  <a:lnTo>
                    <a:pt x="353" y="269"/>
                  </a:lnTo>
                  <a:lnTo>
                    <a:pt x="379" y="263"/>
                  </a:lnTo>
                  <a:lnTo>
                    <a:pt x="414" y="303"/>
                  </a:lnTo>
                  <a:lnTo>
                    <a:pt x="415" y="303"/>
                  </a:lnTo>
                  <a:lnTo>
                    <a:pt x="418" y="303"/>
                  </a:lnTo>
                  <a:cubicBezTo>
                    <a:pt x="419" y="303"/>
                    <a:pt x="420" y="303"/>
                    <a:pt x="421" y="303"/>
                  </a:cubicBezTo>
                  <a:cubicBezTo>
                    <a:pt x="428" y="303"/>
                    <a:pt x="434" y="304"/>
                    <a:pt x="440" y="308"/>
                  </a:cubicBezTo>
                  <a:cubicBezTo>
                    <a:pt x="444" y="310"/>
                    <a:pt x="447" y="312"/>
                    <a:pt x="450" y="316"/>
                  </a:cubicBezTo>
                  <a:cubicBezTo>
                    <a:pt x="451" y="317"/>
                    <a:pt x="451" y="318"/>
                    <a:pt x="452" y="31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0" name="Freeform: Shape 44"/>
            <p:cNvSpPr/>
            <p:nvPr/>
          </p:nvSpPr>
          <p:spPr>
            <a:xfrm>
              <a:off x="7185240" y="3776400"/>
              <a:ext cx="581400" cy="33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923">
                  <a:moveTo>
                    <a:pt x="0" y="29"/>
                  </a:moveTo>
                  <a:cubicBezTo>
                    <a:pt x="380" y="181"/>
                    <a:pt x="1023" y="478"/>
                    <a:pt x="1568" y="923"/>
                  </a:cubicBezTo>
                  <a:lnTo>
                    <a:pt x="1616" y="923"/>
                  </a:lnTo>
                  <a:cubicBezTo>
                    <a:pt x="1062" y="462"/>
                    <a:pt x="398" y="155"/>
                    <a:pt x="10" y="0"/>
                  </a:cubicBezTo>
                  <a:cubicBezTo>
                    <a:pt x="7" y="9"/>
                    <a:pt x="3" y="19"/>
                    <a:pt x="0" y="2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1" name="Freeform: Shape 45"/>
            <p:cNvSpPr/>
            <p:nvPr/>
          </p:nvSpPr>
          <p:spPr>
            <a:xfrm>
              <a:off x="7156080" y="3825719"/>
              <a:ext cx="401400" cy="282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786">
                  <a:moveTo>
                    <a:pt x="0" y="22"/>
                  </a:moveTo>
                  <a:cubicBezTo>
                    <a:pt x="354" y="314"/>
                    <a:pt x="670" y="542"/>
                    <a:pt x="1059" y="786"/>
                  </a:cubicBezTo>
                  <a:lnTo>
                    <a:pt x="1116" y="786"/>
                  </a:lnTo>
                  <a:cubicBezTo>
                    <a:pt x="713" y="536"/>
                    <a:pt x="386" y="302"/>
                    <a:pt x="20" y="0"/>
                  </a:cubicBezTo>
                  <a:cubicBezTo>
                    <a:pt x="14" y="7"/>
                    <a:pt x="7" y="15"/>
                    <a:pt x="0" y="22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2" name="Freeform: Shape 46"/>
            <p:cNvSpPr/>
            <p:nvPr/>
          </p:nvSpPr>
          <p:spPr>
            <a:xfrm>
              <a:off x="7085160" y="3064320"/>
              <a:ext cx="235440" cy="54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1520">
                  <a:moveTo>
                    <a:pt x="655" y="14"/>
                  </a:moveTo>
                  <a:cubicBezTo>
                    <a:pt x="646" y="10"/>
                    <a:pt x="637" y="6"/>
                    <a:pt x="627" y="0"/>
                  </a:cubicBezTo>
                  <a:cubicBezTo>
                    <a:pt x="433" y="392"/>
                    <a:pt x="128" y="1040"/>
                    <a:pt x="0" y="1512"/>
                  </a:cubicBezTo>
                  <a:cubicBezTo>
                    <a:pt x="10" y="1514"/>
                    <a:pt x="20" y="1517"/>
                    <a:pt x="30" y="1520"/>
                  </a:cubicBezTo>
                  <a:cubicBezTo>
                    <a:pt x="158" y="1054"/>
                    <a:pt x="462" y="405"/>
                    <a:pt x="655" y="1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3" name="Freeform: Shape 47"/>
            <p:cNvSpPr/>
            <p:nvPr/>
          </p:nvSpPr>
          <p:spPr>
            <a:xfrm>
              <a:off x="700092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4" name="Freeform: Shape 48"/>
            <p:cNvSpPr/>
            <p:nvPr/>
          </p:nvSpPr>
          <p:spPr>
            <a:xfrm>
              <a:off x="7028280" y="3690000"/>
              <a:ext cx="900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81">
                  <a:moveTo>
                    <a:pt x="13" y="281"/>
                  </a:moveTo>
                  <a:lnTo>
                    <a:pt x="0" y="281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281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5" name="Freeform: Shape 49"/>
            <p:cNvSpPr/>
            <p:nvPr/>
          </p:nvSpPr>
          <p:spPr>
            <a:xfrm>
              <a:off x="7052760" y="3690360"/>
              <a:ext cx="77040" cy="10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281">
                  <a:moveTo>
                    <a:pt x="4" y="280"/>
                  </a:moveTo>
                  <a:lnTo>
                    <a:pt x="4" y="254"/>
                  </a:lnTo>
                  <a:lnTo>
                    <a:pt x="162" y="254"/>
                  </a:lnTo>
                  <a:cubicBezTo>
                    <a:pt x="167" y="254"/>
                    <a:pt x="171" y="253"/>
                    <a:pt x="175" y="250"/>
                  </a:cubicBezTo>
                  <a:cubicBezTo>
                    <a:pt x="177" y="249"/>
                    <a:pt x="179" y="248"/>
                    <a:pt x="181" y="246"/>
                  </a:cubicBezTo>
                  <a:cubicBezTo>
                    <a:pt x="181" y="246"/>
                    <a:pt x="181" y="245"/>
                    <a:pt x="182" y="245"/>
                  </a:cubicBezTo>
                  <a:cubicBezTo>
                    <a:pt x="188" y="234"/>
                    <a:pt x="190" y="224"/>
                    <a:pt x="190" y="212"/>
                  </a:cubicBezTo>
                  <a:cubicBezTo>
                    <a:pt x="190" y="207"/>
                    <a:pt x="190" y="203"/>
                    <a:pt x="189" y="198"/>
                  </a:cubicBezTo>
                  <a:cubicBezTo>
                    <a:pt x="187" y="182"/>
                    <a:pt x="168" y="174"/>
                    <a:pt x="166" y="174"/>
                  </a:cubicBezTo>
                  <a:cubicBezTo>
                    <a:pt x="154" y="169"/>
                    <a:pt x="48" y="133"/>
                    <a:pt x="35" y="126"/>
                  </a:cubicBezTo>
                  <a:cubicBezTo>
                    <a:pt x="34" y="125"/>
                    <a:pt x="34" y="125"/>
                    <a:pt x="33" y="125"/>
                  </a:cubicBezTo>
                  <a:cubicBezTo>
                    <a:pt x="22" y="118"/>
                    <a:pt x="14" y="110"/>
                    <a:pt x="7" y="99"/>
                  </a:cubicBezTo>
                  <a:cubicBezTo>
                    <a:pt x="2" y="88"/>
                    <a:pt x="0" y="77"/>
                    <a:pt x="0" y="66"/>
                  </a:cubicBezTo>
                  <a:cubicBezTo>
                    <a:pt x="0" y="56"/>
                    <a:pt x="2" y="48"/>
                    <a:pt x="5" y="38"/>
                  </a:cubicBezTo>
                  <a:cubicBezTo>
                    <a:pt x="6" y="37"/>
                    <a:pt x="6" y="35"/>
                    <a:pt x="7" y="34"/>
                  </a:cubicBezTo>
                  <a:cubicBezTo>
                    <a:pt x="13" y="23"/>
                    <a:pt x="21" y="15"/>
                    <a:pt x="32" y="9"/>
                  </a:cubicBezTo>
                  <a:cubicBezTo>
                    <a:pt x="41" y="4"/>
                    <a:pt x="51" y="1"/>
                    <a:pt x="62" y="0"/>
                  </a:cubicBezTo>
                  <a:lnTo>
                    <a:pt x="205" y="0"/>
                  </a:lnTo>
                  <a:lnTo>
                    <a:pt x="205" y="26"/>
                  </a:lnTo>
                  <a:lnTo>
                    <a:pt x="62" y="26"/>
                  </a:lnTo>
                  <a:cubicBezTo>
                    <a:pt x="59" y="26"/>
                    <a:pt x="34" y="29"/>
                    <a:pt x="28" y="47"/>
                  </a:cubicBezTo>
                  <a:cubicBezTo>
                    <a:pt x="26" y="54"/>
                    <a:pt x="25" y="60"/>
                    <a:pt x="25" y="67"/>
                  </a:cubicBezTo>
                  <a:cubicBezTo>
                    <a:pt x="25" y="74"/>
                    <a:pt x="26" y="80"/>
                    <a:pt x="28" y="87"/>
                  </a:cubicBezTo>
                  <a:cubicBezTo>
                    <a:pt x="32" y="94"/>
                    <a:pt x="37" y="99"/>
                    <a:pt x="44" y="103"/>
                  </a:cubicBezTo>
                  <a:cubicBezTo>
                    <a:pt x="55" y="107"/>
                    <a:pt x="140" y="138"/>
                    <a:pt x="174" y="149"/>
                  </a:cubicBezTo>
                  <a:cubicBezTo>
                    <a:pt x="177" y="151"/>
                    <a:pt x="180" y="152"/>
                    <a:pt x="184" y="154"/>
                  </a:cubicBezTo>
                  <a:cubicBezTo>
                    <a:pt x="193" y="160"/>
                    <a:pt x="200" y="167"/>
                    <a:pt x="206" y="176"/>
                  </a:cubicBezTo>
                  <a:cubicBezTo>
                    <a:pt x="210" y="183"/>
                    <a:pt x="212" y="189"/>
                    <a:pt x="213" y="196"/>
                  </a:cubicBezTo>
                  <a:cubicBezTo>
                    <a:pt x="214" y="202"/>
                    <a:pt x="215" y="207"/>
                    <a:pt x="215" y="213"/>
                  </a:cubicBezTo>
                  <a:cubicBezTo>
                    <a:pt x="215" y="229"/>
                    <a:pt x="211" y="243"/>
                    <a:pt x="203" y="257"/>
                  </a:cubicBezTo>
                  <a:cubicBezTo>
                    <a:pt x="201" y="260"/>
                    <a:pt x="200" y="262"/>
                    <a:pt x="198" y="265"/>
                  </a:cubicBezTo>
                  <a:cubicBezTo>
                    <a:pt x="194" y="269"/>
                    <a:pt x="191" y="271"/>
                    <a:pt x="187" y="273"/>
                  </a:cubicBezTo>
                  <a:cubicBezTo>
                    <a:pt x="178" y="278"/>
                    <a:pt x="170" y="280"/>
                    <a:pt x="161" y="28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6" name="Freeform: Shape 50"/>
            <p:cNvSpPr/>
            <p:nvPr/>
          </p:nvSpPr>
          <p:spPr>
            <a:xfrm>
              <a:off x="8765280" y="2639520"/>
              <a:ext cx="250200" cy="18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6" h="515">
                  <a:moveTo>
                    <a:pt x="228" y="493"/>
                  </a:moveTo>
                  <a:cubicBezTo>
                    <a:pt x="269" y="508"/>
                    <a:pt x="305" y="515"/>
                    <a:pt x="349" y="515"/>
                  </a:cubicBezTo>
                  <a:cubicBezTo>
                    <a:pt x="413" y="515"/>
                    <a:pt x="466" y="499"/>
                    <a:pt x="522" y="468"/>
                  </a:cubicBezTo>
                  <a:cubicBezTo>
                    <a:pt x="577" y="436"/>
                    <a:pt x="618" y="396"/>
                    <a:pt x="650" y="341"/>
                  </a:cubicBezTo>
                  <a:cubicBezTo>
                    <a:pt x="682" y="285"/>
                    <a:pt x="696" y="232"/>
                    <a:pt x="696" y="168"/>
                  </a:cubicBezTo>
                  <a:cubicBezTo>
                    <a:pt x="696" y="106"/>
                    <a:pt x="683" y="54"/>
                    <a:pt x="653" y="0"/>
                  </a:cubicBezTo>
                  <a:lnTo>
                    <a:pt x="44" y="0"/>
                  </a:lnTo>
                  <a:cubicBezTo>
                    <a:pt x="14" y="54"/>
                    <a:pt x="0" y="107"/>
                    <a:pt x="0" y="169"/>
                  </a:cubicBezTo>
                  <a:cubicBezTo>
                    <a:pt x="0" y="232"/>
                    <a:pt x="14" y="286"/>
                    <a:pt x="46" y="341"/>
                  </a:cubicBezTo>
                  <a:cubicBezTo>
                    <a:pt x="78" y="396"/>
                    <a:pt x="118" y="435"/>
                    <a:pt x="173" y="467"/>
                  </a:cubicBezTo>
                  <a:cubicBezTo>
                    <a:pt x="191" y="477"/>
                    <a:pt x="208" y="486"/>
                    <a:pt x="228" y="4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7" name="Freeform: Shape 51"/>
            <p:cNvSpPr/>
            <p:nvPr/>
          </p:nvSpPr>
          <p:spPr>
            <a:xfrm>
              <a:off x="8837640" y="2639160"/>
              <a:ext cx="105840" cy="132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368">
                  <a:moveTo>
                    <a:pt x="194" y="1"/>
                  </a:moveTo>
                  <a:cubicBezTo>
                    <a:pt x="192" y="4"/>
                    <a:pt x="191" y="7"/>
                    <a:pt x="189" y="11"/>
                  </a:cubicBezTo>
                  <a:cubicBezTo>
                    <a:pt x="181" y="24"/>
                    <a:pt x="172" y="35"/>
                    <a:pt x="159" y="45"/>
                  </a:cubicBezTo>
                  <a:cubicBezTo>
                    <a:pt x="126" y="74"/>
                    <a:pt x="115" y="84"/>
                    <a:pt x="115" y="103"/>
                  </a:cubicBezTo>
                  <a:cubicBezTo>
                    <a:pt x="115" y="127"/>
                    <a:pt x="152" y="169"/>
                    <a:pt x="152" y="169"/>
                  </a:cubicBezTo>
                  <a:cubicBezTo>
                    <a:pt x="152" y="169"/>
                    <a:pt x="93" y="134"/>
                    <a:pt x="93" y="93"/>
                  </a:cubicBezTo>
                  <a:cubicBezTo>
                    <a:pt x="93" y="66"/>
                    <a:pt x="125" y="49"/>
                    <a:pt x="145" y="32"/>
                  </a:cubicBezTo>
                  <a:cubicBezTo>
                    <a:pt x="157" y="22"/>
                    <a:pt x="166" y="13"/>
                    <a:pt x="176" y="0"/>
                  </a:cubicBezTo>
                  <a:close/>
                  <a:moveTo>
                    <a:pt x="186" y="365"/>
                  </a:moveTo>
                  <a:cubicBezTo>
                    <a:pt x="116" y="374"/>
                    <a:pt x="66" y="359"/>
                    <a:pt x="51" y="342"/>
                  </a:cubicBezTo>
                  <a:cubicBezTo>
                    <a:pt x="82" y="350"/>
                    <a:pt x="108" y="354"/>
                    <a:pt x="140" y="354"/>
                  </a:cubicBezTo>
                  <a:cubicBezTo>
                    <a:pt x="157" y="354"/>
                    <a:pt x="172" y="353"/>
                    <a:pt x="189" y="351"/>
                  </a:cubicBezTo>
                  <a:cubicBezTo>
                    <a:pt x="265" y="341"/>
                    <a:pt x="295" y="315"/>
                    <a:pt x="295" y="315"/>
                  </a:cubicBezTo>
                  <a:cubicBezTo>
                    <a:pt x="291" y="325"/>
                    <a:pt x="281" y="353"/>
                    <a:pt x="186" y="365"/>
                  </a:cubicBezTo>
                  <a:close/>
                  <a:moveTo>
                    <a:pt x="252" y="165"/>
                  </a:moveTo>
                  <a:cubicBezTo>
                    <a:pt x="256" y="164"/>
                    <a:pt x="259" y="163"/>
                    <a:pt x="263" y="163"/>
                  </a:cubicBezTo>
                  <a:cubicBezTo>
                    <a:pt x="269" y="163"/>
                    <a:pt x="274" y="165"/>
                    <a:pt x="279" y="168"/>
                  </a:cubicBezTo>
                  <a:cubicBezTo>
                    <a:pt x="285" y="171"/>
                    <a:pt x="288" y="174"/>
                    <a:pt x="291" y="179"/>
                  </a:cubicBezTo>
                  <a:cubicBezTo>
                    <a:pt x="294" y="184"/>
                    <a:pt x="295" y="188"/>
                    <a:pt x="295" y="193"/>
                  </a:cubicBezTo>
                  <a:cubicBezTo>
                    <a:pt x="295" y="215"/>
                    <a:pt x="271" y="229"/>
                    <a:pt x="263" y="233"/>
                  </a:cubicBezTo>
                  <a:cubicBezTo>
                    <a:pt x="253" y="238"/>
                    <a:pt x="243" y="241"/>
                    <a:pt x="232" y="243"/>
                  </a:cubicBezTo>
                  <a:cubicBezTo>
                    <a:pt x="231" y="243"/>
                    <a:pt x="244" y="236"/>
                    <a:pt x="249" y="233"/>
                  </a:cubicBezTo>
                  <a:cubicBezTo>
                    <a:pt x="254" y="229"/>
                    <a:pt x="278" y="214"/>
                    <a:pt x="278" y="194"/>
                  </a:cubicBezTo>
                  <a:cubicBezTo>
                    <a:pt x="278" y="190"/>
                    <a:pt x="277" y="186"/>
                    <a:pt x="275" y="182"/>
                  </a:cubicBezTo>
                  <a:cubicBezTo>
                    <a:pt x="273" y="178"/>
                    <a:pt x="270" y="175"/>
                    <a:pt x="266" y="173"/>
                  </a:cubicBezTo>
                  <a:cubicBezTo>
                    <a:pt x="262" y="171"/>
                    <a:pt x="258" y="170"/>
                    <a:pt x="254" y="170"/>
                  </a:cubicBezTo>
                  <a:cubicBezTo>
                    <a:pt x="245" y="170"/>
                    <a:pt x="240" y="174"/>
                    <a:pt x="239" y="173"/>
                  </a:cubicBezTo>
                  <a:cubicBezTo>
                    <a:pt x="240" y="171"/>
                    <a:pt x="242" y="169"/>
                    <a:pt x="245" y="168"/>
                  </a:cubicBezTo>
                  <a:cubicBezTo>
                    <a:pt x="247" y="167"/>
                    <a:pt x="250" y="166"/>
                    <a:pt x="252" y="165"/>
                  </a:cubicBezTo>
                  <a:close/>
                  <a:moveTo>
                    <a:pt x="145" y="97"/>
                  </a:moveTo>
                  <a:cubicBezTo>
                    <a:pt x="148" y="73"/>
                    <a:pt x="171" y="59"/>
                    <a:pt x="186" y="49"/>
                  </a:cubicBezTo>
                  <a:cubicBezTo>
                    <a:pt x="202" y="40"/>
                    <a:pt x="217" y="34"/>
                    <a:pt x="235" y="29"/>
                  </a:cubicBezTo>
                  <a:cubicBezTo>
                    <a:pt x="253" y="24"/>
                    <a:pt x="170" y="67"/>
                    <a:pt x="170" y="95"/>
                  </a:cubicBezTo>
                  <a:cubicBezTo>
                    <a:pt x="170" y="115"/>
                    <a:pt x="194" y="124"/>
                    <a:pt x="194" y="143"/>
                  </a:cubicBezTo>
                  <a:cubicBezTo>
                    <a:pt x="193" y="149"/>
                    <a:pt x="191" y="154"/>
                    <a:pt x="188" y="159"/>
                  </a:cubicBezTo>
                  <a:cubicBezTo>
                    <a:pt x="183" y="168"/>
                    <a:pt x="177" y="173"/>
                    <a:pt x="169" y="178"/>
                  </a:cubicBezTo>
                  <a:cubicBezTo>
                    <a:pt x="166" y="180"/>
                    <a:pt x="164" y="181"/>
                    <a:pt x="161" y="182"/>
                  </a:cubicBezTo>
                  <a:cubicBezTo>
                    <a:pt x="164" y="179"/>
                    <a:pt x="166" y="177"/>
                    <a:pt x="168" y="173"/>
                  </a:cubicBezTo>
                  <a:cubicBezTo>
                    <a:pt x="171" y="168"/>
                    <a:pt x="172" y="164"/>
                    <a:pt x="173" y="158"/>
                  </a:cubicBezTo>
                  <a:cubicBezTo>
                    <a:pt x="172" y="136"/>
                    <a:pt x="142" y="116"/>
                    <a:pt x="145" y="98"/>
                  </a:cubicBezTo>
                  <a:close/>
                  <a:moveTo>
                    <a:pt x="58" y="176"/>
                  </a:moveTo>
                  <a:cubicBezTo>
                    <a:pt x="73" y="172"/>
                    <a:pt x="85" y="170"/>
                    <a:pt x="100" y="170"/>
                  </a:cubicBezTo>
                  <a:cubicBezTo>
                    <a:pt x="90" y="172"/>
                    <a:pt x="81" y="175"/>
                    <a:pt x="71" y="180"/>
                  </a:cubicBezTo>
                  <a:cubicBezTo>
                    <a:pt x="58" y="186"/>
                    <a:pt x="67" y="191"/>
                    <a:pt x="74" y="193"/>
                  </a:cubicBezTo>
                  <a:cubicBezTo>
                    <a:pt x="95" y="197"/>
                    <a:pt x="112" y="199"/>
                    <a:pt x="133" y="199"/>
                  </a:cubicBezTo>
                  <a:cubicBezTo>
                    <a:pt x="168" y="199"/>
                    <a:pt x="198" y="194"/>
                    <a:pt x="232" y="183"/>
                  </a:cubicBezTo>
                  <a:cubicBezTo>
                    <a:pt x="230" y="184"/>
                    <a:pt x="229" y="184"/>
                    <a:pt x="228" y="185"/>
                  </a:cubicBezTo>
                  <a:cubicBezTo>
                    <a:pt x="195" y="204"/>
                    <a:pt x="162" y="213"/>
                    <a:pt x="124" y="213"/>
                  </a:cubicBezTo>
                  <a:cubicBezTo>
                    <a:pt x="122" y="213"/>
                    <a:pt x="120" y="213"/>
                    <a:pt x="118" y="213"/>
                  </a:cubicBezTo>
                  <a:cubicBezTo>
                    <a:pt x="77" y="213"/>
                    <a:pt x="32" y="203"/>
                    <a:pt x="31" y="190"/>
                  </a:cubicBezTo>
                  <a:cubicBezTo>
                    <a:pt x="31" y="183"/>
                    <a:pt x="47" y="179"/>
                    <a:pt x="58" y="176"/>
                  </a:cubicBezTo>
                  <a:close/>
                  <a:moveTo>
                    <a:pt x="139" y="280"/>
                  </a:moveTo>
                  <a:cubicBezTo>
                    <a:pt x="141" y="280"/>
                    <a:pt x="143" y="280"/>
                    <a:pt x="146" y="280"/>
                  </a:cubicBezTo>
                  <a:cubicBezTo>
                    <a:pt x="160" y="280"/>
                    <a:pt x="172" y="277"/>
                    <a:pt x="185" y="269"/>
                  </a:cubicBezTo>
                  <a:cubicBezTo>
                    <a:pt x="187" y="268"/>
                    <a:pt x="189" y="267"/>
                    <a:pt x="191" y="265"/>
                  </a:cubicBezTo>
                  <a:cubicBezTo>
                    <a:pt x="193" y="267"/>
                    <a:pt x="195" y="268"/>
                    <a:pt x="197" y="270"/>
                  </a:cubicBezTo>
                  <a:cubicBezTo>
                    <a:pt x="203" y="274"/>
                    <a:pt x="209" y="275"/>
                    <a:pt x="215" y="277"/>
                  </a:cubicBezTo>
                  <a:cubicBezTo>
                    <a:pt x="192" y="290"/>
                    <a:pt x="169" y="296"/>
                    <a:pt x="143" y="296"/>
                  </a:cubicBezTo>
                  <a:cubicBezTo>
                    <a:pt x="96" y="297"/>
                    <a:pt x="78" y="282"/>
                    <a:pt x="77" y="273"/>
                  </a:cubicBezTo>
                  <a:cubicBezTo>
                    <a:pt x="77" y="263"/>
                    <a:pt x="95" y="259"/>
                    <a:pt x="95" y="259"/>
                  </a:cubicBezTo>
                  <a:cubicBezTo>
                    <a:pt x="84" y="275"/>
                    <a:pt x="118" y="279"/>
                    <a:pt x="139" y="280"/>
                  </a:cubicBezTo>
                  <a:close/>
                  <a:moveTo>
                    <a:pt x="128" y="256"/>
                  </a:moveTo>
                  <a:cubicBezTo>
                    <a:pt x="87" y="253"/>
                    <a:pt x="64" y="246"/>
                    <a:pt x="63" y="232"/>
                  </a:cubicBezTo>
                  <a:cubicBezTo>
                    <a:pt x="63" y="217"/>
                    <a:pt x="87" y="217"/>
                    <a:pt x="87" y="217"/>
                  </a:cubicBezTo>
                  <a:cubicBezTo>
                    <a:pt x="87" y="217"/>
                    <a:pt x="76" y="228"/>
                    <a:pt x="91" y="233"/>
                  </a:cubicBezTo>
                  <a:cubicBezTo>
                    <a:pt x="106" y="237"/>
                    <a:pt x="119" y="239"/>
                    <a:pt x="135" y="239"/>
                  </a:cubicBezTo>
                  <a:cubicBezTo>
                    <a:pt x="158" y="239"/>
                    <a:pt x="179" y="235"/>
                    <a:pt x="201" y="225"/>
                  </a:cubicBezTo>
                  <a:cubicBezTo>
                    <a:pt x="204" y="228"/>
                    <a:pt x="206" y="229"/>
                    <a:pt x="210" y="231"/>
                  </a:cubicBezTo>
                  <a:cubicBezTo>
                    <a:pt x="213" y="233"/>
                    <a:pt x="215" y="234"/>
                    <a:pt x="219" y="236"/>
                  </a:cubicBezTo>
                  <a:cubicBezTo>
                    <a:pt x="193" y="249"/>
                    <a:pt x="168" y="256"/>
                    <a:pt x="139" y="256"/>
                  </a:cubicBezTo>
                  <a:cubicBezTo>
                    <a:pt x="135" y="256"/>
                    <a:pt x="131" y="255"/>
                    <a:pt x="127" y="255"/>
                  </a:cubicBezTo>
                  <a:close/>
                  <a:moveTo>
                    <a:pt x="62" y="291"/>
                  </a:moveTo>
                  <a:cubicBezTo>
                    <a:pt x="62" y="291"/>
                    <a:pt x="26" y="298"/>
                    <a:pt x="26" y="309"/>
                  </a:cubicBezTo>
                  <a:cubicBezTo>
                    <a:pt x="27" y="320"/>
                    <a:pt x="71" y="326"/>
                    <a:pt x="146" y="325"/>
                  </a:cubicBezTo>
                  <a:cubicBezTo>
                    <a:pt x="215" y="325"/>
                    <a:pt x="277" y="316"/>
                    <a:pt x="272" y="291"/>
                  </a:cubicBezTo>
                  <a:cubicBezTo>
                    <a:pt x="272" y="291"/>
                    <a:pt x="285" y="299"/>
                    <a:pt x="277" y="309"/>
                  </a:cubicBezTo>
                  <a:cubicBezTo>
                    <a:pt x="265" y="323"/>
                    <a:pt x="224" y="340"/>
                    <a:pt x="133" y="341"/>
                  </a:cubicBezTo>
                  <a:cubicBezTo>
                    <a:pt x="43" y="341"/>
                    <a:pt x="-1" y="327"/>
                    <a:pt x="0" y="313"/>
                  </a:cubicBezTo>
                  <a:cubicBezTo>
                    <a:pt x="1" y="298"/>
                    <a:pt x="44" y="286"/>
                    <a:pt x="62" y="29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8" name="Freeform: Shape 52"/>
            <p:cNvSpPr/>
            <p:nvPr/>
          </p:nvSpPr>
          <p:spPr>
            <a:xfrm>
              <a:off x="1064520" y="2949480"/>
              <a:ext cx="1184040" cy="166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0" h="4636">
                  <a:moveTo>
                    <a:pt x="2878" y="2195"/>
                  </a:moveTo>
                  <a:lnTo>
                    <a:pt x="1836" y="2195"/>
                  </a:lnTo>
                  <a:lnTo>
                    <a:pt x="1836" y="304"/>
                  </a:lnTo>
                  <a:cubicBezTo>
                    <a:pt x="1834" y="250"/>
                    <a:pt x="1821" y="204"/>
                    <a:pt x="1794" y="157"/>
                  </a:cubicBezTo>
                  <a:cubicBezTo>
                    <a:pt x="1765" y="107"/>
                    <a:pt x="1729" y="71"/>
                    <a:pt x="1679" y="42"/>
                  </a:cubicBezTo>
                  <a:cubicBezTo>
                    <a:pt x="1628" y="13"/>
                    <a:pt x="1579" y="0"/>
                    <a:pt x="1521" y="0"/>
                  </a:cubicBezTo>
                  <a:lnTo>
                    <a:pt x="534" y="0"/>
                  </a:lnTo>
                  <a:lnTo>
                    <a:pt x="314" y="0"/>
                  </a:lnTo>
                  <a:cubicBezTo>
                    <a:pt x="256" y="0"/>
                    <a:pt x="207" y="13"/>
                    <a:pt x="157" y="42"/>
                  </a:cubicBezTo>
                  <a:cubicBezTo>
                    <a:pt x="107" y="71"/>
                    <a:pt x="71" y="107"/>
                    <a:pt x="42" y="157"/>
                  </a:cubicBezTo>
                  <a:cubicBezTo>
                    <a:pt x="14" y="204"/>
                    <a:pt x="1" y="250"/>
                    <a:pt x="0" y="305"/>
                  </a:cubicBezTo>
                  <a:lnTo>
                    <a:pt x="0" y="888"/>
                  </a:lnTo>
                  <a:lnTo>
                    <a:pt x="870" y="888"/>
                  </a:lnTo>
                  <a:cubicBezTo>
                    <a:pt x="901" y="888"/>
                    <a:pt x="925" y="895"/>
                    <a:pt x="952" y="910"/>
                  </a:cubicBezTo>
                  <a:cubicBezTo>
                    <a:pt x="978" y="925"/>
                    <a:pt x="997" y="943"/>
                    <a:pt x="1013" y="970"/>
                  </a:cubicBezTo>
                  <a:cubicBezTo>
                    <a:pt x="1028" y="996"/>
                    <a:pt x="1035" y="1022"/>
                    <a:pt x="1035" y="1053"/>
                  </a:cubicBezTo>
                  <a:lnTo>
                    <a:pt x="1035" y="1918"/>
                  </a:lnTo>
                  <a:cubicBezTo>
                    <a:pt x="1035" y="1948"/>
                    <a:pt x="1028" y="1974"/>
                    <a:pt x="1013" y="2000"/>
                  </a:cubicBezTo>
                  <a:cubicBezTo>
                    <a:pt x="997" y="2026"/>
                    <a:pt x="978" y="2045"/>
                    <a:pt x="952" y="2060"/>
                  </a:cubicBezTo>
                  <a:cubicBezTo>
                    <a:pt x="925" y="2075"/>
                    <a:pt x="901" y="2082"/>
                    <a:pt x="870" y="2082"/>
                  </a:cubicBezTo>
                  <a:lnTo>
                    <a:pt x="231" y="2082"/>
                  </a:lnTo>
                  <a:lnTo>
                    <a:pt x="231" y="2646"/>
                  </a:lnTo>
                  <a:lnTo>
                    <a:pt x="1656" y="2646"/>
                  </a:lnTo>
                  <a:cubicBezTo>
                    <a:pt x="1681" y="2646"/>
                    <a:pt x="1701" y="2652"/>
                    <a:pt x="1723" y="2664"/>
                  </a:cubicBezTo>
                  <a:cubicBezTo>
                    <a:pt x="1744" y="2676"/>
                    <a:pt x="1759" y="2692"/>
                    <a:pt x="1772" y="2713"/>
                  </a:cubicBezTo>
                  <a:cubicBezTo>
                    <a:pt x="1784" y="2734"/>
                    <a:pt x="1790" y="2755"/>
                    <a:pt x="1790" y="2780"/>
                  </a:cubicBezTo>
                  <a:lnTo>
                    <a:pt x="1790" y="3151"/>
                  </a:lnTo>
                  <a:lnTo>
                    <a:pt x="2353" y="3151"/>
                  </a:lnTo>
                  <a:lnTo>
                    <a:pt x="2353" y="4224"/>
                  </a:lnTo>
                  <a:cubicBezTo>
                    <a:pt x="2353" y="4300"/>
                    <a:pt x="2371" y="4364"/>
                    <a:pt x="2408" y="4429"/>
                  </a:cubicBezTo>
                  <a:cubicBezTo>
                    <a:pt x="2446" y="4495"/>
                    <a:pt x="2494" y="4541"/>
                    <a:pt x="2560" y="4580"/>
                  </a:cubicBezTo>
                  <a:cubicBezTo>
                    <a:pt x="2625" y="4617"/>
                    <a:pt x="2689" y="4636"/>
                    <a:pt x="2765" y="4636"/>
                  </a:cubicBezTo>
                  <a:lnTo>
                    <a:pt x="2873" y="4636"/>
                  </a:lnTo>
                  <a:cubicBezTo>
                    <a:pt x="2948" y="4636"/>
                    <a:pt x="3013" y="4617"/>
                    <a:pt x="3078" y="4580"/>
                  </a:cubicBezTo>
                  <a:cubicBezTo>
                    <a:pt x="3144" y="4541"/>
                    <a:pt x="3191" y="4495"/>
                    <a:pt x="3229" y="4429"/>
                  </a:cubicBezTo>
                  <a:cubicBezTo>
                    <a:pt x="3267" y="4364"/>
                    <a:pt x="3284" y="4300"/>
                    <a:pt x="3284" y="4224"/>
                  </a:cubicBezTo>
                  <a:lnTo>
                    <a:pt x="3290" y="2606"/>
                  </a:lnTo>
                  <a:cubicBezTo>
                    <a:pt x="3289" y="2531"/>
                    <a:pt x="3272" y="2467"/>
                    <a:pt x="3234" y="2401"/>
                  </a:cubicBezTo>
                  <a:cubicBezTo>
                    <a:pt x="3196" y="2336"/>
                    <a:pt x="3149" y="2288"/>
                    <a:pt x="3083" y="2250"/>
                  </a:cubicBezTo>
                  <a:cubicBezTo>
                    <a:pt x="3018" y="2213"/>
                    <a:pt x="2954" y="2195"/>
                    <a:pt x="2878" y="219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9" name="Freeform: Shape 53"/>
            <p:cNvSpPr/>
            <p:nvPr/>
          </p:nvSpPr>
          <p:spPr>
            <a:xfrm>
              <a:off x="2100600" y="3231720"/>
              <a:ext cx="356400" cy="27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1" h="776">
                  <a:moveTo>
                    <a:pt x="985" y="309"/>
                  </a:moveTo>
                  <a:cubicBezTo>
                    <a:pt x="979" y="261"/>
                    <a:pt x="965" y="220"/>
                    <a:pt x="941" y="178"/>
                  </a:cubicBezTo>
                  <a:cubicBezTo>
                    <a:pt x="908" y="121"/>
                    <a:pt x="867" y="80"/>
                    <a:pt x="811" y="48"/>
                  </a:cubicBezTo>
                  <a:cubicBezTo>
                    <a:pt x="754" y="15"/>
                    <a:pt x="699" y="0"/>
                    <a:pt x="634" y="0"/>
                  </a:cubicBezTo>
                  <a:cubicBezTo>
                    <a:pt x="632" y="0"/>
                    <a:pt x="631" y="0"/>
                    <a:pt x="629" y="0"/>
                  </a:cubicBezTo>
                  <a:cubicBezTo>
                    <a:pt x="606" y="0"/>
                    <a:pt x="587" y="2"/>
                    <a:pt x="565" y="5"/>
                  </a:cubicBezTo>
                  <a:lnTo>
                    <a:pt x="310" y="46"/>
                  </a:lnTo>
                  <a:cubicBezTo>
                    <a:pt x="262" y="53"/>
                    <a:pt x="222" y="67"/>
                    <a:pt x="180" y="91"/>
                  </a:cubicBezTo>
                  <a:cubicBezTo>
                    <a:pt x="123" y="124"/>
                    <a:pt x="81" y="164"/>
                    <a:pt x="48" y="222"/>
                  </a:cubicBezTo>
                  <a:cubicBezTo>
                    <a:pt x="14" y="279"/>
                    <a:pt x="0" y="336"/>
                    <a:pt x="0" y="402"/>
                  </a:cubicBezTo>
                  <a:cubicBezTo>
                    <a:pt x="0" y="425"/>
                    <a:pt x="2" y="444"/>
                    <a:pt x="6" y="467"/>
                  </a:cubicBezTo>
                  <a:cubicBezTo>
                    <a:pt x="13" y="515"/>
                    <a:pt x="27" y="556"/>
                    <a:pt x="51" y="598"/>
                  </a:cubicBezTo>
                  <a:cubicBezTo>
                    <a:pt x="84" y="655"/>
                    <a:pt x="124" y="695"/>
                    <a:pt x="181" y="728"/>
                  </a:cubicBezTo>
                  <a:cubicBezTo>
                    <a:pt x="237" y="761"/>
                    <a:pt x="293" y="776"/>
                    <a:pt x="358" y="776"/>
                  </a:cubicBezTo>
                  <a:cubicBezTo>
                    <a:pt x="360" y="776"/>
                    <a:pt x="361" y="776"/>
                    <a:pt x="363" y="776"/>
                  </a:cubicBezTo>
                  <a:cubicBezTo>
                    <a:pt x="386" y="776"/>
                    <a:pt x="404" y="774"/>
                    <a:pt x="427" y="771"/>
                  </a:cubicBezTo>
                  <a:lnTo>
                    <a:pt x="682" y="729"/>
                  </a:lnTo>
                  <a:cubicBezTo>
                    <a:pt x="730" y="723"/>
                    <a:pt x="770" y="709"/>
                    <a:pt x="812" y="685"/>
                  </a:cubicBezTo>
                  <a:cubicBezTo>
                    <a:pt x="869" y="652"/>
                    <a:pt x="910" y="611"/>
                    <a:pt x="943" y="554"/>
                  </a:cubicBezTo>
                  <a:cubicBezTo>
                    <a:pt x="976" y="496"/>
                    <a:pt x="991" y="440"/>
                    <a:pt x="991" y="374"/>
                  </a:cubicBezTo>
                  <a:cubicBezTo>
                    <a:pt x="991" y="351"/>
                    <a:pt x="990" y="332"/>
                    <a:pt x="985" y="30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0" name="Freeform: Shape 54"/>
            <p:cNvSpPr/>
            <p:nvPr/>
          </p:nvSpPr>
          <p:spPr>
            <a:xfrm>
              <a:off x="1747080" y="3219839"/>
              <a:ext cx="26352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844">
                  <a:moveTo>
                    <a:pt x="698" y="220"/>
                  </a:moveTo>
                  <a:cubicBezTo>
                    <a:pt x="692" y="204"/>
                    <a:pt x="685" y="191"/>
                    <a:pt x="677" y="177"/>
                  </a:cubicBezTo>
                  <a:cubicBezTo>
                    <a:pt x="643" y="120"/>
                    <a:pt x="604" y="80"/>
                    <a:pt x="547" y="47"/>
                  </a:cubicBezTo>
                  <a:cubicBezTo>
                    <a:pt x="491" y="15"/>
                    <a:pt x="436" y="0"/>
                    <a:pt x="371" y="0"/>
                  </a:cubicBezTo>
                  <a:cubicBezTo>
                    <a:pt x="314" y="0"/>
                    <a:pt x="266" y="10"/>
                    <a:pt x="214" y="34"/>
                  </a:cubicBezTo>
                  <a:lnTo>
                    <a:pt x="0" y="130"/>
                  </a:lnTo>
                  <a:lnTo>
                    <a:pt x="0" y="823"/>
                  </a:lnTo>
                  <a:cubicBezTo>
                    <a:pt x="40" y="837"/>
                    <a:pt x="76" y="844"/>
                    <a:pt x="119" y="844"/>
                  </a:cubicBezTo>
                  <a:cubicBezTo>
                    <a:pt x="120" y="844"/>
                    <a:pt x="120" y="844"/>
                    <a:pt x="120" y="844"/>
                  </a:cubicBezTo>
                  <a:cubicBezTo>
                    <a:pt x="177" y="843"/>
                    <a:pt x="225" y="833"/>
                    <a:pt x="276" y="810"/>
                  </a:cubicBezTo>
                  <a:lnTo>
                    <a:pt x="512" y="705"/>
                  </a:lnTo>
                  <a:cubicBezTo>
                    <a:pt x="527" y="699"/>
                    <a:pt x="540" y="693"/>
                    <a:pt x="554" y="685"/>
                  </a:cubicBezTo>
                  <a:cubicBezTo>
                    <a:pt x="611" y="652"/>
                    <a:pt x="652" y="610"/>
                    <a:pt x="685" y="553"/>
                  </a:cubicBezTo>
                  <a:cubicBezTo>
                    <a:pt x="718" y="496"/>
                    <a:pt x="733" y="440"/>
                    <a:pt x="733" y="374"/>
                  </a:cubicBezTo>
                  <a:cubicBezTo>
                    <a:pt x="733" y="318"/>
                    <a:pt x="722" y="270"/>
                    <a:pt x="698" y="2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1" name="Freeform: Shape 55"/>
            <p:cNvSpPr/>
            <p:nvPr/>
          </p:nvSpPr>
          <p:spPr>
            <a:xfrm>
              <a:off x="1132200" y="2260440"/>
              <a:ext cx="621000" cy="62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1726">
                  <a:moveTo>
                    <a:pt x="1134" y="1381"/>
                  </a:moveTo>
                  <a:lnTo>
                    <a:pt x="1553" y="1381"/>
                  </a:lnTo>
                  <a:cubicBezTo>
                    <a:pt x="1575" y="1352"/>
                    <a:pt x="1592" y="1326"/>
                    <a:pt x="1610" y="1294"/>
                  </a:cubicBezTo>
                  <a:cubicBezTo>
                    <a:pt x="1689" y="1156"/>
                    <a:pt x="1726" y="1021"/>
                    <a:pt x="1726" y="863"/>
                  </a:cubicBezTo>
                  <a:cubicBezTo>
                    <a:pt x="1726" y="704"/>
                    <a:pt x="1689" y="569"/>
                    <a:pt x="1610" y="431"/>
                  </a:cubicBezTo>
                  <a:cubicBezTo>
                    <a:pt x="1530" y="293"/>
                    <a:pt x="1432" y="195"/>
                    <a:pt x="1294" y="115"/>
                  </a:cubicBezTo>
                  <a:cubicBezTo>
                    <a:pt x="1157" y="36"/>
                    <a:pt x="1022" y="0"/>
                    <a:pt x="863" y="0"/>
                  </a:cubicBezTo>
                  <a:cubicBezTo>
                    <a:pt x="705" y="0"/>
                    <a:pt x="570" y="35"/>
                    <a:pt x="432" y="115"/>
                  </a:cubicBezTo>
                  <a:cubicBezTo>
                    <a:pt x="294" y="194"/>
                    <a:pt x="195" y="293"/>
                    <a:pt x="116" y="431"/>
                  </a:cubicBezTo>
                  <a:cubicBezTo>
                    <a:pt x="37" y="569"/>
                    <a:pt x="0" y="704"/>
                    <a:pt x="0" y="863"/>
                  </a:cubicBezTo>
                  <a:cubicBezTo>
                    <a:pt x="0" y="1022"/>
                    <a:pt x="37" y="1156"/>
                    <a:pt x="116" y="1294"/>
                  </a:cubicBezTo>
                  <a:cubicBezTo>
                    <a:pt x="195" y="1431"/>
                    <a:pt x="294" y="1530"/>
                    <a:pt x="432" y="1610"/>
                  </a:cubicBezTo>
                  <a:cubicBezTo>
                    <a:pt x="570" y="1689"/>
                    <a:pt x="705" y="1726"/>
                    <a:pt x="863" y="1726"/>
                  </a:cubicBezTo>
                  <a:cubicBezTo>
                    <a:pt x="864" y="1726"/>
                    <a:pt x="864" y="1726"/>
                    <a:pt x="864" y="1726"/>
                  </a:cubicBezTo>
                  <a:cubicBezTo>
                    <a:pt x="1022" y="1726"/>
                    <a:pt x="1156" y="1690"/>
                    <a:pt x="1293" y="1611"/>
                  </a:cubicBezTo>
                  <a:cubicBezTo>
                    <a:pt x="1309" y="1602"/>
                    <a:pt x="1322" y="1593"/>
                    <a:pt x="1337" y="1583"/>
                  </a:cubicBezTo>
                  <a:cubicBezTo>
                    <a:pt x="1263" y="1559"/>
                    <a:pt x="1134" y="1465"/>
                    <a:pt x="1134" y="1381"/>
                  </a:cubicBezTo>
                  <a:close/>
                  <a:moveTo>
                    <a:pt x="1460" y="939"/>
                  </a:moveTo>
                  <a:cubicBezTo>
                    <a:pt x="1474" y="933"/>
                    <a:pt x="1488" y="930"/>
                    <a:pt x="1504" y="930"/>
                  </a:cubicBezTo>
                  <a:cubicBezTo>
                    <a:pt x="1525" y="930"/>
                    <a:pt x="1542" y="935"/>
                    <a:pt x="1560" y="945"/>
                  </a:cubicBezTo>
                  <a:cubicBezTo>
                    <a:pt x="1578" y="955"/>
                    <a:pt x="1591" y="968"/>
                    <a:pt x="1602" y="986"/>
                  </a:cubicBezTo>
                  <a:cubicBezTo>
                    <a:pt x="1612" y="1004"/>
                    <a:pt x="1617" y="1022"/>
                    <a:pt x="1617" y="1043"/>
                  </a:cubicBezTo>
                  <a:cubicBezTo>
                    <a:pt x="1617" y="1063"/>
                    <a:pt x="1612" y="1081"/>
                    <a:pt x="1602" y="1099"/>
                  </a:cubicBezTo>
                  <a:cubicBezTo>
                    <a:pt x="1591" y="1117"/>
                    <a:pt x="1578" y="1129"/>
                    <a:pt x="1560" y="1140"/>
                  </a:cubicBezTo>
                  <a:cubicBezTo>
                    <a:pt x="1542" y="1150"/>
                    <a:pt x="1525" y="1155"/>
                    <a:pt x="1504" y="1155"/>
                  </a:cubicBezTo>
                  <a:cubicBezTo>
                    <a:pt x="1483" y="1155"/>
                    <a:pt x="1466" y="1150"/>
                    <a:pt x="1448" y="1140"/>
                  </a:cubicBezTo>
                  <a:cubicBezTo>
                    <a:pt x="1430" y="1129"/>
                    <a:pt x="1417" y="1117"/>
                    <a:pt x="1406" y="1099"/>
                  </a:cubicBezTo>
                  <a:cubicBezTo>
                    <a:pt x="1404" y="1095"/>
                    <a:pt x="1402" y="1091"/>
                    <a:pt x="1400" y="1087"/>
                  </a:cubicBezTo>
                  <a:cubicBezTo>
                    <a:pt x="1394" y="1072"/>
                    <a:pt x="1391" y="1059"/>
                    <a:pt x="1391" y="1042"/>
                  </a:cubicBezTo>
                  <a:cubicBezTo>
                    <a:pt x="1391" y="1022"/>
                    <a:pt x="1395" y="1004"/>
                    <a:pt x="1406" y="986"/>
                  </a:cubicBezTo>
                  <a:cubicBezTo>
                    <a:pt x="1416" y="968"/>
                    <a:pt x="1430" y="955"/>
                    <a:pt x="1448" y="945"/>
                  </a:cubicBezTo>
                  <a:cubicBezTo>
                    <a:pt x="1452" y="942"/>
                    <a:pt x="1455" y="941"/>
                    <a:pt x="1460" y="9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2" name="Freeform: Shape 56"/>
            <p:cNvSpPr/>
            <p:nvPr/>
          </p:nvSpPr>
          <p:spPr>
            <a:xfrm>
              <a:off x="1323360" y="2877120"/>
              <a:ext cx="70200" cy="5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51">
                  <a:moveTo>
                    <a:pt x="0" y="151"/>
                  </a:moveTo>
                  <a:lnTo>
                    <a:pt x="196" y="151"/>
                  </a:lnTo>
                  <a:lnTo>
                    <a:pt x="196" y="53"/>
                  </a:lnTo>
                  <a:cubicBezTo>
                    <a:pt x="125" y="42"/>
                    <a:pt x="66" y="27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3" name="Freeform: Shape 57"/>
            <p:cNvSpPr/>
            <p:nvPr/>
          </p:nvSpPr>
          <p:spPr>
            <a:xfrm>
              <a:off x="2012040" y="3291839"/>
              <a:ext cx="968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148">
                  <a:moveTo>
                    <a:pt x="270" y="0"/>
                  </a:moveTo>
                  <a:lnTo>
                    <a:pt x="0" y="0"/>
                  </a:lnTo>
                  <a:cubicBezTo>
                    <a:pt x="22" y="49"/>
                    <a:pt x="33" y="94"/>
                    <a:pt x="37" y="148"/>
                  </a:cubicBezTo>
                  <a:lnTo>
                    <a:pt x="205" y="148"/>
                  </a:lnTo>
                  <a:cubicBezTo>
                    <a:pt x="214" y="105"/>
                    <a:pt x="227" y="70"/>
                    <a:pt x="249" y="32"/>
                  </a:cubicBezTo>
                  <a:cubicBezTo>
                    <a:pt x="255" y="21"/>
                    <a:pt x="262" y="11"/>
                    <a:pt x="27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4" name="Freeform: Shape 58"/>
            <p:cNvSpPr/>
            <p:nvPr/>
          </p:nvSpPr>
          <p:spPr>
            <a:xfrm>
              <a:off x="2003399" y="3370680"/>
              <a:ext cx="88200" cy="60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70">
                  <a:moveTo>
                    <a:pt x="226" y="89"/>
                  </a:moveTo>
                  <a:cubicBezTo>
                    <a:pt x="222" y="64"/>
                    <a:pt x="220" y="43"/>
                    <a:pt x="220" y="18"/>
                  </a:cubicBezTo>
                  <a:cubicBezTo>
                    <a:pt x="220" y="11"/>
                    <a:pt x="220" y="6"/>
                    <a:pt x="220" y="0"/>
                  </a:cubicBezTo>
                  <a:lnTo>
                    <a:pt x="59" y="0"/>
                  </a:lnTo>
                  <a:cubicBezTo>
                    <a:pt x="56" y="36"/>
                    <a:pt x="48" y="66"/>
                    <a:pt x="35" y="100"/>
                  </a:cubicBezTo>
                  <a:cubicBezTo>
                    <a:pt x="28" y="120"/>
                    <a:pt x="19" y="137"/>
                    <a:pt x="8" y="156"/>
                  </a:cubicBezTo>
                  <a:cubicBezTo>
                    <a:pt x="6" y="161"/>
                    <a:pt x="3" y="165"/>
                    <a:pt x="0" y="170"/>
                  </a:cubicBezTo>
                  <a:lnTo>
                    <a:pt x="246" y="170"/>
                  </a:lnTo>
                  <a:cubicBezTo>
                    <a:pt x="236" y="142"/>
                    <a:pt x="230" y="118"/>
                    <a:pt x="226" y="8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5" name="Freeform: Shape 59"/>
            <p:cNvSpPr/>
            <p:nvPr/>
          </p:nvSpPr>
          <p:spPr>
            <a:xfrm>
              <a:off x="2460240" y="3370320"/>
              <a:ext cx="400680" cy="6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71">
                  <a:moveTo>
                    <a:pt x="1089" y="0"/>
                  </a:moveTo>
                  <a:lnTo>
                    <a:pt x="41" y="0"/>
                  </a:lnTo>
                  <a:cubicBezTo>
                    <a:pt x="40" y="63"/>
                    <a:pt x="27" y="115"/>
                    <a:pt x="0" y="171"/>
                  </a:cubicBezTo>
                  <a:lnTo>
                    <a:pt x="1089" y="171"/>
                  </a:lnTo>
                  <a:cubicBezTo>
                    <a:pt x="1094" y="171"/>
                    <a:pt x="1098" y="170"/>
                    <a:pt x="1102" y="168"/>
                  </a:cubicBezTo>
                  <a:cubicBezTo>
                    <a:pt x="1106" y="165"/>
                    <a:pt x="1109" y="162"/>
                    <a:pt x="1111" y="158"/>
                  </a:cubicBezTo>
                  <a:cubicBezTo>
                    <a:pt x="1113" y="154"/>
                    <a:pt x="1114" y="150"/>
                    <a:pt x="1114" y="146"/>
                  </a:cubicBezTo>
                  <a:lnTo>
                    <a:pt x="1114" y="26"/>
                  </a:lnTo>
                  <a:cubicBezTo>
                    <a:pt x="1114" y="21"/>
                    <a:pt x="1113" y="17"/>
                    <a:pt x="1111" y="13"/>
                  </a:cubicBezTo>
                  <a:cubicBezTo>
                    <a:pt x="1109" y="9"/>
                    <a:pt x="1106" y="6"/>
                    <a:pt x="1102" y="4"/>
                  </a:cubicBezTo>
                  <a:cubicBezTo>
                    <a:pt x="1098" y="1"/>
                    <a:pt x="1094" y="0"/>
                    <a:pt x="1089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6" name="Freeform: Shape 60"/>
            <p:cNvSpPr/>
            <p:nvPr/>
          </p:nvSpPr>
          <p:spPr>
            <a:xfrm>
              <a:off x="1323360" y="2153880"/>
              <a:ext cx="1789920" cy="112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3" h="3113">
                  <a:moveTo>
                    <a:pt x="4799" y="0"/>
                  </a:moveTo>
                  <a:lnTo>
                    <a:pt x="177" y="0"/>
                  </a:lnTo>
                  <a:cubicBezTo>
                    <a:pt x="79" y="0"/>
                    <a:pt x="0" y="94"/>
                    <a:pt x="0" y="192"/>
                  </a:cubicBezTo>
                  <a:lnTo>
                    <a:pt x="0" y="306"/>
                  </a:lnTo>
                  <a:cubicBezTo>
                    <a:pt x="111" y="265"/>
                    <a:pt x="210" y="247"/>
                    <a:pt x="328" y="247"/>
                  </a:cubicBezTo>
                  <a:cubicBezTo>
                    <a:pt x="329" y="247"/>
                    <a:pt x="331" y="247"/>
                    <a:pt x="332" y="247"/>
                  </a:cubicBezTo>
                  <a:cubicBezTo>
                    <a:pt x="517" y="251"/>
                    <a:pt x="672" y="292"/>
                    <a:pt x="835" y="379"/>
                  </a:cubicBezTo>
                  <a:lnTo>
                    <a:pt x="4782" y="379"/>
                  </a:lnTo>
                  <a:lnTo>
                    <a:pt x="4782" y="2771"/>
                  </a:lnTo>
                  <a:lnTo>
                    <a:pt x="1168" y="2771"/>
                  </a:lnTo>
                  <a:lnTo>
                    <a:pt x="1168" y="3032"/>
                  </a:lnTo>
                  <a:lnTo>
                    <a:pt x="1371" y="2948"/>
                  </a:lnTo>
                  <a:cubicBezTo>
                    <a:pt x="1428" y="2922"/>
                    <a:pt x="1482" y="2911"/>
                    <a:pt x="1545" y="2911"/>
                  </a:cubicBezTo>
                  <a:cubicBezTo>
                    <a:pt x="1549" y="2911"/>
                    <a:pt x="1552" y="2911"/>
                    <a:pt x="1556" y="2911"/>
                  </a:cubicBezTo>
                  <a:cubicBezTo>
                    <a:pt x="1625" y="2911"/>
                    <a:pt x="1683" y="2927"/>
                    <a:pt x="1742" y="2961"/>
                  </a:cubicBezTo>
                  <a:cubicBezTo>
                    <a:pt x="1802" y="2996"/>
                    <a:pt x="1845" y="3039"/>
                    <a:pt x="1880" y="3099"/>
                  </a:cubicBezTo>
                  <a:cubicBezTo>
                    <a:pt x="1883" y="3104"/>
                    <a:pt x="1885" y="3108"/>
                    <a:pt x="1887" y="3113"/>
                  </a:cubicBezTo>
                  <a:lnTo>
                    <a:pt x="2224" y="3113"/>
                  </a:lnTo>
                  <a:cubicBezTo>
                    <a:pt x="2286" y="3037"/>
                    <a:pt x="2368" y="3007"/>
                    <a:pt x="2461" y="2992"/>
                  </a:cubicBezTo>
                  <a:lnTo>
                    <a:pt x="2716" y="2952"/>
                  </a:lnTo>
                  <a:cubicBezTo>
                    <a:pt x="2741" y="2948"/>
                    <a:pt x="2762" y="2946"/>
                    <a:pt x="2787" y="2946"/>
                  </a:cubicBezTo>
                  <a:lnTo>
                    <a:pt x="2788" y="2946"/>
                  </a:lnTo>
                  <a:cubicBezTo>
                    <a:pt x="2789" y="2946"/>
                    <a:pt x="2790" y="2946"/>
                    <a:pt x="2791" y="2946"/>
                  </a:cubicBezTo>
                  <a:cubicBezTo>
                    <a:pt x="2867" y="2946"/>
                    <a:pt x="2931" y="2963"/>
                    <a:pt x="2997" y="3001"/>
                  </a:cubicBezTo>
                  <a:cubicBezTo>
                    <a:pt x="3017" y="3013"/>
                    <a:pt x="3034" y="3025"/>
                    <a:pt x="3052" y="3040"/>
                  </a:cubicBezTo>
                  <a:cubicBezTo>
                    <a:pt x="3082" y="3059"/>
                    <a:pt x="3103" y="3081"/>
                    <a:pt x="3120" y="3112"/>
                  </a:cubicBezTo>
                  <a:lnTo>
                    <a:pt x="4906" y="3112"/>
                  </a:lnTo>
                  <a:cubicBezTo>
                    <a:pt x="4918" y="3112"/>
                    <a:pt x="4928" y="3109"/>
                    <a:pt x="4939" y="3103"/>
                  </a:cubicBezTo>
                  <a:cubicBezTo>
                    <a:pt x="4949" y="3097"/>
                    <a:pt x="4958" y="3089"/>
                    <a:pt x="4964" y="3079"/>
                  </a:cubicBezTo>
                  <a:cubicBezTo>
                    <a:pt x="4970" y="3068"/>
                    <a:pt x="4973" y="3057"/>
                    <a:pt x="4973" y="3045"/>
                  </a:cubicBezTo>
                  <a:cubicBezTo>
                    <a:pt x="4973" y="3044"/>
                    <a:pt x="4973" y="3043"/>
                    <a:pt x="4973" y="3041"/>
                  </a:cubicBezTo>
                  <a:lnTo>
                    <a:pt x="4973" y="192"/>
                  </a:lnTo>
                  <a:cubicBezTo>
                    <a:pt x="4971" y="94"/>
                    <a:pt x="4897" y="0"/>
                    <a:pt x="4799" y="0"/>
                  </a:cubicBezTo>
                  <a:close/>
                  <a:moveTo>
                    <a:pt x="2478" y="273"/>
                  </a:moveTo>
                  <a:cubicBezTo>
                    <a:pt x="2465" y="273"/>
                    <a:pt x="2453" y="270"/>
                    <a:pt x="2441" y="263"/>
                  </a:cubicBezTo>
                  <a:cubicBezTo>
                    <a:pt x="2429" y="256"/>
                    <a:pt x="2421" y="248"/>
                    <a:pt x="2414" y="236"/>
                  </a:cubicBezTo>
                  <a:cubicBezTo>
                    <a:pt x="2407" y="224"/>
                    <a:pt x="2404" y="213"/>
                    <a:pt x="2404" y="199"/>
                  </a:cubicBezTo>
                  <a:cubicBezTo>
                    <a:pt x="2404" y="185"/>
                    <a:pt x="2407" y="174"/>
                    <a:pt x="2414" y="162"/>
                  </a:cubicBezTo>
                  <a:cubicBezTo>
                    <a:pt x="2421" y="150"/>
                    <a:pt x="2429" y="141"/>
                    <a:pt x="2441" y="135"/>
                  </a:cubicBezTo>
                  <a:cubicBezTo>
                    <a:pt x="2453" y="128"/>
                    <a:pt x="2464" y="125"/>
                    <a:pt x="2478" y="125"/>
                  </a:cubicBezTo>
                  <a:cubicBezTo>
                    <a:pt x="2491" y="125"/>
                    <a:pt x="2504" y="128"/>
                    <a:pt x="2516" y="135"/>
                  </a:cubicBezTo>
                  <a:cubicBezTo>
                    <a:pt x="2527" y="141"/>
                    <a:pt x="2536" y="150"/>
                    <a:pt x="2543" y="162"/>
                  </a:cubicBezTo>
                  <a:cubicBezTo>
                    <a:pt x="2550" y="174"/>
                    <a:pt x="2553" y="185"/>
                    <a:pt x="2553" y="199"/>
                  </a:cubicBezTo>
                  <a:cubicBezTo>
                    <a:pt x="2553" y="213"/>
                    <a:pt x="2550" y="224"/>
                    <a:pt x="2543" y="236"/>
                  </a:cubicBezTo>
                  <a:cubicBezTo>
                    <a:pt x="2536" y="248"/>
                    <a:pt x="2527" y="256"/>
                    <a:pt x="2516" y="263"/>
                  </a:cubicBezTo>
                  <a:cubicBezTo>
                    <a:pt x="2504" y="270"/>
                    <a:pt x="2492" y="273"/>
                    <a:pt x="2478" y="273"/>
                  </a:cubicBezTo>
                  <a:close/>
                  <a:moveTo>
                    <a:pt x="4403" y="2969"/>
                  </a:moveTo>
                  <a:cubicBezTo>
                    <a:pt x="4403" y="2975"/>
                    <a:pt x="4402" y="2979"/>
                    <a:pt x="4399" y="2984"/>
                  </a:cubicBezTo>
                  <a:cubicBezTo>
                    <a:pt x="4396" y="2988"/>
                    <a:pt x="4393" y="2991"/>
                    <a:pt x="4389" y="2994"/>
                  </a:cubicBezTo>
                  <a:cubicBezTo>
                    <a:pt x="4384" y="2997"/>
                    <a:pt x="4380" y="2998"/>
                    <a:pt x="4374" y="2998"/>
                  </a:cubicBezTo>
                  <a:lnTo>
                    <a:pt x="4317" y="2998"/>
                  </a:lnTo>
                  <a:cubicBezTo>
                    <a:pt x="4312" y="2998"/>
                    <a:pt x="4307" y="2997"/>
                    <a:pt x="4303" y="2994"/>
                  </a:cubicBezTo>
                  <a:cubicBezTo>
                    <a:pt x="4298" y="2991"/>
                    <a:pt x="4295" y="2988"/>
                    <a:pt x="4293" y="2984"/>
                  </a:cubicBezTo>
                  <a:cubicBezTo>
                    <a:pt x="4290" y="2979"/>
                    <a:pt x="4289" y="2975"/>
                    <a:pt x="4289" y="2969"/>
                  </a:cubicBezTo>
                  <a:lnTo>
                    <a:pt x="4289" y="2950"/>
                  </a:lnTo>
                  <a:cubicBezTo>
                    <a:pt x="4289" y="2945"/>
                    <a:pt x="4290" y="2940"/>
                    <a:pt x="4293" y="2936"/>
                  </a:cubicBezTo>
                  <a:cubicBezTo>
                    <a:pt x="4295" y="2931"/>
                    <a:pt x="4298" y="2928"/>
                    <a:pt x="4303" y="2926"/>
                  </a:cubicBezTo>
                  <a:cubicBezTo>
                    <a:pt x="4307" y="2923"/>
                    <a:pt x="4312" y="2922"/>
                    <a:pt x="4317" y="2922"/>
                  </a:cubicBezTo>
                  <a:lnTo>
                    <a:pt x="4374" y="2922"/>
                  </a:lnTo>
                  <a:cubicBezTo>
                    <a:pt x="4379" y="2922"/>
                    <a:pt x="4383" y="2923"/>
                    <a:pt x="4388" y="2926"/>
                  </a:cubicBezTo>
                  <a:cubicBezTo>
                    <a:pt x="4392" y="2928"/>
                    <a:pt x="4396" y="2931"/>
                    <a:pt x="4399" y="2936"/>
                  </a:cubicBezTo>
                  <a:cubicBezTo>
                    <a:pt x="4401" y="2940"/>
                    <a:pt x="4403" y="2945"/>
                    <a:pt x="4403" y="2950"/>
                  </a:cubicBezTo>
                  <a:close/>
                  <a:moveTo>
                    <a:pt x="4744" y="2969"/>
                  </a:moveTo>
                  <a:cubicBezTo>
                    <a:pt x="4744" y="2975"/>
                    <a:pt x="4742" y="2979"/>
                    <a:pt x="4740" y="2984"/>
                  </a:cubicBezTo>
                  <a:cubicBezTo>
                    <a:pt x="4737" y="2988"/>
                    <a:pt x="4734" y="2991"/>
                    <a:pt x="4730" y="2994"/>
                  </a:cubicBezTo>
                  <a:cubicBezTo>
                    <a:pt x="4725" y="2997"/>
                    <a:pt x="4721" y="2998"/>
                    <a:pt x="4716" y="2998"/>
                  </a:cubicBezTo>
                  <a:lnTo>
                    <a:pt x="4507" y="2998"/>
                  </a:lnTo>
                  <a:cubicBezTo>
                    <a:pt x="4502" y="2998"/>
                    <a:pt x="4497" y="2997"/>
                    <a:pt x="4493" y="2994"/>
                  </a:cubicBezTo>
                  <a:cubicBezTo>
                    <a:pt x="4488" y="2991"/>
                    <a:pt x="4485" y="2988"/>
                    <a:pt x="4483" y="2984"/>
                  </a:cubicBezTo>
                  <a:cubicBezTo>
                    <a:pt x="4480" y="2979"/>
                    <a:pt x="4479" y="2975"/>
                    <a:pt x="4479" y="2969"/>
                  </a:cubicBezTo>
                  <a:lnTo>
                    <a:pt x="4479" y="2950"/>
                  </a:lnTo>
                  <a:cubicBezTo>
                    <a:pt x="4479" y="2945"/>
                    <a:pt x="4480" y="2940"/>
                    <a:pt x="4483" y="2936"/>
                  </a:cubicBezTo>
                  <a:cubicBezTo>
                    <a:pt x="4485" y="2931"/>
                    <a:pt x="4488" y="2928"/>
                    <a:pt x="4493" y="2926"/>
                  </a:cubicBezTo>
                  <a:cubicBezTo>
                    <a:pt x="4497" y="2923"/>
                    <a:pt x="4502" y="2922"/>
                    <a:pt x="4507" y="2922"/>
                  </a:cubicBezTo>
                  <a:lnTo>
                    <a:pt x="4716" y="2922"/>
                  </a:lnTo>
                  <a:cubicBezTo>
                    <a:pt x="4721" y="2922"/>
                    <a:pt x="4725" y="2923"/>
                    <a:pt x="4730" y="2926"/>
                  </a:cubicBezTo>
                  <a:cubicBezTo>
                    <a:pt x="4734" y="2928"/>
                    <a:pt x="4737" y="2931"/>
                    <a:pt x="4740" y="2936"/>
                  </a:cubicBezTo>
                  <a:cubicBezTo>
                    <a:pt x="4742" y="2940"/>
                    <a:pt x="4744" y="2945"/>
                    <a:pt x="4744" y="295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7" name="Freeform: Shape 61"/>
            <p:cNvSpPr/>
            <p:nvPr/>
          </p:nvSpPr>
          <p:spPr>
            <a:xfrm>
              <a:off x="3054600" y="3537720"/>
              <a:ext cx="55800" cy="903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11">
                  <a:moveTo>
                    <a:pt x="38" y="2511"/>
                  </a:moveTo>
                  <a:lnTo>
                    <a:pt x="118" y="2511"/>
                  </a:lnTo>
                  <a:cubicBezTo>
                    <a:pt x="125" y="2511"/>
                    <a:pt x="131" y="2509"/>
                    <a:pt x="137" y="2506"/>
                  </a:cubicBezTo>
                  <a:cubicBezTo>
                    <a:pt x="143" y="2502"/>
                    <a:pt x="147" y="2498"/>
                    <a:pt x="151" y="2492"/>
                  </a:cubicBezTo>
                  <a:cubicBezTo>
                    <a:pt x="154" y="2486"/>
                    <a:pt x="156" y="2480"/>
                    <a:pt x="156" y="2473"/>
                  </a:cubicBezTo>
                  <a:lnTo>
                    <a:pt x="156" y="0"/>
                  </a:lnTo>
                  <a:lnTo>
                    <a:pt x="0" y="0"/>
                  </a:lnTo>
                  <a:lnTo>
                    <a:pt x="0" y="2473"/>
                  </a:lnTo>
                  <a:cubicBezTo>
                    <a:pt x="0" y="2480"/>
                    <a:pt x="2" y="2486"/>
                    <a:pt x="5" y="2492"/>
                  </a:cubicBezTo>
                  <a:cubicBezTo>
                    <a:pt x="9" y="2498"/>
                    <a:pt x="13" y="2502"/>
                    <a:pt x="19" y="2506"/>
                  </a:cubicBezTo>
                  <a:cubicBezTo>
                    <a:pt x="25" y="2509"/>
                    <a:pt x="31" y="2511"/>
                    <a:pt x="38" y="251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8" name="Freeform: Shape 62"/>
            <p:cNvSpPr/>
            <p:nvPr/>
          </p:nvSpPr>
          <p:spPr>
            <a:xfrm>
              <a:off x="153000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7" y="327"/>
                    <a:pt x="278" y="344"/>
                  </a:cubicBezTo>
                  <a:cubicBezTo>
                    <a:pt x="248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8" y="7"/>
                    <a:pt x="278" y="24"/>
                  </a:cubicBezTo>
                  <a:cubicBezTo>
                    <a:pt x="307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9" name="Freeform: Shape 63"/>
            <p:cNvSpPr/>
            <p:nvPr/>
          </p:nvSpPr>
          <p:spPr>
            <a:xfrm>
              <a:off x="1147680" y="3916080"/>
              <a:ext cx="5472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1" h="468">
                  <a:moveTo>
                    <a:pt x="1425" y="0"/>
                  </a:moveTo>
                  <a:lnTo>
                    <a:pt x="0" y="0"/>
                  </a:lnTo>
                  <a:lnTo>
                    <a:pt x="0" y="468"/>
                  </a:lnTo>
                  <a:lnTo>
                    <a:pt x="1521" y="468"/>
                  </a:lnTo>
                  <a:lnTo>
                    <a:pt x="1521" y="95"/>
                  </a:lnTo>
                  <a:cubicBezTo>
                    <a:pt x="1521" y="78"/>
                    <a:pt x="1517" y="63"/>
                    <a:pt x="1508" y="48"/>
                  </a:cubicBezTo>
                  <a:cubicBezTo>
                    <a:pt x="1499" y="32"/>
                    <a:pt x="1488" y="21"/>
                    <a:pt x="1473" y="12"/>
                  </a:cubicBezTo>
                  <a:cubicBezTo>
                    <a:pt x="1458" y="3"/>
                    <a:pt x="1443" y="0"/>
                    <a:pt x="142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0" name="Freeform: Shape 64"/>
            <p:cNvSpPr/>
            <p:nvPr/>
          </p:nvSpPr>
          <p:spPr>
            <a:xfrm>
              <a:off x="821880" y="4561560"/>
              <a:ext cx="132840" cy="132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369">
                  <a:moveTo>
                    <a:pt x="370" y="184"/>
                  </a:moveTo>
                  <a:cubicBezTo>
                    <a:pt x="370" y="218"/>
                    <a:pt x="362" y="247"/>
                    <a:pt x="345" y="277"/>
                  </a:cubicBezTo>
                  <a:cubicBezTo>
                    <a:pt x="328" y="306"/>
                    <a:pt x="306" y="327"/>
                    <a:pt x="277" y="344"/>
                  </a:cubicBezTo>
                  <a:cubicBezTo>
                    <a:pt x="247" y="361"/>
                    <a:pt x="219" y="369"/>
                    <a:pt x="185" y="369"/>
                  </a:cubicBezTo>
                  <a:cubicBezTo>
                    <a:pt x="151" y="369"/>
                    <a:pt x="122" y="361"/>
                    <a:pt x="93" y="344"/>
                  </a:cubicBezTo>
                  <a:cubicBezTo>
                    <a:pt x="63" y="327"/>
                    <a:pt x="42" y="306"/>
                    <a:pt x="25" y="277"/>
                  </a:cubicBezTo>
                  <a:cubicBezTo>
                    <a:pt x="8" y="247"/>
                    <a:pt x="0" y="218"/>
                    <a:pt x="0" y="184"/>
                  </a:cubicBezTo>
                  <a:cubicBezTo>
                    <a:pt x="0" y="150"/>
                    <a:pt x="8" y="121"/>
                    <a:pt x="25" y="92"/>
                  </a:cubicBezTo>
                  <a:cubicBezTo>
                    <a:pt x="42" y="63"/>
                    <a:pt x="63" y="41"/>
                    <a:pt x="93" y="24"/>
                  </a:cubicBezTo>
                  <a:cubicBezTo>
                    <a:pt x="122" y="7"/>
                    <a:pt x="151" y="0"/>
                    <a:pt x="185" y="0"/>
                  </a:cubicBezTo>
                  <a:cubicBezTo>
                    <a:pt x="219" y="0"/>
                    <a:pt x="247" y="7"/>
                    <a:pt x="277" y="24"/>
                  </a:cubicBezTo>
                  <a:cubicBezTo>
                    <a:pt x="306" y="41"/>
                    <a:pt x="328" y="63"/>
                    <a:pt x="345" y="92"/>
                  </a:cubicBezTo>
                  <a:cubicBezTo>
                    <a:pt x="362" y="121"/>
                    <a:pt x="370" y="150"/>
                    <a:pt x="370" y="1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1" name="Freeform: Shape 65"/>
            <p:cNvSpPr/>
            <p:nvPr/>
          </p:nvSpPr>
          <p:spPr>
            <a:xfrm>
              <a:off x="822960" y="4214879"/>
              <a:ext cx="839519" cy="328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33" h="913">
                  <a:moveTo>
                    <a:pt x="2282" y="723"/>
                  </a:moveTo>
                  <a:lnTo>
                    <a:pt x="2076" y="690"/>
                  </a:lnTo>
                  <a:lnTo>
                    <a:pt x="1261" y="556"/>
                  </a:lnTo>
                  <a:lnTo>
                    <a:pt x="1261" y="144"/>
                  </a:lnTo>
                  <a:lnTo>
                    <a:pt x="1665" y="144"/>
                  </a:lnTo>
                  <a:cubicBezTo>
                    <a:pt x="1672" y="144"/>
                    <a:pt x="1677" y="141"/>
                    <a:pt x="1684" y="138"/>
                  </a:cubicBezTo>
                  <a:cubicBezTo>
                    <a:pt x="1690" y="134"/>
                    <a:pt x="1694" y="131"/>
                    <a:pt x="1697" y="125"/>
                  </a:cubicBezTo>
                  <a:cubicBezTo>
                    <a:pt x="1701" y="119"/>
                    <a:pt x="1703" y="113"/>
                    <a:pt x="1703" y="106"/>
                  </a:cubicBezTo>
                  <a:lnTo>
                    <a:pt x="1703" y="0"/>
                  </a:lnTo>
                  <a:lnTo>
                    <a:pt x="629" y="0"/>
                  </a:lnTo>
                  <a:lnTo>
                    <a:pt x="629" y="106"/>
                  </a:lnTo>
                  <a:cubicBezTo>
                    <a:pt x="629" y="113"/>
                    <a:pt x="631" y="119"/>
                    <a:pt x="634" y="125"/>
                  </a:cubicBezTo>
                  <a:cubicBezTo>
                    <a:pt x="638" y="131"/>
                    <a:pt x="642" y="134"/>
                    <a:pt x="648" y="138"/>
                  </a:cubicBezTo>
                  <a:cubicBezTo>
                    <a:pt x="654" y="141"/>
                    <a:pt x="660" y="144"/>
                    <a:pt x="667" y="144"/>
                  </a:cubicBezTo>
                  <a:lnTo>
                    <a:pt x="1070" y="144"/>
                  </a:lnTo>
                  <a:lnTo>
                    <a:pt x="1070" y="556"/>
                  </a:lnTo>
                  <a:lnTo>
                    <a:pt x="256" y="690"/>
                  </a:lnTo>
                  <a:lnTo>
                    <a:pt x="50" y="723"/>
                  </a:lnTo>
                  <a:cubicBezTo>
                    <a:pt x="43" y="725"/>
                    <a:pt x="37" y="727"/>
                    <a:pt x="30" y="731"/>
                  </a:cubicBezTo>
                  <a:cubicBezTo>
                    <a:pt x="21" y="736"/>
                    <a:pt x="14" y="742"/>
                    <a:pt x="8" y="752"/>
                  </a:cubicBezTo>
                  <a:cubicBezTo>
                    <a:pt x="2" y="761"/>
                    <a:pt x="0" y="771"/>
                    <a:pt x="0" y="782"/>
                  </a:cubicBezTo>
                  <a:lnTo>
                    <a:pt x="0" y="853"/>
                  </a:lnTo>
                  <a:cubicBezTo>
                    <a:pt x="0" y="864"/>
                    <a:pt x="2" y="872"/>
                    <a:pt x="8" y="882"/>
                  </a:cubicBezTo>
                  <a:cubicBezTo>
                    <a:pt x="14" y="891"/>
                    <a:pt x="21" y="899"/>
                    <a:pt x="30" y="904"/>
                  </a:cubicBezTo>
                  <a:cubicBezTo>
                    <a:pt x="40" y="910"/>
                    <a:pt x="49" y="912"/>
                    <a:pt x="60" y="912"/>
                  </a:cubicBezTo>
                  <a:cubicBezTo>
                    <a:pt x="62" y="912"/>
                    <a:pt x="63" y="913"/>
                    <a:pt x="65" y="913"/>
                  </a:cubicBezTo>
                  <a:cubicBezTo>
                    <a:pt x="66" y="913"/>
                    <a:pt x="68" y="912"/>
                    <a:pt x="70" y="912"/>
                  </a:cubicBezTo>
                  <a:lnTo>
                    <a:pt x="1157" y="734"/>
                  </a:lnTo>
                  <a:cubicBezTo>
                    <a:pt x="1161" y="733"/>
                    <a:pt x="1163" y="733"/>
                    <a:pt x="1167" y="733"/>
                  </a:cubicBezTo>
                  <a:cubicBezTo>
                    <a:pt x="1170" y="733"/>
                    <a:pt x="1173" y="733"/>
                    <a:pt x="1176" y="734"/>
                  </a:cubicBezTo>
                  <a:lnTo>
                    <a:pt x="2264" y="912"/>
                  </a:lnTo>
                  <a:cubicBezTo>
                    <a:pt x="2266" y="912"/>
                    <a:pt x="2267" y="913"/>
                    <a:pt x="2269" y="913"/>
                  </a:cubicBezTo>
                  <a:cubicBezTo>
                    <a:pt x="2271" y="913"/>
                    <a:pt x="2272" y="912"/>
                    <a:pt x="2274" y="912"/>
                  </a:cubicBezTo>
                  <a:cubicBezTo>
                    <a:pt x="2285" y="912"/>
                    <a:pt x="2294" y="909"/>
                    <a:pt x="2303" y="904"/>
                  </a:cubicBezTo>
                  <a:cubicBezTo>
                    <a:pt x="2313" y="898"/>
                    <a:pt x="2319" y="891"/>
                    <a:pt x="2325" y="882"/>
                  </a:cubicBezTo>
                  <a:cubicBezTo>
                    <a:pt x="2330" y="872"/>
                    <a:pt x="2333" y="864"/>
                    <a:pt x="2333" y="853"/>
                  </a:cubicBezTo>
                  <a:lnTo>
                    <a:pt x="2333" y="782"/>
                  </a:lnTo>
                  <a:cubicBezTo>
                    <a:pt x="2333" y="771"/>
                    <a:pt x="2330" y="762"/>
                    <a:pt x="2325" y="753"/>
                  </a:cubicBezTo>
                  <a:cubicBezTo>
                    <a:pt x="2319" y="743"/>
                    <a:pt x="2313" y="736"/>
                    <a:pt x="2304" y="731"/>
                  </a:cubicBezTo>
                  <a:cubicBezTo>
                    <a:pt x="2297" y="727"/>
                    <a:pt x="2290" y="725"/>
                    <a:pt x="2282" y="72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2" name="Freeform: Shape 66"/>
            <p:cNvSpPr/>
            <p:nvPr/>
          </p:nvSpPr>
          <p:spPr>
            <a:xfrm>
              <a:off x="915119" y="3916080"/>
              <a:ext cx="104400" cy="1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468">
                  <a:moveTo>
                    <a:pt x="0" y="96"/>
                  </a:moveTo>
                  <a:lnTo>
                    <a:pt x="0" y="468"/>
                  </a:lnTo>
                  <a:lnTo>
                    <a:pt x="291" y="468"/>
                  </a:lnTo>
                  <a:lnTo>
                    <a:pt x="291" y="0"/>
                  </a:lnTo>
                  <a:lnTo>
                    <a:pt x="97" y="0"/>
                  </a:lnTo>
                  <a:cubicBezTo>
                    <a:pt x="79" y="0"/>
                    <a:pt x="64" y="3"/>
                    <a:pt x="48" y="12"/>
                  </a:cubicBezTo>
                  <a:cubicBezTo>
                    <a:pt x="32" y="21"/>
                    <a:pt x="22" y="32"/>
                    <a:pt x="13" y="48"/>
                  </a:cubicBezTo>
                  <a:cubicBezTo>
                    <a:pt x="4" y="63"/>
                    <a:pt x="0" y="78"/>
                    <a:pt x="0" y="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3" name="Freeform: Shape 67"/>
            <p:cNvSpPr/>
            <p:nvPr/>
          </p:nvSpPr>
          <p:spPr>
            <a:xfrm>
              <a:off x="915119" y="3286079"/>
              <a:ext cx="505079" cy="397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4" h="1105">
                  <a:moveTo>
                    <a:pt x="290" y="654"/>
                  </a:moveTo>
                  <a:cubicBezTo>
                    <a:pt x="290" y="621"/>
                    <a:pt x="298" y="593"/>
                    <a:pt x="314" y="565"/>
                  </a:cubicBezTo>
                  <a:cubicBezTo>
                    <a:pt x="331" y="536"/>
                    <a:pt x="351" y="516"/>
                    <a:pt x="379" y="500"/>
                  </a:cubicBezTo>
                  <a:cubicBezTo>
                    <a:pt x="407" y="483"/>
                    <a:pt x="435" y="476"/>
                    <a:pt x="468" y="476"/>
                  </a:cubicBezTo>
                  <a:cubicBezTo>
                    <a:pt x="501" y="476"/>
                    <a:pt x="528" y="483"/>
                    <a:pt x="557" y="500"/>
                  </a:cubicBezTo>
                  <a:cubicBezTo>
                    <a:pt x="585" y="516"/>
                    <a:pt x="606" y="536"/>
                    <a:pt x="622" y="565"/>
                  </a:cubicBezTo>
                  <a:cubicBezTo>
                    <a:pt x="638" y="593"/>
                    <a:pt x="646" y="621"/>
                    <a:pt x="646" y="654"/>
                  </a:cubicBezTo>
                  <a:lnTo>
                    <a:pt x="646" y="1103"/>
                  </a:lnTo>
                  <a:lnTo>
                    <a:pt x="1260" y="1103"/>
                  </a:lnTo>
                  <a:cubicBezTo>
                    <a:pt x="1358" y="1103"/>
                    <a:pt x="1404" y="1055"/>
                    <a:pt x="1404" y="959"/>
                  </a:cubicBezTo>
                  <a:lnTo>
                    <a:pt x="1404" y="144"/>
                  </a:lnTo>
                  <a:cubicBezTo>
                    <a:pt x="1404" y="44"/>
                    <a:pt x="1356" y="0"/>
                    <a:pt x="1260" y="0"/>
                  </a:cubicBezTo>
                  <a:lnTo>
                    <a:pt x="145" y="0"/>
                  </a:lnTo>
                  <a:cubicBezTo>
                    <a:pt x="118" y="0"/>
                    <a:pt x="96" y="6"/>
                    <a:pt x="73" y="19"/>
                  </a:cubicBezTo>
                  <a:cubicBezTo>
                    <a:pt x="50" y="32"/>
                    <a:pt x="34" y="49"/>
                    <a:pt x="20" y="72"/>
                  </a:cubicBezTo>
                  <a:cubicBezTo>
                    <a:pt x="6" y="95"/>
                    <a:pt x="0" y="117"/>
                    <a:pt x="0" y="144"/>
                  </a:cubicBezTo>
                  <a:lnTo>
                    <a:pt x="0" y="961"/>
                  </a:lnTo>
                  <a:cubicBezTo>
                    <a:pt x="0" y="988"/>
                    <a:pt x="6" y="1010"/>
                    <a:pt x="20" y="1033"/>
                  </a:cubicBezTo>
                  <a:cubicBezTo>
                    <a:pt x="34" y="1056"/>
                    <a:pt x="50" y="1073"/>
                    <a:pt x="73" y="1086"/>
                  </a:cubicBezTo>
                  <a:cubicBezTo>
                    <a:pt x="96" y="1099"/>
                    <a:pt x="118" y="1105"/>
                    <a:pt x="145" y="1105"/>
                  </a:cubicBezTo>
                  <a:lnTo>
                    <a:pt x="291" y="110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4" name="Freeform: Shape 68"/>
            <p:cNvSpPr/>
            <p:nvPr/>
          </p:nvSpPr>
          <p:spPr>
            <a:xfrm>
              <a:off x="915119" y="3473279"/>
              <a:ext cx="779400" cy="717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6" h="1995">
                  <a:moveTo>
                    <a:pt x="601" y="1746"/>
                  </a:moveTo>
                  <a:lnTo>
                    <a:pt x="601" y="134"/>
                  </a:lnTo>
                  <a:cubicBezTo>
                    <a:pt x="601" y="109"/>
                    <a:pt x="595" y="89"/>
                    <a:pt x="583" y="67"/>
                  </a:cubicBezTo>
                  <a:cubicBezTo>
                    <a:pt x="570" y="45"/>
                    <a:pt x="555" y="31"/>
                    <a:pt x="534" y="18"/>
                  </a:cubicBezTo>
                  <a:cubicBezTo>
                    <a:pt x="512" y="5"/>
                    <a:pt x="492" y="0"/>
                    <a:pt x="467" y="0"/>
                  </a:cubicBezTo>
                  <a:cubicBezTo>
                    <a:pt x="442" y="0"/>
                    <a:pt x="421" y="5"/>
                    <a:pt x="400" y="18"/>
                  </a:cubicBezTo>
                  <a:cubicBezTo>
                    <a:pt x="379" y="30"/>
                    <a:pt x="363" y="45"/>
                    <a:pt x="351" y="67"/>
                  </a:cubicBezTo>
                  <a:cubicBezTo>
                    <a:pt x="339" y="88"/>
                    <a:pt x="333" y="109"/>
                    <a:pt x="333" y="134"/>
                  </a:cubicBezTo>
                  <a:lnTo>
                    <a:pt x="333" y="1746"/>
                  </a:lnTo>
                  <a:lnTo>
                    <a:pt x="0" y="1746"/>
                  </a:lnTo>
                  <a:lnTo>
                    <a:pt x="0" y="1851"/>
                  </a:lnTo>
                  <a:cubicBezTo>
                    <a:pt x="0" y="1877"/>
                    <a:pt x="6" y="1900"/>
                    <a:pt x="20" y="1923"/>
                  </a:cubicBezTo>
                  <a:cubicBezTo>
                    <a:pt x="34" y="1946"/>
                    <a:pt x="50" y="1962"/>
                    <a:pt x="73" y="1976"/>
                  </a:cubicBezTo>
                  <a:cubicBezTo>
                    <a:pt x="96" y="1989"/>
                    <a:pt x="118" y="1995"/>
                    <a:pt x="145" y="1995"/>
                  </a:cubicBezTo>
                  <a:lnTo>
                    <a:pt x="2022" y="1995"/>
                  </a:lnTo>
                  <a:cubicBezTo>
                    <a:pt x="2048" y="1995"/>
                    <a:pt x="2071" y="1989"/>
                    <a:pt x="2094" y="1976"/>
                  </a:cubicBezTo>
                  <a:cubicBezTo>
                    <a:pt x="2117" y="1962"/>
                    <a:pt x="2133" y="1946"/>
                    <a:pt x="2147" y="1923"/>
                  </a:cubicBezTo>
                  <a:cubicBezTo>
                    <a:pt x="2160" y="1900"/>
                    <a:pt x="2166" y="1877"/>
                    <a:pt x="2166" y="1851"/>
                  </a:cubicBezTo>
                  <a:lnTo>
                    <a:pt x="2166" y="1747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5" name="Freeform: Shape 69"/>
            <p:cNvSpPr/>
            <p:nvPr/>
          </p:nvSpPr>
          <p:spPr>
            <a:xfrm>
              <a:off x="2286360" y="3466440"/>
              <a:ext cx="920879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9" h="155">
                  <a:moveTo>
                    <a:pt x="2521" y="0"/>
                  </a:moveTo>
                  <a:lnTo>
                    <a:pt x="416" y="0"/>
                  </a:lnTo>
                  <a:cubicBezTo>
                    <a:pt x="386" y="31"/>
                    <a:pt x="357" y="54"/>
                    <a:pt x="320" y="76"/>
                  </a:cubicBezTo>
                  <a:cubicBezTo>
                    <a:pt x="272" y="103"/>
                    <a:pt x="227" y="119"/>
                    <a:pt x="173" y="127"/>
                  </a:cubicBezTo>
                  <a:lnTo>
                    <a:pt x="0" y="155"/>
                  </a:lnTo>
                  <a:lnTo>
                    <a:pt x="2521" y="155"/>
                  </a:lnTo>
                  <a:cubicBezTo>
                    <a:pt x="2528" y="155"/>
                    <a:pt x="2534" y="153"/>
                    <a:pt x="2540" y="150"/>
                  </a:cubicBezTo>
                  <a:cubicBezTo>
                    <a:pt x="2546" y="146"/>
                    <a:pt x="2551" y="142"/>
                    <a:pt x="2554" y="136"/>
                  </a:cubicBezTo>
                  <a:cubicBezTo>
                    <a:pt x="2558" y="130"/>
                    <a:pt x="2559" y="124"/>
                    <a:pt x="2559" y="117"/>
                  </a:cubicBezTo>
                  <a:lnTo>
                    <a:pt x="2559" y="37"/>
                  </a:lnTo>
                  <a:cubicBezTo>
                    <a:pt x="2559" y="30"/>
                    <a:pt x="2557" y="25"/>
                    <a:pt x="2554" y="19"/>
                  </a:cubicBezTo>
                  <a:cubicBezTo>
                    <a:pt x="2551" y="13"/>
                    <a:pt x="2546" y="9"/>
                    <a:pt x="2540" y="5"/>
                  </a:cubicBezTo>
                  <a:cubicBezTo>
                    <a:pt x="2534" y="1"/>
                    <a:pt x="2528" y="0"/>
                    <a:pt x="252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6" name="Freeform: Shape 70"/>
            <p:cNvSpPr/>
            <p:nvPr/>
          </p:nvSpPr>
          <p:spPr>
            <a:xfrm>
              <a:off x="1862280" y="3466440"/>
              <a:ext cx="322920" cy="55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55">
                  <a:moveTo>
                    <a:pt x="759" y="80"/>
                  </a:moveTo>
                  <a:cubicBezTo>
                    <a:pt x="730" y="56"/>
                    <a:pt x="709" y="32"/>
                    <a:pt x="687" y="0"/>
                  </a:cubicBezTo>
                  <a:lnTo>
                    <a:pt x="308" y="0"/>
                  </a:lnTo>
                  <a:cubicBezTo>
                    <a:pt x="288" y="17"/>
                    <a:pt x="269" y="31"/>
                    <a:pt x="246" y="44"/>
                  </a:cubicBezTo>
                  <a:cubicBezTo>
                    <a:pt x="231" y="53"/>
                    <a:pt x="219" y="58"/>
                    <a:pt x="203" y="65"/>
                  </a:cubicBezTo>
                  <a:lnTo>
                    <a:pt x="0" y="155"/>
                  </a:lnTo>
                  <a:lnTo>
                    <a:pt x="898" y="155"/>
                  </a:lnTo>
                  <a:cubicBezTo>
                    <a:pt x="867" y="146"/>
                    <a:pt x="843" y="135"/>
                    <a:pt x="815" y="119"/>
                  </a:cubicBezTo>
                  <a:cubicBezTo>
                    <a:pt x="795" y="107"/>
                    <a:pt x="778" y="96"/>
                    <a:pt x="759" y="8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7" name="Freeform: Shape 71"/>
            <p:cNvSpPr/>
            <p:nvPr/>
          </p:nvSpPr>
          <p:spPr>
            <a:xfrm>
              <a:off x="1421280" y="2314080"/>
              <a:ext cx="1600560" cy="81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47" h="2261">
                  <a:moveTo>
                    <a:pt x="637" y="0"/>
                  </a:moveTo>
                  <a:cubicBezTo>
                    <a:pt x="730" y="74"/>
                    <a:pt x="797" y="152"/>
                    <a:pt x="856" y="255"/>
                  </a:cubicBezTo>
                  <a:cubicBezTo>
                    <a:pt x="941" y="401"/>
                    <a:pt x="979" y="545"/>
                    <a:pt x="979" y="714"/>
                  </a:cubicBezTo>
                  <a:cubicBezTo>
                    <a:pt x="979" y="883"/>
                    <a:pt x="941" y="1026"/>
                    <a:pt x="856" y="1172"/>
                  </a:cubicBezTo>
                  <a:cubicBezTo>
                    <a:pt x="837" y="1206"/>
                    <a:pt x="818" y="1234"/>
                    <a:pt x="795" y="1265"/>
                  </a:cubicBezTo>
                  <a:lnTo>
                    <a:pt x="778" y="1287"/>
                  </a:lnTo>
                  <a:lnTo>
                    <a:pt x="415" y="1287"/>
                  </a:lnTo>
                  <a:cubicBezTo>
                    <a:pt x="442" y="1317"/>
                    <a:pt x="468" y="1338"/>
                    <a:pt x="502" y="1358"/>
                  </a:cubicBezTo>
                  <a:cubicBezTo>
                    <a:pt x="519" y="1368"/>
                    <a:pt x="533" y="1375"/>
                    <a:pt x="551" y="1382"/>
                  </a:cubicBezTo>
                  <a:lnTo>
                    <a:pt x="661" y="1417"/>
                  </a:lnTo>
                  <a:lnTo>
                    <a:pt x="565" y="1480"/>
                  </a:lnTo>
                  <a:cubicBezTo>
                    <a:pt x="549" y="1491"/>
                    <a:pt x="535" y="1499"/>
                    <a:pt x="518" y="1509"/>
                  </a:cubicBezTo>
                  <a:cubicBezTo>
                    <a:pt x="372" y="1592"/>
                    <a:pt x="229" y="1632"/>
                    <a:pt x="61" y="1632"/>
                  </a:cubicBezTo>
                  <a:cubicBezTo>
                    <a:pt x="60" y="1632"/>
                    <a:pt x="60" y="1632"/>
                    <a:pt x="60" y="1632"/>
                  </a:cubicBezTo>
                  <a:cubicBezTo>
                    <a:pt x="40" y="1632"/>
                    <a:pt x="20" y="1632"/>
                    <a:pt x="0" y="1630"/>
                  </a:cubicBezTo>
                  <a:lnTo>
                    <a:pt x="0" y="1711"/>
                  </a:lnTo>
                  <a:lnTo>
                    <a:pt x="531" y="1711"/>
                  </a:lnTo>
                  <a:cubicBezTo>
                    <a:pt x="532" y="1711"/>
                    <a:pt x="532" y="1711"/>
                    <a:pt x="533" y="1711"/>
                  </a:cubicBezTo>
                  <a:cubicBezTo>
                    <a:pt x="601" y="1711"/>
                    <a:pt x="658" y="1726"/>
                    <a:pt x="717" y="1760"/>
                  </a:cubicBezTo>
                  <a:cubicBezTo>
                    <a:pt x="776" y="1794"/>
                    <a:pt x="818" y="1836"/>
                    <a:pt x="852" y="1895"/>
                  </a:cubicBezTo>
                  <a:cubicBezTo>
                    <a:pt x="873" y="1932"/>
                    <a:pt x="886" y="1967"/>
                    <a:pt x="894" y="2010"/>
                  </a:cubicBezTo>
                  <a:lnTo>
                    <a:pt x="901" y="2010"/>
                  </a:lnTo>
                  <a:lnTo>
                    <a:pt x="901" y="2261"/>
                  </a:lnTo>
                  <a:lnTo>
                    <a:pt x="4447" y="2261"/>
                  </a:lnTo>
                  <a:lnTo>
                    <a:pt x="4447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8" name="Freeform: Shape 72"/>
            <p:cNvSpPr/>
            <p:nvPr/>
          </p:nvSpPr>
          <p:spPr>
            <a:xfrm>
              <a:off x="4063319" y="2211480"/>
              <a:ext cx="2180160" cy="217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7" h="6056">
                  <a:moveTo>
                    <a:pt x="3029" y="6056"/>
                  </a:moveTo>
                  <a:cubicBezTo>
                    <a:pt x="2471" y="6056"/>
                    <a:pt x="1997" y="5929"/>
                    <a:pt x="1515" y="5650"/>
                  </a:cubicBezTo>
                  <a:cubicBezTo>
                    <a:pt x="1032" y="5371"/>
                    <a:pt x="685" y="5025"/>
                    <a:pt x="406" y="4542"/>
                  </a:cubicBezTo>
                  <a:cubicBezTo>
                    <a:pt x="127" y="4059"/>
                    <a:pt x="0" y="3585"/>
                    <a:pt x="0" y="3028"/>
                  </a:cubicBezTo>
                  <a:cubicBezTo>
                    <a:pt x="0" y="2470"/>
                    <a:pt x="127" y="1997"/>
                    <a:pt x="406" y="1514"/>
                  </a:cubicBezTo>
                  <a:cubicBezTo>
                    <a:pt x="685" y="1031"/>
                    <a:pt x="1032" y="683"/>
                    <a:pt x="1515" y="405"/>
                  </a:cubicBezTo>
                  <a:cubicBezTo>
                    <a:pt x="1997" y="126"/>
                    <a:pt x="2471" y="0"/>
                    <a:pt x="3029" y="0"/>
                  </a:cubicBezTo>
                  <a:cubicBezTo>
                    <a:pt x="3586" y="0"/>
                    <a:pt x="4060" y="126"/>
                    <a:pt x="4543" y="405"/>
                  </a:cubicBezTo>
                  <a:cubicBezTo>
                    <a:pt x="5026" y="683"/>
                    <a:pt x="5372" y="1031"/>
                    <a:pt x="5651" y="1514"/>
                  </a:cubicBezTo>
                  <a:cubicBezTo>
                    <a:pt x="5930" y="1997"/>
                    <a:pt x="6057" y="2470"/>
                    <a:pt x="6057" y="3028"/>
                  </a:cubicBezTo>
                  <a:cubicBezTo>
                    <a:pt x="6056" y="3585"/>
                    <a:pt x="5929" y="4058"/>
                    <a:pt x="5651" y="4540"/>
                  </a:cubicBezTo>
                  <a:cubicBezTo>
                    <a:pt x="5372" y="5023"/>
                    <a:pt x="5024" y="5371"/>
                    <a:pt x="4541" y="5650"/>
                  </a:cubicBezTo>
                  <a:cubicBezTo>
                    <a:pt x="4059" y="5928"/>
                    <a:pt x="3586" y="6055"/>
                    <a:pt x="3029" y="605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39" name="Freeform: Shape 73"/>
            <p:cNvSpPr/>
            <p:nvPr/>
          </p:nvSpPr>
          <p:spPr>
            <a:xfrm>
              <a:off x="3132720" y="2176560"/>
              <a:ext cx="6959160" cy="2248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32" h="6247">
                  <a:moveTo>
                    <a:pt x="19229" y="5851"/>
                  </a:moveTo>
                  <a:lnTo>
                    <a:pt x="18533" y="5851"/>
                  </a:lnTo>
                  <a:lnTo>
                    <a:pt x="18533" y="983"/>
                  </a:lnTo>
                  <a:cubicBezTo>
                    <a:pt x="18533" y="927"/>
                    <a:pt x="18522" y="880"/>
                    <a:pt x="18493" y="832"/>
                  </a:cubicBezTo>
                  <a:cubicBezTo>
                    <a:pt x="18466" y="785"/>
                    <a:pt x="18432" y="750"/>
                    <a:pt x="18383" y="722"/>
                  </a:cubicBezTo>
                  <a:cubicBezTo>
                    <a:pt x="18336" y="695"/>
                    <a:pt x="18288" y="682"/>
                    <a:pt x="18233" y="682"/>
                  </a:cubicBezTo>
                  <a:lnTo>
                    <a:pt x="10635" y="682"/>
                  </a:lnTo>
                  <a:lnTo>
                    <a:pt x="10556" y="666"/>
                  </a:lnTo>
                  <a:cubicBezTo>
                    <a:pt x="10475" y="649"/>
                    <a:pt x="10394" y="632"/>
                    <a:pt x="10319" y="615"/>
                  </a:cubicBezTo>
                  <a:cubicBezTo>
                    <a:pt x="10164" y="582"/>
                    <a:pt x="10015" y="554"/>
                    <a:pt x="9869" y="536"/>
                  </a:cubicBezTo>
                  <a:cubicBezTo>
                    <a:pt x="9754" y="522"/>
                    <a:pt x="9656" y="515"/>
                    <a:pt x="9541" y="515"/>
                  </a:cubicBezTo>
                  <a:cubicBezTo>
                    <a:pt x="9503" y="515"/>
                    <a:pt x="9472" y="516"/>
                    <a:pt x="9435" y="518"/>
                  </a:cubicBezTo>
                  <a:cubicBezTo>
                    <a:pt x="9284" y="524"/>
                    <a:pt x="9156" y="540"/>
                    <a:pt x="9008" y="571"/>
                  </a:cubicBezTo>
                  <a:cubicBezTo>
                    <a:pt x="8725" y="630"/>
                    <a:pt x="8444" y="723"/>
                    <a:pt x="8141" y="814"/>
                  </a:cubicBezTo>
                  <a:cubicBezTo>
                    <a:pt x="8035" y="845"/>
                    <a:pt x="7926" y="877"/>
                    <a:pt x="7813" y="906"/>
                  </a:cubicBezTo>
                  <a:cubicBezTo>
                    <a:pt x="7612" y="707"/>
                    <a:pt x="7421" y="560"/>
                    <a:pt x="7176" y="419"/>
                  </a:cubicBezTo>
                  <a:cubicBezTo>
                    <a:pt x="6678" y="131"/>
                    <a:pt x="6189" y="0"/>
                    <a:pt x="5614" y="0"/>
                  </a:cubicBezTo>
                  <a:cubicBezTo>
                    <a:pt x="5039" y="0"/>
                    <a:pt x="4550" y="131"/>
                    <a:pt x="4052" y="419"/>
                  </a:cubicBezTo>
                  <a:cubicBezTo>
                    <a:pt x="3847" y="537"/>
                    <a:pt x="3684" y="656"/>
                    <a:pt x="3509" y="816"/>
                  </a:cubicBezTo>
                  <a:lnTo>
                    <a:pt x="3419" y="783"/>
                  </a:lnTo>
                  <a:cubicBezTo>
                    <a:pt x="3187" y="700"/>
                    <a:pt x="2964" y="630"/>
                    <a:pt x="2746" y="572"/>
                  </a:cubicBezTo>
                  <a:cubicBezTo>
                    <a:pt x="2310" y="457"/>
                    <a:pt x="1889" y="389"/>
                    <a:pt x="1476" y="391"/>
                  </a:cubicBezTo>
                  <a:cubicBezTo>
                    <a:pt x="1260" y="392"/>
                    <a:pt x="1077" y="410"/>
                    <a:pt x="865" y="451"/>
                  </a:cubicBezTo>
                  <a:cubicBezTo>
                    <a:pt x="652" y="494"/>
                    <a:pt x="476" y="547"/>
                    <a:pt x="275" y="629"/>
                  </a:cubicBezTo>
                  <a:cubicBezTo>
                    <a:pt x="183" y="667"/>
                    <a:pt x="91" y="708"/>
                    <a:pt x="0" y="753"/>
                  </a:cubicBezTo>
                  <a:lnTo>
                    <a:pt x="0" y="1430"/>
                  </a:lnTo>
                  <a:lnTo>
                    <a:pt x="5" y="1419"/>
                  </a:lnTo>
                  <a:cubicBezTo>
                    <a:pt x="20" y="1382"/>
                    <a:pt x="35" y="1352"/>
                    <a:pt x="55" y="1317"/>
                  </a:cubicBezTo>
                  <a:cubicBezTo>
                    <a:pt x="59" y="1311"/>
                    <a:pt x="62" y="1305"/>
                    <a:pt x="67" y="1298"/>
                  </a:cubicBezTo>
                  <a:cubicBezTo>
                    <a:pt x="162" y="1137"/>
                    <a:pt x="272" y="1017"/>
                    <a:pt x="426" y="909"/>
                  </a:cubicBezTo>
                  <a:cubicBezTo>
                    <a:pt x="463" y="885"/>
                    <a:pt x="499" y="858"/>
                    <a:pt x="539" y="836"/>
                  </a:cubicBezTo>
                  <a:cubicBezTo>
                    <a:pt x="558" y="826"/>
                    <a:pt x="578" y="816"/>
                    <a:pt x="598" y="806"/>
                  </a:cubicBezTo>
                  <a:cubicBezTo>
                    <a:pt x="619" y="794"/>
                    <a:pt x="637" y="786"/>
                    <a:pt x="658" y="777"/>
                  </a:cubicBezTo>
                  <a:cubicBezTo>
                    <a:pt x="745" y="740"/>
                    <a:pt x="822" y="716"/>
                    <a:pt x="915" y="697"/>
                  </a:cubicBezTo>
                  <a:cubicBezTo>
                    <a:pt x="1008" y="679"/>
                    <a:pt x="1087" y="671"/>
                    <a:pt x="1182" y="671"/>
                  </a:cubicBezTo>
                  <a:cubicBezTo>
                    <a:pt x="1276" y="671"/>
                    <a:pt x="1357" y="679"/>
                    <a:pt x="1450" y="697"/>
                  </a:cubicBezTo>
                  <a:cubicBezTo>
                    <a:pt x="1621" y="732"/>
                    <a:pt x="1761" y="785"/>
                    <a:pt x="1912" y="872"/>
                  </a:cubicBezTo>
                  <a:cubicBezTo>
                    <a:pt x="2087" y="973"/>
                    <a:pt x="2218" y="1086"/>
                    <a:pt x="2344" y="1245"/>
                  </a:cubicBezTo>
                  <a:cubicBezTo>
                    <a:pt x="2395" y="1308"/>
                    <a:pt x="2433" y="1364"/>
                    <a:pt x="2474" y="1434"/>
                  </a:cubicBezTo>
                  <a:cubicBezTo>
                    <a:pt x="2528" y="1527"/>
                    <a:pt x="2565" y="1611"/>
                    <a:pt x="2599" y="1713"/>
                  </a:cubicBezTo>
                  <a:cubicBezTo>
                    <a:pt x="2612" y="1757"/>
                    <a:pt x="2624" y="1800"/>
                    <a:pt x="2635" y="1844"/>
                  </a:cubicBezTo>
                  <a:cubicBezTo>
                    <a:pt x="2646" y="1888"/>
                    <a:pt x="2652" y="1934"/>
                    <a:pt x="2658" y="1980"/>
                  </a:cubicBezTo>
                  <a:cubicBezTo>
                    <a:pt x="2662" y="2017"/>
                    <a:pt x="2664" y="2055"/>
                    <a:pt x="2665" y="2092"/>
                  </a:cubicBezTo>
                  <a:cubicBezTo>
                    <a:pt x="2543" y="2441"/>
                    <a:pt x="2490" y="2754"/>
                    <a:pt x="2490" y="3123"/>
                  </a:cubicBezTo>
                  <a:cubicBezTo>
                    <a:pt x="2490" y="3698"/>
                    <a:pt x="2621" y="4187"/>
                    <a:pt x="2909" y="4685"/>
                  </a:cubicBezTo>
                  <a:cubicBezTo>
                    <a:pt x="3196" y="5183"/>
                    <a:pt x="3554" y="5540"/>
                    <a:pt x="4052" y="5828"/>
                  </a:cubicBezTo>
                  <a:cubicBezTo>
                    <a:pt x="4550" y="6115"/>
                    <a:pt x="5038" y="6247"/>
                    <a:pt x="5614" y="6247"/>
                  </a:cubicBezTo>
                  <a:cubicBezTo>
                    <a:pt x="6189" y="6247"/>
                    <a:pt x="6678" y="6115"/>
                    <a:pt x="7177" y="5828"/>
                  </a:cubicBezTo>
                  <a:cubicBezTo>
                    <a:pt x="7675" y="5540"/>
                    <a:pt x="8032" y="5183"/>
                    <a:pt x="8320" y="4685"/>
                  </a:cubicBezTo>
                  <a:cubicBezTo>
                    <a:pt x="8607" y="4187"/>
                    <a:pt x="8739" y="3698"/>
                    <a:pt x="8739" y="3123"/>
                  </a:cubicBezTo>
                  <a:cubicBezTo>
                    <a:pt x="8739" y="2724"/>
                    <a:pt x="8677" y="2385"/>
                    <a:pt x="8535" y="2012"/>
                  </a:cubicBezTo>
                  <a:cubicBezTo>
                    <a:pt x="8535" y="1984"/>
                    <a:pt x="8536" y="1956"/>
                    <a:pt x="8537" y="1928"/>
                  </a:cubicBezTo>
                  <a:cubicBezTo>
                    <a:pt x="8539" y="1890"/>
                    <a:pt x="8542" y="1853"/>
                    <a:pt x="8546" y="1816"/>
                  </a:cubicBezTo>
                  <a:cubicBezTo>
                    <a:pt x="8561" y="1671"/>
                    <a:pt x="8590" y="1551"/>
                    <a:pt x="8643" y="1416"/>
                  </a:cubicBezTo>
                  <a:cubicBezTo>
                    <a:pt x="8666" y="1356"/>
                    <a:pt x="8689" y="1308"/>
                    <a:pt x="8721" y="1253"/>
                  </a:cubicBezTo>
                  <a:cubicBezTo>
                    <a:pt x="8756" y="1193"/>
                    <a:pt x="8789" y="1144"/>
                    <a:pt x="8833" y="1091"/>
                  </a:cubicBezTo>
                  <a:cubicBezTo>
                    <a:pt x="8909" y="998"/>
                    <a:pt x="8988" y="931"/>
                    <a:pt x="9092" y="871"/>
                  </a:cubicBezTo>
                  <a:cubicBezTo>
                    <a:pt x="9098" y="868"/>
                    <a:pt x="9103" y="865"/>
                    <a:pt x="9109" y="861"/>
                  </a:cubicBezTo>
                  <a:cubicBezTo>
                    <a:pt x="9218" y="802"/>
                    <a:pt x="9322" y="773"/>
                    <a:pt x="9446" y="767"/>
                  </a:cubicBezTo>
                  <a:cubicBezTo>
                    <a:pt x="9455" y="767"/>
                    <a:pt x="9463" y="766"/>
                    <a:pt x="9473" y="766"/>
                  </a:cubicBezTo>
                  <a:cubicBezTo>
                    <a:pt x="9586" y="766"/>
                    <a:pt x="9682" y="789"/>
                    <a:pt x="9784" y="840"/>
                  </a:cubicBezTo>
                  <a:cubicBezTo>
                    <a:pt x="9795" y="846"/>
                    <a:pt x="9804" y="851"/>
                    <a:pt x="9815" y="857"/>
                  </a:cubicBezTo>
                  <a:cubicBezTo>
                    <a:pt x="9931" y="924"/>
                    <a:pt x="10014" y="1008"/>
                    <a:pt x="10081" y="1124"/>
                  </a:cubicBezTo>
                  <a:cubicBezTo>
                    <a:pt x="10086" y="1131"/>
                    <a:pt x="10089" y="1138"/>
                    <a:pt x="10094" y="1146"/>
                  </a:cubicBezTo>
                  <a:lnTo>
                    <a:pt x="10094" y="5851"/>
                  </a:lnTo>
                  <a:lnTo>
                    <a:pt x="9398" y="5851"/>
                  </a:lnTo>
                  <a:cubicBezTo>
                    <a:pt x="9379" y="5851"/>
                    <a:pt x="9363" y="5856"/>
                    <a:pt x="9347" y="5865"/>
                  </a:cubicBezTo>
                  <a:cubicBezTo>
                    <a:pt x="9331" y="5874"/>
                    <a:pt x="9319" y="5886"/>
                    <a:pt x="9310" y="5902"/>
                  </a:cubicBezTo>
                  <a:cubicBezTo>
                    <a:pt x="9300" y="5919"/>
                    <a:pt x="9296" y="5935"/>
                    <a:pt x="9296" y="5953"/>
                  </a:cubicBezTo>
                  <a:lnTo>
                    <a:pt x="9296" y="5971"/>
                  </a:lnTo>
                  <a:cubicBezTo>
                    <a:pt x="9296" y="5990"/>
                    <a:pt x="9300" y="6006"/>
                    <a:pt x="9310" y="6023"/>
                  </a:cubicBezTo>
                  <a:cubicBezTo>
                    <a:pt x="9319" y="6039"/>
                    <a:pt x="9331" y="6051"/>
                    <a:pt x="9347" y="6060"/>
                  </a:cubicBezTo>
                  <a:cubicBezTo>
                    <a:pt x="9361" y="6068"/>
                    <a:pt x="9375" y="6073"/>
                    <a:pt x="9392" y="6074"/>
                  </a:cubicBezTo>
                  <a:cubicBezTo>
                    <a:pt x="9397" y="6084"/>
                    <a:pt x="9401" y="6093"/>
                    <a:pt x="9407" y="6103"/>
                  </a:cubicBezTo>
                  <a:cubicBezTo>
                    <a:pt x="9433" y="6148"/>
                    <a:pt x="9465" y="6181"/>
                    <a:pt x="9511" y="6207"/>
                  </a:cubicBezTo>
                  <a:cubicBezTo>
                    <a:pt x="9556" y="6233"/>
                    <a:pt x="9601" y="6245"/>
                    <a:pt x="9654" y="6245"/>
                  </a:cubicBezTo>
                  <a:lnTo>
                    <a:pt x="18974" y="6245"/>
                  </a:lnTo>
                  <a:cubicBezTo>
                    <a:pt x="19026" y="6245"/>
                    <a:pt x="19072" y="6233"/>
                    <a:pt x="19117" y="6207"/>
                  </a:cubicBezTo>
                  <a:cubicBezTo>
                    <a:pt x="19163" y="6181"/>
                    <a:pt x="19195" y="6148"/>
                    <a:pt x="19221" y="6103"/>
                  </a:cubicBezTo>
                  <a:cubicBezTo>
                    <a:pt x="19227" y="6093"/>
                    <a:pt x="19231" y="6084"/>
                    <a:pt x="19236" y="6074"/>
                  </a:cubicBezTo>
                  <a:cubicBezTo>
                    <a:pt x="19252" y="6073"/>
                    <a:pt x="19266" y="6068"/>
                    <a:pt x="19281" y="6060"/>
                  </a:cubicBezTo>
                  <a:cubicBezTo>
                    <a:pt x="19297" y="6051"/>
                    <a:pt x="19310" y="6039"/>
                    <a:pt x="19318" y="6023"/>
                  </a:cubicBezTo>
                  <a:cubicBezTo>
                    <a:pt x="19328" y="6006"/>
                    <a:pt x="19332" y="5990"/>
                    <a:pt x="19332" y="5971"/>
                  </a:cubicBezTo>
                  <a:lnTo>
                    <a:pt x="19332" y="5953"/>
                  </a:lnTo>
                  <a:cubicBezTo>
                    <a:pt x="19332" y="5935"/>
                    <a:pt x="19328" y="5918"/>
                    <a:pt x="19318" y="5902"/>
                  </a:cubicBezTo>
                  <a:cubicBezTo>
                    <a:pt x="19310" y="5885"/>
                    <a:pt x="19298" y="5874"/>
                    <a:pt x="19281" y="5865"/>
                  </a:cubicBezTo>
                  <a:cubicBezTo>
                    <a:pt x="19265" y="5856"/>
                    <a:pt x="19248" y="5851"/>
                    <a:pt x="19229" y="5851"/>
                  </a:cubicBezTo>
                  <a:close/>
                  <a:moveTo>
                    <a:pt x="7687" y="5198"/>
                  </a:moveTo>
                  <a:cubicBezTo>
                    <a:pt x="7496" y="5389"/>
                    <a:pt x="7314" y="5529"/>
                    <a:pt x="7080" y="5664"/>
                  </a:cubicBezTo>
                  <a:cubicBezTo>
                    <a:pt x="6612" y="5934"/>
                    <a:pt x="6153" y="6057"/>
                    <a:pt x="5614" y="6057"/>
                  </a:cubicBezTo>
                  <a:cubicBezTo>
                    <a:pt x="5074" y="6057"/>
                    <a:pt x="4615" y="5934"/>
                    <a:pt x="4148" y="5664"/>
                  </a:cubicBezTo>
                  <a:cubicBezTo>
                    <a:pt x="3680" y="5394"/>
                    <a:pt x="3343" y="5058"/>
                    <a:pt x="3074" y="4591"/>
                  </a:cubicBezTo>
                  <a:cubicBezTo>
                    <a:pt x="2804" y="4123"/>
                    <a:pt x="2682" y="3664"/>
                    <a:pt x="2682" y="3125"/>
                  </a:cubicBezTo>
                  <a:cubicBezTo>
                    <a:pt x="2682" y="2585"/>
                    <a:pt x="2804" y="2126"/>
                    <a:pt x="3074" y="1659"/>
                  </a:cubicBezTo>
                  <a:cubicBezTo>
                    <a:pt x="3343" y="1191"/>
                    <a:pt x="3680" y="855"/>
                    <a:pt x="4148" y="586"/>
                  </a:cubicBezTo>
                  <a:cubicBezTo>
                    <a:pt x="4615" y="316"/>
                    <a:pt x="5074" y="193"/>
                    <a:pt x="5614" y="193"/>
                  </a:cubicBezTo>
                  <a:cubicBezTo>
                    <a:pt x="6153" y="193"/>
                    <a:pt x="6612" y="316"/>
                    <a:pt x="7080" y="586"/>
                  </a:cubicBezTo>
                  <a:cubicBezTo>
                    <a:pt x="7547" y="855"/>
                    <a:pt x="7883" y="1191"/>
                    <a:pt x="8153" y="1659"/>
                  </a:cubicBezTo>
                  <a:cubicBezTo>
                    <a:pt x="8422" y="2126"/>
                    <a:pt x="8546" y="2585"/>
                    <a:pt x="8546" y="3125"/>
                  </a:cubicBezTo>
                  <a:cubicBezTo>
                    <a:pt x="8546" y="3127"/>
                    <a:pt x="8546" y="3130"/>
                    <a:pt x="8546" y="3133"/>
                  </a:cubicBezTo>
                  <a:cubicBezTo>
                    <a:pt x="8546" y="3669"/>
                    <a:pt x="8424" y="4125"/>
                    <a:pt x="8156" y="4589"/>
                  </a:cubicBezTo>
                  <a:cubicBezTo>
                    <a:pt x="8020" y="4824"/>
                    <a:pt x="7879" y="5007"/>
                    <a:pt x="7687" y="5198"/>
                  </a:cubicBezTo>
                  <a:close/>
                  <a:moveTo>
                    <a:pt x="19235" y="5971"/>
                  </a:moveTo>
                  <a:cubicBezTo>
                    <a:pt x="19235" y="5972"/>
                    <a:pt x="19235" y="5973"/>
                    <a:pt x="19234" y="5974"/>
                  </a:cubicBezTo>
                  <a:cubicBezTo>
                    <a:pt x="19234" y="5975"/>
                    <a:pt x="19234" y="5976"/>
                    <a:pt x="19232" y="5977"/>
                  </a:cubicBezTo>
                  <a:cubicBezTo>
                    <a:pt x="19231" y="5977"/>
                    <a:pt x="19230" y="5977"/>
                    <a:pt x="19229" y="5977"/>
                  </a:cubicBezTo>
                  <a:lnTo>
                    <a:pt x="19170" y="5981"/>
                  </a:lnTo>
                  <a:lnTo>
                    <a:pt x="19146" y="6035"/>
                  </a:lnTo>
                  <a:cubicBezTo>
                    <a:pt x="19143" y="6042"/>
                    <a:pt x="19140" y="6048"/>
                    <a:pt x="19136" y="6055"/>
                  </a:cubicBezTo>
                  <a:cubicBezTo>
                    <a:pt x="19119" y="6085"/>
                    <a:pt x="19097" y="6107"/>
                    <a:pt x="19067" y="6124"/>
                  </a:cubicBezTo>
                  <a:cubicBezTo>
                    <a:pt x="19037" y="6141"/>
                    <a:pt x="19007" y="6149"/>
                    <a:pt x="18972" y="6149"/>
                  </a:cubicBezTo>
                  <a:lnTo>
                    <a:pt x="9654" y="6149"/>
                  </a:lnTo>
                  <a:cubicBezTo>
                    <a:pt x="9619" y="6149"/>
                    <a:pt x="9590" y="6141"/>
                    <a:pt x="9560" y="6124"/>
                  </a:cubicBezTo>
                  <a:cubicBezTo>
                    <a:pt x="9530" y="6107"/>
                    <a:pt x="9507" y="6085"/>
                    <a:pt x="9490" y="6055"/>
                  </a:cubicBezTo>
                  <a:cubicBezTo>
                    <a:pt x="9486" y="6048"/>
                    <a:pt x="9484" y="6042"/>
                    <a:pt x="9481" y="6035"/>
                  </a:cubicBezTo>
                  <a:lnTo>
                    <a:pt x="9457" y="5981"/>
                  </a:lnTo>
                  <a:lnTo>
                    <a:pt x="9398" y="5977"/>
                  </a:lnTo>
                  <a:cubicBezTo>
                    <a:pt x="9397" y="5977"/>
                    <a:pt x="9396" y="5977"/>
                    <a:pt x="9395" y="5977"/>
                  </a:cubicBezTo>
                  <a:cubicBezTo>
                    <a:pt x="9393" y="5976"/>
                    <a:pt x="9393" y="5974"/>
                    <a:pt x="9393" y="5974"/>
                  </a:cubicBezTo>
                  <a:cubicBezTo>
                    <a:pt x="9392" y="5972"/>
                    <a:pt x="9392" y="5972"/>
                    <a:pt x="9392" y="5971"/>
                  </a:cubicBezTo>
                  <a:lnTo>
                    <a:pt x="9392" y="5953"/>
                  </a:lnTo>
                  <a:cubicBezTo>
                    <a:pt x="9392" y="5952"/>
                    <a:pt x="9392" y="5951"/>
                    <a:pt x="9393" y="5951"/>
                  </a:cubicBezTo>
                  <a:cubicBezTo>
                    <a:pt x="9393" y="5950"/>
                    <a:pt x="9393" y="5948"/>
                    <a:pt x="9395" y="5948"/>
                  </a:cubicBezTo>
                  <a:cubicBezTo>
                    <a:pt x="9396" y="5947"/>
                    <a:pt x="9397" y="5947"/>
                    <a:pt x="9398" y="5947"/>
                  </a:cubicBezTo>
                  <a:lnTo>
                    <a:pt x="10190" y="5947"/>
                  </a:lnTo>
                  <a:lnTo>
                    <a:pt x="10190" y="983"/>
                  </a:lnTo>
                  <a:cubicBezTo>
                    <a:pt x="10190" y="945"/>
                    <a:pt x="10198" y="913"/>
                    <a:pt x="10217" y="881"/>
                  </a:cubicBezTo>
                  <a:cubicBezTo>
                    <a:pt x="10236" y="848"/>
                    <a:pt x="10259" y="825"/>
                    <a:pt x="10292" y="806"/>
                  </a:cubicBezTo>
                  <a:cubicBezTo>
                    <a:pt x="10324" y="787"/>
                    <a:pt x="10356" y="778"/>
                    <a:pt x="10394" y="778"/>
                  </a:cubicBezTo>
                  <a:lnTo>
                    <a:pt x="18233" y="778"/>
                  </a:lnTo>
                  <a:cubicBezTo>
                    <a:pt x="18271" y="778"/>
                    <a:pt x="18303" y="787"/>
                    <a:pt x="18335" y="806"/>
                  </a:cubicBezTo>
                  <a:cubicBezTo>
                    <a:pt x="18368" y="825"/>
                    <a:pt x="18391" y="848"/>
                    <a:pt x="18410" y="881"/>
                  </a:cubicBezTo>
                  <a:cubicBezTo>
                    <a:pt x="18429" y="913"/>
                    <a:pt x="18438" y="945"/>
                    <a:pt x="18438" y="983"/>
                  </a:cubicBezTo>
                  <a:lnTo>
                    <a:pt x="18438" y="5947"/>
                  </a:lnTo>
                  <a:lnTo>
                    <a:pt x="19229" y="5947"/>
                  </a:lnTo>
                  <a:cubicBezTo>
                    <a:pt x="19230" y="5947"/>
                    <a:pt x="19231" y="5947"/>
                    <a:pt x="19232" y="5948"/>
                  </a:cubicBezTo>
                  <a:cubicBezTo>
                    <a:pt x="19234" y="5948"/>
                    <a:pt x="19234" y="5950"/>
                    <a:pt x="19234" y="5951"/>
                  </a:cubicBezTo>
                  <a:cubicBezTo>
                    <a:pt x="19235" y="5951"/>
                    <a:pt x="19235" y="5952"/>
                    <a:pt x="19235" y="595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0" name="Freeform: Shape 74"/>
            <p:cNvSpPr/>
            <p:nvPr/>
          </p:nvSpPr>
          <p:spPr>
            <a:xfrm>
              <a:off x="4977360" y="3315240"/>
              <a:ext cx="351720" cy="35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979">
                  <a:moveTo>
                    <a:pt x="0" y="0"/>
                  </a:moveTo>
                  <a:lnTo>
                    <a:pt x="0" y="979"/>
                  </a:lnTo>
                  <a:lnTo>
                    <a:pt x="978" y="979"/>
                  </a:lnTo>
                  <a:lnTo>
                    <a:pt x="978" y="0"/>
                  </a:lnTo>
                  <a:close/>
                  <a:moveTo>
                    <a:pt x="897" y="894"/>
                  </a:moveTo>
                  <a:lnTo>
                    <a:pt x="84" y="894"/>
                  </a:lnTo>
                  <a:lnTo>
                    <a:pt x="84" y="83"/>
                  </a:lnTo>
                  <a:lnTo>
                    <a:pt x="897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1" name="Freeform: Shape 75"/>
            <p:cNvSpPr/>
            <p:nvPr/>
          </p:nvSpPr>
          <p:spPr>
            <a:xfrm>
              <a:off x="5062680" y="3456359"/>
              <a:ext cx="54720" cy="10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297">
                  <a:moveTo>
                    <a:pt x="0" y="36"/>
                  </a:moveTo>
                  <a:cubicBezTo>
                    <a:pt x="0" y="62"/>
                    <a:pt x="1" y="103"/>
                    <a:pt x="4" y="149"/>
                  </a:cubicBezTo>
                  <a:cubicBezTo>
                    <a:pt x="9" y="228"/>
                    <a:pt x="20" y="297"/>
                    <a:pt x="20" y="297"/>
                  </a:cubicBezTo>
                  <a:lnTo>
                    <a:pt x="150" y="173"/>
                  </a:lnTo>
                  <a:cubicBezTo>
                    <a:pt x="149" y="153"/>
                    <a:pt x="149" y="136"/>
                    <a:pt x="149" y="116"/>
                  </a:cubicBezTo>
                  <a:cubicBezTo>
                    <a:pt x="149" y="81"/>
                    <a:pt x="150" y="52"/>
                    <a:pt x="153" y="18"/>
                  </a:cubicBezTo>
                  <a:cubicBezTo>
                    <a:pt x="156" y="-16"/>
                    <a:pt x="9" y="1"/>
                    <a:pt x="0" y="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2" name="Freeform: Shape 76"/>
            <p:cNvSpPr/>
            <p:nvPr/>
          </p:nvSpPr>
          <p:spPr>
            <a:xfrm>
              <a:off x="5076720" y="3526200"/>
              <a:ext cx="102600" cy="5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57">
                  <a:moveTo>
                    <a:pt x="261" y="156"/>
                  </a:moveTo>
                  <a:cubicBezTo>
                    <a:pt x="295" y="147"/>
                    <a:pt x="285" y="5"/>
                    <a:pt x="285" y="5"/>
                  </a:cubicBezTo>
                  <a:cubicBezTo>
                    <a:pt x="270" y="5"/>
                    <a:pt x="256" y="6"/>
                    <a:pt x="241" y="6"/>
                  </a:cubicBezTo>
                  <a:cubicBezTo>
                    <a:pt x="202" y="6"/>
                    <a:pt x="169" y="4"/>
                    <a:pt x="130" y="0"/>
                  </a:cubicBezTo>
                  <a:lnTo>
                    <a:pt x="0" y="124"/>
                  </a:lnTo>
                  <a:cubicBezTo>
                    <a:pt x="0" y="124"/>
                    <a:pt x="69" y="138"/>
                    <a:pt x="147" y="147"/>
                  </a:cubicBezTo>
                  <a:cubicBezTo>
                    <a:pt x="191" y="152"/>
                    <a:pt x="251" y="156"/>
                    <a:pt x="259" y="1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3" name="Freeform: Shape 77"/>
            <p:cNvSpPr/>
            <p:nvPr/>
          </p:nvSpPr>
          <p:spPr>
            <a:xfrm>
              <a:off x="5062680" y="3396960"/>
              <a:ext cx="168840" cy="7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0" h="201">
                  <a:moveTo>
                    <a:pt x="0" y="193"/>
                  </a:moveTo>
                  <a:cubicBezTo>
                    <a:pt x="0" y="195"/>
                    <a:pt x="0" y="198"/>
                    <a:pt x="0" y="201"/>
                  </a:cubicBezTo>
                  <a:cubicBezTo>
                    <a:pt x="1" y="197"/>
                    <a:pt x="3" y="194"/>
                    <a:pt x="5" y="190"/>
                  </a:cubicBezTo>
                  <a:cubicBezTo>
                    <a:pt x="7" y="187"/>
                    <a:pt x="7" y="185"/>
                    <a:pt x="9" y="183"/>
                  </a:cubicBezTo>
                  <a:cubicBezTo>
                    <a:pt x="13" y="179"/>
                    <a:pt x="17" y="175"/>
                    <a:pt x="23" y="172"/>
                  </a:cubicBezTo>
                  <a:cubicBezTo>
                    <a:pt x="30" y="168"/>
                    <a:pt x="36" y="166"/>
                    <a:pt x="44" y="165"/>
                  </a:cubicBezTo>
                  <a:cubicBezTo>
                    <a:pt x="80" y="161"/>
                    <a:pt x="132" y="155"/>
                    <a:pt x="185" y="153"/>
                  </a:cubicBezTo>
                  <a:cubicBezTo>
                    <a:pt x="200" y="153"/>
                    <a:pt x="213" y="152"/>
                    <a:pt x="228" y="152"/>
                  </a:cubicBezTo>
                  <a:cubicBezTo>
                    <a:pt x="267" y="152"/>
                    <a:pt x="300" y="154"/>
                    <a:pt x="339" y="158"/>
                  </a:cubicBezTo>
                  <a:lnTo>
                    <a:pt x="470" y="33"/>
                  </a:lnTo>
                  <a:cubicBezTo>
                    <a:pt x="470" y="33"/>
                    <a:pt x="402" y="21"/>
                    <a:pt x="324" y="11"/>
                  </a:cubicBezTo>
                  <a:cubicBezTo>
                    <a:pt x="273" y="5"/>
                    <a:pt x="227" y="2"/>
                    <a:pt x="203" y="1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2" y="0"/>
                    <a:pt x="184" y="2"/>
                    <a:pt x="177" y="7"/>
                  </a:cubicBezTo>
                  <a:cubicBezTo>
                    <a:pt x="173" y="9"/>
                    <a:pt x="170" y="11"/>
                    <a:pt x="167" y="14"/>
                  </a:cubicBezTo>
                  <a:lnTo>
                    <a:pt x="16" y="157"/>
                  </a:lnTo>
                  <a:cubicBezTo>
                    <a:pt x="12" y="160"/>
                    <a:pt x="10" y="163"/>
                    <a:pt x="7" y="168"/>
                  </a:cubicBezTo>
                  <a:cubicBezTo>
                    <a:pt x="3" y="175"/>
                    <a:pt x="0" y="183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4" name="Freeform: Shape 78"/>
            <p:cNvSpPr/>
            <p:nvPr/>
          </p:nvSpPr>
          <p:spPr>
            <a:xfrm>
              <a:off x="5170320" y="3416760"/>
              <a:ext cx="75240" cy="16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61">
                  <a:moveTo>
                    <a:pt x="8" y="461"/>
                  </a:moveTo>
                  <a:lnTo>
                    <a:pt x="0" y="461"/>
                  </a:lnTo>
                  <a:cubicBezTo>
                    <a:pt x="5" y="460"/>
                    <a:pt x="9" y="459"/>
                    <a:pt x="13" y="456"/>
                  </a:cubicBezTo>
                  <a:cubicBezTo>
                    <a:pt x="15" y="455"/>
                    <a:pt x="16" y="454"/>
                    <a:pt x="18" y="453"/>
                  </a:cubicBezTo>
                  <a:cubicBezTo>
                    <a:pt x="24" y="448"/>
                    <a:pt x="27" y="444"/>
                    <a:pt x="31" y="437"/>
                  </a:cubicBezTo>
                  <a:cubicBezTo>
                    <a:pt x="34" y="431"/>
                    <a:pt x="37" y="426"/>
                    <a:pt x="38" y="419"/>
                  </a:cubicBezTo>
                  <a:cubicBezTo>
                    <a:pt x="44" y="383"/>
                    <a:pt x="52" y="332"/>
                    <a:pt x="57" y="279"/>
                  </a:cubicBezTo>
                  <a:cubicBezTo>
                    <a:pt x="60" y="245"/>
                    <a:pt x="61" y="215"/>
                    <a:pt x="61" y="181"/>
                  </a:cubicBezTo>
                  <a:cubicBezTo>
                    <a:pt x="61" y="161"/>
                    <a:pt x="61" y="144"/>
                    <a:pt x="60" y="124"/>
                  </a:cubicBezTo>
                  <a:lnTo>
                    <a:pt x="190" y="0"/>
                  </a:lnTo>
                  <a:cubicBezTo>
                    <a:pt x="190" y="0"/>
                    <a:pt x="200" y="69"/>
                    <a:pt x="205" y="147"/>
                  </a:cubicBezTo>
                  <a:cubicBezTo>
                    <a:pt x="209" y="199"/>
                    <a:pt x="210" y="244"/>
                    <a:pt x="210" y="269"/>
                  </a:cubicBezTo>
                  <a:lnTo>
                    <a:pt x="210" y="270"/>
                  </a:lnTo>
                  <a:cubicBezTo>
                    <a:pt x="210" y="278"/>
                    <a:pt x="208" y="286"/>
                    <a:pt x="203" y="294"/>
                  </a:cubicBezTo>
                  <a:cubicBezTo>
                    <a:pt x="201" y="298"/>
                    <a:pt x="198" y="302"/>
                    <a:pt x="194" y="305"/>
                  </a:cubicBezTo>
                  <a:lnTo>
                    <a:pt x="45" y="448"/>
                  </a:lnTo>
                  <a:cubicBezTo>
                    <a:pt x="42" y="450"/>
                    <a:pt x="39" y="453"/>
                    <a:pt x="35" y="455"/>
                  </a:cubicBezTo>
                  <a:cubicBezTo>
                    <a:pt x="28" y="459"/>
                    <a:pt x="20" y="461"/>
                    <a:pt x="11" y="461"/>
                  </a:cubicBezTo>
                  <a:cubicBezTo>
                    <a:pt x="10" y="461"/>
                    <a:pt x="9" y="461"/>
                    <a:pt x="8" y="46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5" name="Freeform: Shape 79"/>
            <p:cNvSpPr/>
            <p:nvPr/>
          </p:nvSpPr>
          <p:spPr>
            <a:xfrm>
              <a:off x="500760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6" name="Freeform: Shape 80"/>
            <p:cNvSpPr/>
            <p:nvPr/>
          </p:nvSpPr>
          <p:spPr>
            <a:xfrm>
              <a:off x="506268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7" name="Freeform: Shape 81"/>
            <p:cNvSpPr/>
            <p:nvPr/>
          </p:nvSpPr>
          <p:spPr>
            <a:xfrm>
              <a:off x="5117039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8" name="Freeform: Shape 82"/>
            <p:cNvSpPr/>
            <p:nvPr/>
          </p:nvSpPr>
          <p:spPr>
            <a:xfrm>
              <a:off x="51717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49" name="Freeform: Shape 83"/>
            <p:cNvSpPr/>
            <p:nvPr/>
          </p:nvSpPr>
          <p:spPr>
            <a:xfrm>
              <a:off x="5226840" y="3298680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0" name="Freeform: Shape 84"/>
            <p:cNvSpPr/>
            <p:nvPr/>
          </p:nvSpPr>
          <p:spPr>
            <a:xfrm>
              <a:off x="5281560" y="3298680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1" name="Freeform: Shape 85"/>
            <p:cNvSpPr/>
            <p:nvPr/>
          </p:nvSpPr>
          <p:spPr>
            <a:xfrm>
              <a:off x="500760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2" name="Freeform: Shape 86"/>
            <p:cNvSpPr/>
            <p:nvPr/>
          </p:nvSpPr>
          <p:spPr>
            <a:xfrm>
              <a:off x="506268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3" name="Freeform: Shape 87"/>
            <p:cNvSpPr/>
            <p:nvPr/>
          </p:nvSpPr>
          <p:spPr>
            <a:xfrm>
              <a:off x="5117039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4" name="Freeform: Shape 88"/>
            <p:cNvSpPr/>
            <p:nvPr/>
          </p:nvSpPr>
          <p:spPr>
            <a:xfrm>
              <a:off x="51717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6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5" name="Freeform: Shape 89"/>
            <p:cNvSpPr/>
            <p:nvPr/>
          </p:nvSpPr>
          <p:spPr>
            <a:xfrm>
              <a:off x="5226840" y="3651839"/>
              <a:ext cx="1764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6" name="Freeform: Shape 90"/>
            <p:cNvSpPr/>
            <p:nvPr/>
          </p:nvSpPr>
          <p:spPr>
            <a:xfrm>
              <a:off x="5281560" y="3651839"/>
              <a:ext cx="18000" cy="3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90">
                  <a:moveTo>
                    <a:pt x="25" y="90"/>
                  </a:moveTo>
                  <a:lnTo>
                    <a:pt x="0" y="90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9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7" name="Freeform: Shape 91"/>
            <p:cNvSpPr/>
            <p:nvPr/>
          </p:nvSpPr>
          <p:spPr>
            <a:xfrm>
              <a:off x="496116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8" name="Freeform: Shape 92"/>
            <p:cNvSpPr/>
            <p:nvPr/>
          </p:nvSpPr>
          <p:spPr>
            <a:xfrm>
              <a:off x="496116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9" name="Freeform: Shape 93"/>
            <p:cNvSpPr/>
            <p:nvPr/>
          </p:nvSpPr>
          <p:spPr>
            <a:xfrm>
              <a:off x="496116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0" name="Freeform: Shape 94"/>
            <p:cNvSpPr/>
            <p:nvPr/>
          </p:nvSpPr>
          <p:spPr>
            <a:xfrm>
              <a:off x="496116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1" name="Freeform: Shape 95"/>
            <p:cNvSpPr/>
            <p:nvPr/>
          </p:nvSpPr>
          <p:spPr>
            <a:xfrm>
              <a:off x="496116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2" name="Freeform: Shape 96"/>
            <p:cNvSpPr/>
            <p:nvPr/>
          </p:nvSpPr>
          <p:spPr>
            <a:xfrm>
              <a:off x="496116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3" name="Freeform: Shape 97"/>
            <p:cNvSpPr/>
            <p:nvPr/>
          </p:nvSpPr>
          <p:spPr>
            <a:xfrm>
              <a:off x="5312880" y="361944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4" name="Freeform: Shape 98"/>
            <p:cNvSpPr/>
            <p:nvPr/>
          </p:nvSpPr>
          <p:spPr>
            <a:xfrm>
              <a:off x="5312880" y="356436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5" name="Freeform: Shape 99"/>
            <p:cNvSpPr/>
            <p:nvPr/>
          </p:nvSpPr>
          <p:spPr>
            <a:xfrm>
              <a:off x="5312880" y="35096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6" name="Freeform: Shape 100"/>
            <p:cNvSpPr/>
            <p:nvPr/>
          </p:nvSpPr>
          <p:spPr>
            <a:xfrm>
              <a:off x="5312880" y="3454920"/>
              <a:ext cx="3204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0">
                  <a:moveTo>
                    <a:pt x="45" y="50"/>
                  </a:moveTo>
                  <a:lnTo>
                    <a:pt x="0" y="5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7" name="Freeform: Shape 101"/>
            <p:cNvSpPr/>
            <p:nvPr/>
          </p:nvSpPr>
          <p:spPr>
            <a:xfrm>
              <a:off x="5312880" y="3399839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8" name="Freeform: Shape 102"/>
            <p:cNvSpPr/>
            <p:nvPr/>
          </p:nvSpPr>
          <p:spPr>
            <a:xfrm>
              <a:off x="5312880" y="3345120"/>
              <a:ext cx="320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51">
                  <a:moveTo>
                    <a:pt x="45" y="51"/>
                  </a:moveTo>
                  <a:lnTo>
                    <a:pt x="0" y="5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5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9" name="Freeform: Shape 103"/>
            <p:cNvSpPr/>
            <p:nvPr/>
          </p:nvSpPr>
          <p:spPr>
            <a:xfrm>
              <a:off x="533088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146" y="2381"/>
                  </a:moveTo>
                  <a:lnTo>
                    <a:pt x="146" y="2332"/>
                  </a:lnTo>
                  <a:lnTo>
                    <a:pt x="252" y="2332"/>
                  </a:lnTo>
                  <a:lnTo>
                    <a:pt x="794" y="1793"/>
                  </a:lnTo>
                  <a:lnTo>
                    <a:pt x="666" y="1674"/>
                  </a:lnTo>
                  <a:lnTo>
                    <a:pt x="1067" y="1273"/>
                  </a:lnTo>
                  <a:lnTo>
                    <a:pt x="552" y="758"/>
                  </a:lnTo>
                  <a:lnTo>
                    <a:pt x="317" y="993"/>
                  </a:lnTo>
                  <a:lnTo>
                    <a:pt x="173" y="849"/>
                  </a:lnTo>
                  <a:lnTo>
                    <a:pt x="173" y="551"/>
                  </a:lnTo>
                  <a:lnTo>
                    <a:pt x="0" y="378"/>
                  </a:lnTo>
                  <a:lnTo>
                    <a:pt x="203" y="175"/>
                  </a:lnTo>
                  <a:lnTo>
                    <a:pt x="975" y="947"/>
                  </a:lnTo>
                  <a:lnTo>
                    <a:pt x="975" y="762"/>
                  </a:lnTo>
                  <a:lnTo>
                    <a:pt x="629" y="416"/>
                  </a:lnTo>
                  <a:lnTo>
                    <a:pt x="764" y="281"/>
                  </a:lnTo>
                  <a:lnTo>
                    <a:pt x="518" y="35"/>
                  </a:lnTo>
                  <a:lnTo>
                    <a:pt x="554" y="0"/>
                  </a:lnTo>
                  <a:lnTo>
                    <a:pt x="835" y="281"/>
                  </a:lnTo>
                  <a:lnTo>
                    <a:pt x="699" y="416"/>
                  </a:lnTo>
                  <a:lnTo>
                    <a:pt x="1025" y="742"/>
                  </a:lnTo>
                  <a:lnTo>
                    <a:pt x="1025" y="1067"/>
                  </a:lnTo>
                  <a:lnTo>
                    <a:pt x="203" y="245"/>
                  </a:lnTo>
                  <a:lnTo>
                    <a:pt x="71" y="378"/>
                  </a:lnTo>
                  <a:lnTo>
                    <a:pt x="223" y="530"/>
                  </a:lnTo>
                  <a:lnTo>
                    <a:pt x="223" y="828"/>
                  </a:lnTo>
                  <a:lnTo>
                    <a:pt x="317" y="923"/>
                  </a:lnTo>
                  <a:lnTo>
                    <a:pt x="552" y="688"/>
                  </a:lnTo>
                  <a:lnTo>
                    <a:pt x="1137" y="1273"/>
                  </a:lnTo>
                  <a:lnTo>
                    <a:pt x="738" y="1672"/>
                  </a:lnTo>
                  <a:lnTo>
                    <a:pt x="866" y="1791"/>
                  </a:lnTo>
                  <a:lnTo>
                    <a:pt x="273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0" name="Freeform: Shape 104"/>
            <p:cNvSpPr/>
            <p:nvPr/>
          </p:nvSpPr>
          <p:spPr>
            <a:xfrm>
              <a:off x="5187600" y="2435400"/>
              <a:ext cx="35424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5" h="2314">
                  <a:moveTo>
                    <a:pt x="204" y="2314"/>
                  </a:moveTo>
                  <a:lnTo>
                    <a:pt x="204" y="2213"/>
                  </a:lnTo>
                  <a:lnTo>
                    <a:pt x="518" y="2213"/>
                  </a:lnTo>
                  <a:lnTo>
                    <a:pt x="686" y="2046"/>
                  </a:lnTo>
                  <a:lnTo>
                    <a:pt x="439" y="1799"/>
                  </a:lnTo>
                  <a:lnTo>
                    <a:pt x="111" y="1800"/>
                  </a:lnTo>
                  <a:lnTo>
                    <a:pt x="111" y="1395"/>
                  </a:lnTo>
                  <a:lnTo>
                    <a:pt x="278" y="1395"/>
                  </a:lnTo>
                  <a:lnTo>
                    <a:pt x="664" y="1780"/>
                  </a:lnTo>
                  <a:lnTo>
                    <a:pt x="875" y="1569"/>
                  </a:lnTo>
                  <a:lnTo>
                    <a:pt x="450" y="1144"/>
                  </a:lnTo>
                  <a:lnTo>
                    <a:pt x="51" y="1144"/>
                  </a:lnTo>
                  <a:lnTo>
                    <a:pt x="51" y="659"/>
                  </a:lnTo>
                  <a:lnTo>
                    <a:pt x="360" y="350"/>
                  </a:lnTo>
                  <a:lnTo>
                    <a:pt x="275" y="265"/>
                  </a:lnTo>
                  <a:lnTo>
                    <a:pt x="0" y="540"/>
                  </a:lnTo>
                  <a:lnTo>
                    <a:pt x="0" y="174"/>
                  </a:lnTo>
                  <a:lnTo>
                    <a:pt x="174" y="0"/>
                  </a:lnTo>
                  <a:lnTo>
                    <a:pt x="446" y="0"/>
                  </a:lnTo>
                  <a:lnTo>
                    <a:pt x="891" y="445"/>
                  </a:lnTo>
                  <a:lnTo>
                    <a:pt x="950" y="385"/>
                  </a:lnTo>
                  <a:lnTo>
                    <a:pt x="985" y="420"/>
                  </a:lnTo>
                  <a:lnTo>
                    <a:pt x="891" y="515"/>
                  </a:lnTo>
                  <a:lnTo>
                    <a:pt x="425" y="50"/>
                  </a:lnTo>
                  <a:lnTo>
                    <a:pt x="195" y="50"/>
                  </a:lnTo>
                  <a:lnTo>
                    <a:pt x="49" y="195"/>
                  </a:lnTo>
                  <a:lnTo>
                    <a:pt x="49" y="420"/>
                  </a:lnTo>
                  <a:lnTo>
                    <a:pt x="275" y="194"/>
                  </a:lnTo>
                  <a:lnTo>
                    <a:pt x="431" y="350"/>
                  </a:lnTo>
                  <a:lnTo>
                    <a:pt x="101" y="680"/>
                  </a:lnTo>
                  <a:lnTo>
                    <a:pt x="101" y="1094"/>
                  </a:lnTo>
                  <a:lnTo>
                    <a:pt x="471" y="1094"/>
                  </a:lnTo>
                  <a:lnTo>
                    <a:pt x="945" y="1569"/>
                  </a:lnTo>
                  <a:lnTo>
                    <a:pt x="664" y="1851"/>
                  </a:lnTo>
                  <a:lnTo>
                    <a:pt x="258" y="1445"/>
                  </a:lnTo>
                  <a:lnTo>
                    <a:pt x="160" y="1445"/>
                  </a:lnTo>
                  <a:lnTo>
                    <a:pt x="160" y="1750"/>
                  </a:lnTo>
                  <a:lnTo>
                    <a:pt x="460" y="1749"/>
                  </a:lnTo>
                  <a:lnTo>
                    <a:pt x="756" y="2046"/>
                  </a:lnTo>
                  <a:lnTo>
                    <a:pt x="539" y="2263"/>
                  </a:lnTo>
                  <a:lnTo>
                    <a:pt x="254" y="2263"/>
                  </a:lnTo>
                  <a:lnTo>
                    <a:pt x="254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1" name="Freeform: Shape 105"/>
            <p:cNvSpPr/>
            <p:nvPr/>
          </p:nvSpPr>
          <p:spPr>
            <a:xfrm>
              <a:off x="538344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0" y="1179"/>
                  </a:moveTo>
                  <a:lnTo>
                    <a:pt x="0" y="1130"/>
                  </a:lnTo>
                  <a:lnTo>
                    <a:pt x="202" y="1130"/>
                  </a:lnTo>
                  <a:lnTo>
                    <a:pt x="615" y="716"/>
                  </a:lnTo>
                  <a:lnTo>
                    <a:pt x="952" y="719"/>
                  </a:lnTo>
                  <a:lnTo>
                    <a:pt x="1191" y="480"/>
                  </a:lnTo>
                  <a:lnTo>
                    <a:pt x="1080" y="369"/>
                  </a:lnTo>
                  <a:lnTo>
                    <a:pt x="915" y="533"/>
                  </a:lnTo>
                  <a:lnTo>
                    <a:pt x="732" y="351"/>
                  </a:lnTo>
                  <a:lnTo>
                    <a:pt x="1083" y="0"/>
                  </a:lnTo>
                  <a:lnTo>
                    <a:pt x="1120" y="34"/>
                  </a:lnTo>
                  <a:lnTo>
                    <a:pt x="803" y="351"/>
                  </a:lnTo>
                  <a:lnTo>
                    <a:pt x="915" y="463"/>
                  </a:lnTo>
                  <a:lnTo>
                    <a:pt x="1080" y="298"/>
                  </a:lnTo>
                  <a:lnTo>
                    <a:pt x="1261" y="480"/>
                  </a:lnTo>
                  <a:lnTo>
                    <a:pt x="972" y="768"/>
                  </a:lnTo>
                  <a:lnTo>
                    <a:pt x="635" y="766"/>
                  </a:lnTo>
                  <a:lnTo>
                    <a:pt x="223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2" name="Freeform: Shape 106"/>
            <p:cNvSpPr/>
            <p:nvPr/>
          </p:nvSpPr>
          <p:spPr>
            <a:xfrm>
              <a:off x="5383440" y="3299040"/>
              <a:ext cx="37908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4" h="749">
                  <a:moveTo>
                    <a:pt x="305" y="537"/>
                  </a:moveTo>
                  <a:lnTo>
                    <a:pt x="0" y="537"/>
                  </a:lnTo>
                  <a:lnTo>
                    <a:pt x="0" y="487"/>
                  </a:lnTo>
                  <a:lnTo>
                    <a:pt x="329" y="487"/>
                  </a:lnTo>
                  <a:lnTo>
                    <a:pt x="534" y="678"/>
                  </a:lnTo>
                  <a:lnTo>
                    <a:pt x="816" y="396"/>
                  </a:lnTo>
                  <a:lnTo>
                    <a:pt x="575" y="155"/>
                  </a:lnTo>
                  <a:lnTo>
                    <a:pt x="730" y="0"/>
                  </a:lnTo>
                  <a:lnTo>
                    <a:pt x="1054" y="0"/>
                  </a:lnTo>
                  <a:lnTo>
                    <a:pt x="1054" y="50"/>
                  </a:lnTo>
                  <a:lnTo>
                    <a:pt x="750" y="50"/>
                  </a:lnTo>
                  <a:lnTo>
                    <a:pt x="645" y="155"/>
                  </a:lnTo>
                  <a:lnTo>
                    <a:pt x="887" y="396"/>
                  </a:lnTo>
                  <a:lnTo>
                    <a:pt x="534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3" name="Freeform: Shape 107"/>
            <p:cNvSpPr/>
            <p:nvPr/>
          </p:nvSpPr>
          <p:spPr>
            <a:xfrm>
              <a:off x="538344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554" y="1011"/>
                  </a:moveTo>
                  <a:lnTo>
                    <a:pt x="262" y="719"/>
                  </a:lnTo>
                  <a:lnTo>
                    <a:pt x="510" y="471"/>
                  </a:lnTo>
                  <a:lnTo>
                    <a:pt x="236" y="212"/>
                  </a:lnTo>
                  <a:lnTo>
                    <a:pt x="0" y="212"/>
                  </a:lnTo>
                  <a:lnTo>
                    <a:pt x="0" y="162"/>
                  </a:lnTo>
                  <a:lnTo>
                    <a:pt x="257" y="162"/>
                  </a:lnTo>
                  <a:lnTo>
                    <a:pt x="580" y="471"/>
                  </a:lnTo>
                  <a:lnTo>
                    <a:pt x="333" y="719"/>
                  </a:lnTo>
                  <a:lnTo>
                    <a:pt x="574" y="961"/>
                  </a:lnTo>
                  <a:lnTo>
                    <a:pt x="705" y="965"/>
                  </a:lnTo>
                  <a:lnTo>
                    <a:pt x="473" y="733"/>
                  </a:lnTo>
                  <a:lnTo>
                    <a:pt x="719" y="487"/>
                  </a:lnTo>
                  <a:lnTo>
                    <a:pt x="595" y="364"/>
                  </a:lnTo>
                  <a:lnTo>
                    <a:pt x="959" y="0"/>
                  </a:lnTo>
                  <a:lnTo>
                    <a:pt x="995" y="35"/>
                  </a:lnTo>
                  <a:lnTo>
                    <a:pt x="666" y="364"/>
                  </a:lnTo>
                  <a:lnTo>
                    <a:pt x="789" y="487"/>
                  </a:lnTo>
                  <a:lnTo>
                    <a:pt x="543" y="733"/>
                  </a:lnTo>
                  <a:lnTo>
                    <a:pt x="826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4" name="Freeform: Shape 108"/>
            <p:cNvSpPr/>
            <p:nvPr/>
          </p:nvSpPr>
          <p:spPr>
            <a:xfrm>
              <a:off x="5383440" y="3220200"/>
              <a:ext cx="46872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3" h="1804">
                  <a:moveTo>
                    <a:pt x="483" y="1804"/>
                  </a:moveTo>
                  <a:lnTo>
                    <a:pt x="44" y="1364"/>
                  </a:lnTo>
                  <a:lnTo>
                    <a:pt x="274" y="1139"/>
                  </a:lnTo>
                  <a:lnTo>
                    <a:pt x="123" y="993"/>
                  </a:lnTo>
                  <a:lnTo>
                    <a:pt x="0" y="993"/>
                  </a:lnTo>
                  <a:lnTo>
                    <a:pt x="0" y="943"/>
                  </a:lnTo>
                  <a:lnTo>
                    <a:pt x="143" y="943"/>
                  </a:lnTo>
                  <a:lnTo>
                    <a:pt x="345" y="1139"/>
                  </a:lnTo>
                  <a:lnTo>
                    <a:pt x="116" y="1367"/>
                  </a:lnTo>
                  <a:lnTo>
                    <a:pt x="504" y="1754"/>
                  </a:lnTo>
                  <a:lnTo>
                    <a:pt x="883" y="1754"/>
                  </a:lnTo>
                  <a:lnTo>
                    <a:pt x="950" y="1688"/>
                  </a:lnTo>
                  <a:lnTo>
                    <a:pt x="651" y="1389"/>
                  </a:lnTo>
                  <a:lnTo>
                    <a:pt x="821" y="1220"/>
                  </a:lnTo>
                  <a:lnTo>
                    <a:pt x="821" y="974"/>
                  </a:lnTo>
                  <a:lnTo>
                    <a:pt x="1125" y="671"/>
                  </a:lnTo>
                  <a:lnTo>
                    <a:pt x="1125" y="178"/>
                  </a:lnTo>
                  <a:lnTo>
                    <a:pt x="1303" y="0"/>
                  </a:lnTo>
                  <a:lnTo>
                    <a:pt x="1303" y="999"/>
                  </a:lnTo>
                  <a:lnTo>
                    <a:pt x="911" y="1392"/>
                  </a:lnTo>
                  <a:lnTo>
                    <a:pt x="969" y="1443"/>
                  </a:lnTo>
                  <a:lnTo>
                    <a:pt x="1050" y="1362"/>
                  </a:lnTo>
                  <a:lnTo>
                    <a:pt x="1085" y="1397"/>
                  </a:lnTo>
                  <a:lnTo>
                    <a:pt x="969" y="1513"/>
                  </a:lnTo>
                  <a:lnTo>
                    <a:pt x="840" y="1392"/>
                  </a:lnTo>
                  <a:lnTo>
                    <a:pt x="1254" y="978"/>
                  </a:lnTo>
                  <a:lnTo>
                    <a:pt x="1254" y="120"/>
                  </a:lnTo>
                  <a:lnTo>
                    <a:pt x="1174" y="199"/>
                  </a:lnTo>
                  <a:lnTo>
                    <a:pt x="1174" y="691"/>
                  </a:lnTo>
                  <a:lnTo>
                    <a:pt x="871" y="995"/>
                  </a:lnTo>
                  <a:lnTo>
                    <a:pt x="871" y="1240"/>
                  </a:lnTo>
                  <a:lnTo>
                    <a:pt x="722" y="1389"/>
                  </a:lnTo>
                  <a:lnTo>
                    <a:pt x="1020" y="1688"/>
                  </a:lnTo>
                  <a:lnTo>
                    <a:pt x="904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5" name="Freeform: Shape 109"/>
            <p:cNvSpPr/>
            <p:nvPr/>
          </p:nvSpPr>
          <p:spPr>
            <a:xfrm>
              <a:off x="5297760" y="3612239"/>
              <a:ext cx="34344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5" h="865">
                  <a:moveTo>
                    <a:pt x="681" y="864"/>
                  </a:moveTo>
                  <a:lnTo>
                    <a:pt x="402" y="585"/>
                  </a:lnTo>
                  <a:lnTo>
                    <a:pt x="314" y="674"/>
                  </a:lnTo>
                  <a:lnTo>
                    <a:pt x="0" y="351"/>
                  </a:lnTo>
                  <a:lnTo>
                    <a:pt x="283" y="68"/>
                  </a:lnTo>
                  <a:lnTo>
                    <a:pt x="264" y="49"/>
                  </a:lnTo>
                  <a:lnTo>
                    <a:pt x="238" y="49"/>
                  </a:lnTo>
                  <a:lnTo>
                    <a:pt x="238" y="0"/>
                  </a:lnTo>
                  <a:lnTo>
                    <a:pt x="283" y="0"/>
                  </a:lnTo>
                  <a:lnTo>
                    <a:pt x="355" y="66"/>
                  </a:lnTo>
                  <a:lnTo>
                    <a:pt x="70" y="351"/>
                  </a:lnTo>
                  <a:lnTo>
                    <a:pt x="314" y="603"/>
                  </a:lnTo>
                  <a:lnTo>
                    <a:pt x="402" y="515"/>
                  </a:lnTo>
                  <a:lnTo>
                    <a:pt x="701" y="814"/>
                  </a:lnTo>
                  <a:lnTo>
                    <a:pt x="955" y="815"/>
                  </a:lnTo>
                  <a:lnTo>
                    <a:pt x="955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6" name="Freeform: Shape 110"/>
            <p:cNvSpPr/>
            <p:nvPr/>
          </p:nvSpPr>
          <p:spPr>
            <a:xfrm>
              <a:off x="520812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255" y="976"/>
                  </a:moveTo>
                  <a:lnTo>
                    <a:pt x="511" y="721"/>
                  </a:lnTo>
                  <a:lnTo>
                    <a:pt x="391" y="603"/>
                  </a:lnTo>
                  <a:lnTo>
                    <a:pt x="251" y="743"/>
                  </a:lnTo>
                  <a:lnTo>
                    <a:pt x="0" y="444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423"/>
                  </a:lnTo>
                  <a:lnTo>
                    <a:pt x="251" y="672"/>
                  </a:lnTo>
                  <a:lnTo>
                    <a:pt x="391" y="533"/>
                  </a:lnTo>
                  <a:lnTo>
                    <a:pt x="581" y="721"/>
                  </a:lnTo>
                  <a:lnTo>
                    <a:pt x="326" y="976"/>
                  </a:lnTo>
                  <a:lnTo>
                    <a:pt x="528" y="1179"/>
                  </a:lnTo>
                  <a:lnTo>
                    <a:pt x="848" y="859"/>
                  </a:lnTo>
                  <a:lnTo>
                    <a:pt x="884" y="894"/>
                  </a:lnTo>
                  <a:lnTo>
                    <a:pt x="528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7" name="Freeform: Shape 111"/>
            <p:cNvSpPr/>
            <p:nvPr/>
          </p:nvSpPr>
          <p:spPr>
            <a:xfrm>
              <a:off x="525636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512" y="437"/>
                  </a:moveTo>
                  <a:lnTo>
                    <a:pt x="435" y="514"/>
                  </a:lnTo>
                  <a:lnTo>
                    <a:pt x="145" y="224"/>
                  </a:lnTo>
                  <a:lnTo>
                    <a:pt x="50" y="303"/>
                  </a:lnTo>
                  <a:lnTo>
                    <a:pt x="50" y="0"/>
                  </a:lnTo>
                  <a:lnTo>
                    <a:pt x="0" y="0"/>
                  </a:lnTo>
                  <a:lnTo>
                    <a:pt x="0" y="423"/>
                  </a:lnTo>
                  <a:lnTo>
                    <a:pt x="143" y="297"/>
                  </a:lnTo>
                  <a:lnTo>
                    <a:pt x="433" y="587"/>
                  </a:lnTo>
                  <a:lnTo>
                    <a:pt x="509" y="511"/>
                  </a:lnTo>
                  <a:lnTo>
                    <a:pt x="663" y="665"/>
                  </a:lnTo>
                  <a:lnTo>
                    <a:pt x="342" y="985"/>
                  </a:lnTo>
                  <a:lnTo>
                    <a:pt x="381" y="1024"/>
                  </a:lnTo>
                  <a:lnTo>
                    <a:pt x="739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8" name="Freeform: Shape 112"/>
            <p:cNvSpPr/>
            <p:nvPr/>
          </p:nvSpPr>
          <p:spPr>
            <a:xfrm>
              <a:off x="5383440" y="3388680"/>
              <a:ext cx="21996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219">
                  <a:moveTo>
                    <a:pt x="416" y="70"/>
                  </a:moveTo>
                  <a:lnTo>
                    <a:pt x="323" y="162"/>
                  </a:lnTo>
                  <a:lnTo>
                    <a:pt x="0" y="162"/>
                  </a:lnTo>
                  <a:lnTo>
                    <a:pt x="0" y="113"/>
                  </a:lnTo>
                  <a:lnTo>
                    <a:pt x="303" y="113"/>
                  </a:lnTo>
                  <a:lnTo>
                    <a:pt x="417" y="0"/>
                  </a:lnTo>
                  <a:lnTo>
                    <a:pt x="612" y="184"/>
                  </a:lnTo>
                  <a:lnTo>
                    <a:pt x="577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9" name="Freeform: Shape 113"/>
            <p:cNvSpPr/>
            <p:nvPr/>
          </p:nvSpPr>
          <p:spPr>
            <a:xfrm>
              <a:off x="518220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73" y="1066"/>
                  </a:moveTo>
                  <a:lnTo>
                    <a:pt x="73" y="843"/>
                  </a:lnTo>
                  <a:lnTo>
                    <a:pt x="438" y="843"/>
                  </a:lnTo>
                  <a:lnTo>
                    <a:pt x="497" y="784"/>
                  </a:lnTo>
                  <a:lnTo>
                    <a:pt x="438" y="725"/>
                  </a:lnTo>
                  <a:lnTo>
                    <a:pt x="0" y="725"/>
                  </a:lnTo>
                  <a:lnTo>
                    <a:pt x="0" y="0"/>
                  </a:lnTo>
                  <a:lnTo>
                    <a:pt x="396" y="0"/>
                  </a:lnTo>
                  <a:lnTo>
                    <a:pt x="674" y="278"/>
                  </a:lnTo>
                  <a:lnTo>
                    <a:pt x="639" y="313"/>
                  </a:lnTo>
                  <a:lnTo>
                    <a:pt x="375" y="50"/>
                  </a:lnTo>
                  <a:lnTo>
                    <a:pt x="49" y="50"/>
                  </a:lnTo>
                  <a:lnTo>
                    <a:pt x="49" y="675"/>
                  </a:lnTo>
                  <a:lnTo>
                    <a:pt x="459" y="675"/>
                  </a:lnTo>
                  <a:lnTo>
                    <a:pt x="568" y="784"/>
                  </a:lnTo>
                  <a:lnTo>
                    <a:pt x="459" y="893"/>
                  </a:lnTo>
                  <a:lnTo>
                    <a:pt x="123" y="893"/>
                  </a:lnTo>
                  <a:lnTo>
                    <a:pt x="123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0" name="Freeform: Shape 114"/>
            <p:cNvSpPr/>
            <p:nvPr/>
          </p:nvSpPr>
          <p:spPr>
            <a:xfrm>
              <a:off x="538344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0" y="1242"/>
                  </a:moveTo>
                  <a:lnTo>
                    <a:pt x="0" y="1192"/>
                  </a:lnTo>
                  <a:lnTo>
                    <a:pt x="53" y="1192"/>
                  </a:lnTo>
                  <a:lnTo>
                    <a:pt x="417" y="830"/>
                  </a:lnTo>
                  <a:lnTo>
                    <a:pt x="252" y="668"/>
                  </a:lnTo>
                  <a:lnTo>
                    <a:pt x="606" y="314"/>
                  </a:lnTo>
                  <a:lnTo>
                    <a:pt x="328" y="35"/>
                  </a:lnTo>
                  <a:lnTo>
                    <a:pt x="363" y="0"/>
                  </a:lnTo>
                  <a:lnTo>
                    <a:pt x="677" y="314"/>
                  </a:lnTo>
                  <a:lnTo>
                    <a:pt x="323" y="667"/>
                  </a:lnTo>
                  <a:lnTo>
                    <a:pt x="488" y="830"/>
                  </a:lnTo>
                  <a:lnTo>
                    <a:pt x="7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1" name="Freeform: Shape 115"/>
            <p:cNvSpPr/>
            <p:nvPr/>
          </p:nvSpPr>
          <p:spPr>
            <a:xfrm>
              <a:off x="525852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177" y="0"/>
                  </a:moveTo>
                  <a:lnTo>
                    <a:pt x="0" y="0"/>
                  </a:lnTo>
                  <a:lnTo>
                    <a:pt x="0" y="313"/>
                  </a:lnTo>
                  <a:lnTo>
                    <a:pt x="272" y="313"/>
                  </a:lnTo>
                  <a:lnTo>
                    <a:pt x="272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2" name="Freeform: Shape 116"/>
            <p:cNvSpPr/>
            <p:nvPr/>
          </p:nvSpPr>
          <p:spPr>
            <a:xfrm>
              <a:off x="5662079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0" y="37"/>
                  </a:moveTo>
                  <a:lnTo>
                    <a:pt x="33" y="4"/>
                  </a:lnTo>
                  <a:lnTo>
                    <a:pt x="207" y="0"/>
                  </a:lnTo>
                  <a:lnTo>
                    <a:pt x="273" y="66"/>
                  </a:lnTo>
                  <a:lnTo>
                    <a:pt x="152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3" name="Freeform: Shape 117"/>
            <p:cNvSpPr/>
            <p:nvPr/>
          </p:nvSpPr>
          <p:spPr>
            <a:xfrm>
              <a:off x="5433480" y="2692440"/>
              <a:ext cx="691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273">
                  <a:moveTo>
                    <a:pt x="5" y="240"/>
                  </a:moveTo>
                  <a:lnTo>
                    <a:pt x="0" y="66"/>
                  </a:lnTo>
                  <a:lnTo>
                    <a:pt x="67" y="0"/>
                  </a:lnTo>
                  <a:lnTo>
                    <a:pt x="193" y="120"/>
                  </a:lnTo>
                  <a:lnTo>
                    <a:pt x="38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4" name="Freeform: Shape 118"/>
            <p:cNvSpPr/>
            <p:nvPr/>
          </p:nvSpPr>
          <p:spPr>
            <a:xfrm>
              <a:off x="5724360" y="3510720"/>
              <a:ext cx="7956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73">
                  <a:moveTo>
                    <a:pt x="0" y="221"/>
                  </a:moveTo>
                  <a:lnTo>
                    <a:pt x="222" y="0"/>
                  </a:lnTo>
                  <a:lnTo>
                    <a:pt x="222" y="152"/>
                  </a:lnTo>
                  <a:lnTo>
                    <a:pt x="0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5" name="Freeform: Shape 119"/>
            <p:cNvSpPr/>
            <p:nvPr/>
          </p:nvSpPr>
          <p:spPr>
            <a:xfrm>
              <a:off x="4566600" y="2501280"/>
              <a:ext cx="408960" cy="85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7" h="2381">
                  <a:moveTo>
                    <a:pt x="992" y="2381"/>
                  </a:moveTo>
                  <a:lnTo>
                    <a:pt x="992" y="2332"/>
                  </a:lnTo>
                  <a:lnTo>
                    <a:pt x="885" y="2332"/>
                  </a:lnTo>
                  <a:lnTo>
                    <a:pt x="343" y="1793"/>
                  </a:lnTo>
                  <a:lnTo>
                    <a:pt x="471" y="1674"/>
                  </a:lnTo>
                  <a:lnTo>
                    <a:pt x="71" y="1273"/>
                  </a:lnTo>
                  <a:lnTo>
                    <a:pt x="585" y="758"/>
                  </a:lnTo>
                  <a:lnTo>
                    <a:pt x="820" y="993"/>
                  </a:lnTo>
                  <a:lnTo>
                    <a:pt x="965" y="849"/>
                  </a:lnTo>
                  <a:lnTo>
                    <a:pt x="965" y="551"/>
                  </a:lnTo>
                  <a:lnTo>
                    <a:pt x="1137" y="378"/>
                  </a:lnTo>
                  <a:lnTo>
                    <a:pt x="934" y="175"/>
                  </a:lnTo>
                  <a:lnTo>
                    <a:pt x="163" y="947"/>
                  </a:lnTo>
                  <a:lnTo>
                    <a:pt x="163" y="762"/>
                  </a:lnTo>
                  <a:lnTo>
                    <a:pt x="509" y="416"/>
                  </a:lnTo>
                  <a:lnTo>
                    <a:pt x="373" y="281"/>
                  </a:lnTo>
                  <a:lnTo>
                    <a:pt x="619" y="35"/>
                  </a:lnTo>
                  <a:lnTo>
                    <a:pt x="584" y="0"/>
                  </a:lnTo>
                  <a:lnTo>
                    <a:pt x="303" y="281"/>
                  </a:lnTo>
                  <a:lnTo>
                    <a:pt x="438" y="416"/>
                  </a:lnTo>
                  <a:lnTo>
                    <a:pt x="113" y="742"/>
                  </a:lnTo>
                  <a:lnTo>
                    <a:pt x="113" y="1067"/>
                  </a:lnTo>
                  <a:lnTo>
                    <a:pt x="934" y="245"/>
                  </a:lnTo>
                  <a:lnTo>
                    <a:pt x="1067" y="378"/>
                  </a:lnTo>
                  <a:lnTo>
                    <a:pt x="915" y="530"/>
                  </a:lnTo>
                  <a:lnTo>
                    <a:pt x="915" y="828"/>
                  </a:lnTo>
                  <a:lnTo>
                    <a:pt x="820" y="923"/>
                  </a:lnTo>
                  <a:lnTo>
                    <a:pt x="585" y="688"/>
                  </a:lnTo>
                  <a:lnTo>
                    <a:pt x="0" y="1273"/>
                  </a:lnTo>
                  <a:lnTo>
                    <a:pt x="400" y="1672"/>
                  </a:lnTo>
                  <a:lnTo>
                    <a:pt x="272" y="1791"/>
                  </a:lnTo>
                  <a:lnTo>
                    <a:pt x="865" y="23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6" name="Freeform: Shape 120"/>
            <p:cNvSpPr/>
            <p:nvPr/>
          </p:nvSpPr>
          <p:spPr>
            <a:xfrm>
              <a:off x="4764600" y="2435400"/>
              <a:ext cx="354600" cy="832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6" h="2314">
                  <a:moveTo>
                    <a:pt x="781" y="2314"/>
                  </a:moveTo>
                  <a:lnTo>
                    <a:pt x="781" y="2213"/>
                  </a:lnTo>
                  <a:lnTo>
                    <a:pt x="468" y="2213"/>
                  </a:lnTo>
                  <a:lnTo>
                    <a:pt x="300" y="2046"/>
                  </a:lnTo>
                  <a:lnTo>
                    <a:pt x="547" y="1799"/>
                  </a:lnTo>
                  <a:lnTo>
                    <a:pt x="875" y="1800"/>
                  </a:lnTo>
                  <a:lnTo>
                    <a:pt x="875" y="1395"/>
                  </a:lnTo>
                  <a:lnTo>
                    <a:pt x="707" y="1395"/>
                  </a:lnTo>
                  <a:lnTo>
                    <a:pt x="322" y="1780"/>
                  </a:lnTo>
                  <a:lnTo>
                    <a:pt x="110" y="1569"/>
                  </a:lnTo>
                  <a:lnTo>
                    <a:pt x="535" y="1144"/>
                  </a:lnTo>
                  <a:lnTo>
                    <a:pt x="935" y="1144"/>
                  </a:lnTo>
                  <a:lnTo>
                    <a:pt x="935" y="659"/>
                  </a:lnTo>
                  <a:lnTo>
                    <a:pt x="625" y="350"/>
                  </a:lnTo>
                  <a:lnTo>
                    <a:pt x="711" y="265"/>
                  </a:lnTo>
                  <a:lnTo>
                    <a:pt x="986" y="540"/>
                  </a:lnTo>
                  <a:lnTo>
                    <a:pt x="986" y="174"/>
                  </a:lnTo>
                  <a:lnTo>
                    <a:pt x="812" y="0"/>
                  </a:lnTo>
                  <a:lnTo>
                    <a:pt x="540" y="0"/>
                  </a:lnTo>
                  <a:lnTo>
                    <a:pt x="95" y="445"/>
                  </a:lnTo>
                  <a:lnTo>
                    <a:pt x="35" y="385"/>
                  </a:lnTo>
                  <a:lnTo>
                    <a:pt x="0" y="420"/>
                  </a:lnTo>
                  <a:lnTo>
                    <a:pt x="95" y="515"/>
                  </a:lnTo>
                  <a:lnTo>
                    <a:pt x="560" y="50"/>
                  </a:lnTo>
                  <a:lnTo>
                    <a:pt x="791" y="50"/>
                  </a:lnTo>
                  <a:lnTo>
                    <a:pt x="936" y="195"/>
                  </a:lnTo>
                  <a:lnTo>
                    <a:pt x="936" y="420"/>
                  </a:lnTo>
                  <a:lnTo>
                    <a:pt x="711" y="194"/>
                  </a:lnTo>
                  <a:lnTo>
                    <a:pt x="555" y="350"/>
                  </a:lnTo>
                  <a:lnTo>
                    <a:pt x="885" y="680"/>
                  </a:lnTo>
                  <a:lnTo>
                    <a:pt x="885" y="1094"/>
                  </a:lnTo>
                  <a:lnTo>
                    <a:pt x="515" y="1094"/>
                  </a:lnTo>
                  <a:lnTo>
                    <a:pt x="40" y="1569"/>
                  </a:lnTo>
                  <a:lnTo>
                    <a:pt x="322" y="1851"/>
                  </a:lnTo>
                  <a:lnTo>
                    <a:pt x="728" y="1445"/>
                  </a:lnTo>
                  <a:lnTo>
                    <a:pt x="825" y="1445"/>
                  </a:lnTo>
                  <a:lnTo>
                    <a:pt x="825" y="1750"/>
                  </a:lnTo>
                  <a:lnTo>
                    <a:pt x="526" y="1749"/>
                  </a:lnTo>
                  <a:lnTo>
                    <a:pt x="229" y="2046"/>
                  </a:lnTo>
                  <a:lnTo>
                    <a:pt x="447" y="2263"/>
                  </a:lnTo>
                  <a:lnTo>
                    <a:pt x="732" y="2263"/>
                  </a:lnTo>
                  <a:lnTo>
                    <a:pt x="732" y="231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7" name="Freeform: Shape 121"/>
            <p:cNvSpPr/>
            <p:nvPr/>
          </p:nvSpPr>
          <p:spPr>
            <a:xfrm>
              <a:off x="4469760" y="2976479"/>
              <a:ext cx="453600" cy="42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1" h="1179">
                  <a:moveTo>
                    <a:pt x="1261" y="1179"/>
                  </a:moveTo>
                  <a:lnTo>
                    <a:pt x="1261" y="1130"/>
                  </a:lnTo>
                  <a:lnTo>
                    <a:pt x="1059" y="1130"/>
                  </a:lnTo>
                  <a:lnTo>
                    <a:pt x="646" y="716"/>
                  </a:lnTo>
                  <a:lnTo>
                    <a:pt x="309" y="719"/>
                  </a:lnTo>
                  <a:lnTo>
                    <a:pt x="70" y="480"/>
                  </a:lnTo>
                  <a:lnTo>
                    <a:pt x="181" y="369"/>
                  </a:lnTo>
                  <a:lnTo>
                    <a:pt x="346" y="533"/>
                  </a:lnTo>
                  <a:lnTo>
                    <a:pt x="528" y="351"/>
                  </a:lnTo>
                  <a:lnTo>
                    <a:pt x="177" y="0"/>
                  </a:lnTo>
                  <a:lnTo>
                    <a:pt x="141" y="34"/>
                  </a:lnTo>
                  <a:lnTo>
                    <a:pt x="458" y="351"/>
                  </a:lnTo>
                  <a:lnTo>
                    <a:pt x="346" y="463"/>
                  </a:lnTo>
                  <a:lnTo>
                    <a:pt x="181" y="298"/>
                  </a:lnTo>
                  <a:lnTo>
                    <a:pt x="0" y="480"/>
                  </a:lnTo>
                  <a:lnTo>
                    <a:pt x="289" y="768"/>
                  </a:lnTo>
                  <a:lnTo>
                    <a:pt x="625" y="766"/>
                  </a:lnTo>
                  <a:lnTo>
                    <a:pt x="1038" y="117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8" name="Freeform: Shape 122"/>
            <p:cNvSpPr/>
            <p:nvPr/>
          </p:nvSpPr>
          <p:spPr>
            <a:xfrm>
              <a:off x="4543920" y="3299040"/>
              <a:ext cx="379440" cy="26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5" h="749">
                  <a:moveTo>
                    <a:pt x="750" y="537"/>
                  </a:moveTo>
                  <a:lnTo>
                    <a:pt x="1055" y="537"/>
                  </a:lnTo>
                  <a:lnTo>
                    <a:pt x="1055" y="487"/>
                  </a:lnTo>
                  <a:lnTo>
                    <a:pt x="725" y="487"/>
                  </a:lnTo>
                  <a:lnTo>
                    <a:pt x="521" y="678"/>
                  </a:lnTo>
                  <a:lnTo>
                    <a:pt x="238" y="396"/>
                  </a:lnTo>
                  <a:lnTo>
                    <a:pt x="480" y="155"/>
                  </a:lnTo>
                  <a:lnTo>
                    <a:pt x="325" y="0"/>
                  </a:lnTo>
                  <a:lnTo>
                    <a:pt x="0" y="0"/>
                  </a:lnTo>
                  <a:lnTo>
                    <a:pt x="0" y="50"/>
                  </a:lnTo>
                  <a:lnTo>
                    <a:pt x="304" y="50"/>
                  </a:lnTo>
                  <a:lnTo>
                    <a:pt x="409" y="155"/>
                  </a:lnTo>
                  <a:lnTo>
                    <a:pt x="168" y="396"/>
                  </a:lnTo>
                  <a:lnTo>
                    <a:pt x="521" y="7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89" name="Freeform: Shape 123"/>
            <p:cNvSpPr/>
            <p:nvPr/>
          </p:nvSpPr>
          <p:spPr>
            <a:xfrm>
              <a:off x="4565520" y="3459240"/>
              <a:ext cx="357840" cy="36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5" h="1015">
                  <a:moveTo>
                    <a:pt x="441" y="1011"/>
                  </a:moveTo>
                  <a:lnTo>
                    <a:pt x="732" y="719"/>
                  </a:lnTo>
                  <a:lnTo>
                    <a:pt x="484" y="471"/>
                  </a:lnTo>
                  <a:lnTo>
                    <a:pt x="759" y="212"/>
                  </a:lnTo>
                  <a:lnTo>
                    <a:pt x="995" y="212"/>
                  </a:lnTo>
                  <a:lnTo>
                    <a:pt x="995" y="162"/>
                  </a:lnTo>
                  <a:lnTo>
                    <a:pt x="738" y="162"/>
                  </a:lnTo>
                  <a:lnTo>
                    <a:pt x="414" y="471"/>
                  </a:lnTo>
                  <a:lnTo>
                    <a:pt x="662" y="719"/>
                  </a:lnTo>
                  <a:lnTo>
                    <a:pt x="420" y="961"/>
                  </a:lnTo>
                  <a:lnTo>
                    <a:pt x="289" y="965"/>
                  </a:lnTo>
                  <a:lnTo>
                    <a:pt x="522" y="733"/>
                  </a:lnTo>
                  <a:lnTo>
                    <a:pt x="276" y="487"/>
                  </a:lnTo>
                  <a:lnTo>
                    <a:pt x="399" y="364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329" y="364"/>
                  </a:lnTo>
                  <a:lnTo>
                    <a:pt x="206" y="487"/>
                  </a:lnTo>
                  <a:lnTo>
                    <a:pt x="451" y="733"/>
                  </a:lnTo>
                  <a:lnTo>
                    <a:pt x="169" y="101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0" name="Freeform: Shape 124"/>
            <p:cNvSpPr/>
            <p:nvPr/>
          </p:nvSpPr>
          <p:spPr>
            <a:xfrm>
              <a:off x="4454280" y="3220200"/>
              <a:ext cx="469080" cy="64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4" h="1804">
                  <a:moveTo>
                    <a:pt x="820" y="1804"/>
                  </a:moveTo>
                  <a:lnTo>
                    <a:pt x="1259" y="1364"/>
                  </a:lnTo>
                  <a:lnTo>
                    <a:pt x="1029" y="1139"/>
                  </a:lnTo>
                  <a:lnTo>
                    <a:pt x="1181" y="993"/>
                  </a:lnTo>
                  <a:lnTo>
                    <a:pt x="1304" y="993"/>
                  </a:lnTo>
                  <a:lnTo>
                    <a:pt x="1304" y="943"/>
                  </a:lnTo>
                  <a:lnTo>
                    <a:pt x="1160" y="943"/>
                  </a:lnTo>
                  <a:lnTo>
                    <a:pt x="959" y="1139"/>
                  </a:lnTo>
                  <a:lnTo>
                    <a:pt x="1188" y="1367"/>
                  </a:lnTo>
                  <a:lnTo>
                    <a:pt x="800" y="1754"/>
                  </a:lnTo>
                  <a:lnTo>
                    <a:pt x="420" y="1754"/>
                  </a:lnTo>
                  <a:lnTo>
                    <a:pt x="354" y="1688"/>
                  </a:lnTo>
                  <a:lnTo>
                    <a:pt x="652" y="1389"/>
                  </a:lnTo>
                  <a:lnTo>
                    <a:pt x="483" y="1220"/>
                  </a:lnTo>
                  <a:lnTo>
                    <a:pt x="483" y="974"/>
                  </a:lnTo>
                  <a:lnTo>
                    <a:pt x="179" y="671"/>
                  </a:lnTo>
                  <a:lnTo>
                    <a:pt x="179" y="178"/>
                  </a:lnTo>
                  <a:lnTo>
                    <a:pt x="0" y="0"/>
                  </a:lnTo>
                  <a:lnTo>
                    <a:pt x="0" y="999"/>
                  </a:lnTo>
                  <a:lnTo>
                    <a:pt x="426" y="1425"/>
                  </a:lnTo>
                  <a:lnTo>
                    <a:pt x="463" y="1392"/>
                  </a:lnTo>
                  <a:lnTo>
                    <a:pt x="50" y="978"/>
                  </a:lnTo>
                  <a:lnTo>
                    <a:pt x="50" y="120"/>
                  </a:lnTo>
                  <a:lnTo>
                    <a:pt x="129" y="199"/>
                  </a:lnTo>
                  <a:lnTo>
                    <a:pt x="129" y="691"/>
                  </a:lnTo>
                  <a:lnTo>
                    <a:pt x="433" y="995"/>
                  </a:lnTo>
                  <a:lnTo>
                    <a:pt x="433" y="1240"/>
                  </a:lnTo>
                  <a:lnTo>
                    <a:pt x="582" y="1389"/>
                  </a:lnTo>
                  <a:lnTo>
                    <a:pt x="283" y="1688"/>
                  </a:lnTo>
                  <a:lnTo>
                    <a:pt x="400" y="180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1" name="Freeform: Shape 125"/>
            <p:cNvSpPr/>
            <p:nvPr/>
          </p:nvSpPr>
          <p:spPr>
            <a:xfrm>
              <a:off x="4665600" y="3612239"/>
              <a:ext cx="343080" cy="31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4" h="865">
                  <a:moveTo>
                    <a:pt x="274" y="864"/>
                  </a:moveTo>
                  <a:lnTo>
                    <a:pt x="553" y="585"/>
                  </a:lnTo>
                  <a:lnTo>
                    <a:pt x="641" y="674"/>
                  </a:lnTo>
                  <a:lnTo>
                    <a:pt x="954" y="351"/>
                  </a:lnTo>
                  <a:lnTo>
                    <a:pt x="671" y="68"/>
                  </a:lnTo>
                  <a:lnTo>
                    <a:pt x="691" y="49"/>
                  </a:lnTo>
                  <a:lnTo>
                    <a:pt x="717" y="49"/>
                  </a:lnTo>
                  <a:lnTo>
                    <a:pt x="717" y="0"/>
                  </a:lnTo>
                  <a:lnTo>
                    <a:pt x="671" y="0"/>
                  </a:lnTo>
                  <a:lnTo>
                    <a:pt x="599" y="66"/>
                  </a:lnTo>
                  <a:lnTo>
                    <a:pt x="884" y="351"/>
                  </a:lnTo>
                  <a:lnTo>
                    <a:pt x="641" y="603"/>
                  </a:lnTo>
                  <a:lnTo>
                    <a:pt x="553" y="515"/>
                  </a:lnTo>
                  <a:lnTo>
                    <a:pt x="253" y="814"/>
                  </a:lnTo>
                  <a:lnTo>
                    <a:pt x="0" y="815"/>
                  </a:lnTo>
                  <a:lnTo>
                    <a:pt x="0" y="8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2" name="Freeform: Shape 126"/>
            <p:cNvSpPr/>
            <p:nvPr/>
          </p:nvSpPr>
          <p:spPr>
            <a:xfrm>
              <a:off x="4780800" y="3717360"/>
              <a:ext cx="317880" cy="449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4" h="1249">
                  <a:moveTo>
                    <a:pt x="628" y="976"/>
                  </a:moveTo>
                  <a:lnTo>
                    <a:pt x="373" y="721"/>
                  </a:lnTo>
                  <a:lnTo>
                    <a:pt x="493" y="603"/>
                  </a:lnTo>
                  <a:lnTo>
                    <a:pt x="632" y="743"/>
                  </a:lnTo>
                  <a:lnTo>
                    <a:pt x="884" y="444"/>
                  </a:lnTo>
                  <a:lnTo>
                    <a:pt x="884" y="0"/>
                  </a:lnTo>
                  <a:lnTo>
                    <a:pt x="834" y="0"/>
                  </a:lnTo>
                  <a:lnTo>
                    <a:pt x="834" y="423"/>
                  </a:lnTo>
                  <a:lnTo>
                    <a:pt x="632" y="672"/>
                  </a:lnTo>
                  <a:lnTo>
                    <a:pt x="493" y="533"/>
                  </a:lnTo>
                  <a:lnTo>
                    <a:pt x="302" y="721"/>
                  </a:lnTo>
                  <a:lnTo>
                    <a:pt x="558" y="976"/>
                  </a:lnTo>
                  <a:lnTo>
                    <a:pt x="355" y="1179"/>
                  </a:lnTo>
                  <a:lnTo>
                    <a:pt x="35" y="859"/>
                  </a:lnTo>
                  <a:lnTo>
                    <a:pt x="0" y="894"/>
                  </a:lnTo>
                  <a:lnTo>
                    <a:pt x="355" y="12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3" name="Freeform: Shape 127"/>
            <p:cNvSpPr/>
            <p:nvPr/>
          </p:nvSpPr>
          <p:spPr>
            <a:xfrm>
              <a:off x="4784400" y="3717360"/>
              <a:ext cx="265680" cy="368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9" h="1024">
                  <a:moveTo>
                    <a:pt x="228" y="437"/>
                  </a:moveTo>
                  <a:lnTo>
                    <a:pt x="305" y="514"/>
                  </a:lnTo>
                  <a:lnTo>
                    <a:pt x="595" y="224"/>
                  </a:lnTo>
                  <a:lnTo>
                    <a:pt x="689" y="303"/>
                  </a:lnTo>
                  <a:lnTo>
                    <a:pt x="689" y="0"/>
                  </a:lnTo>
                  <a:lnTo>
                    <a:pt x="739" y="0"/>
                  </a:lnTo>
                  <a:lnTo>
                    <a:pt x="739" y="423"/>
                  </a:lnTo>
                  <a:lnTo>
                    <a:pt x="597" y="297"/>
                  </a:lnTo>
                  <a:lnTo>
                    <a:pt x="307" y="587"/>
                  </a:lnTo>
                  <a:lnTo>
                    <a:pt x="231" y="511"/>
                  </a:lnTo>
                  <a:lnTo>
                    <a:pt x="77" y="665"/>
                  </a:lnTo>
                  <a:lnTo>
                    <a:pt x="397" y="985"/>
                  </a:lnTo>
                  <a:lnTo>
                    <a:pt x="359" y="1024"/>
                  </a:lnTo>
                  <a:lnTo>
                    <a:pt x="0" y="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4" name="Freeform: Shape 128"/>
            <p:cNvSpPr/>
            <p:nvPr/>
          </p:nvSpPr>
          <p:spPr>
            <a:xfrm>
              <a:off x="4703040" y="3388680"/>
              <a:ext cx="220320" cy="7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" h="219">
                  <a:moveTo>
                    <a:pt x="196" y="70"/>
                  </a:moveTo>
                  <a:lnTo>
                    <a:pt x="289" y="162"/>
                  </a:lnTo>
                  <a:lnTo>
                    <a:pt x="613" y="162"/>
                  </a:lnTo>
                  <a:lnTo>
                    <a:pt x="613" y="113"/>
                  </a:lnTo>
                  <a:lnTo>
                    <a:pt x="310" y="113"/>
                  </a:lnTo>
                  <a:lnTo>
                    <a:pt x="196" y="0"/>
                  </a:lnTo>
                  <a:lnTo>
                    <a:pt x="0" y="184"/>
                  </a:lnTo>
                  <a:lnTo>
                    <a:pt x="35" y="2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5" name="Freeform: Shape 129"/>
            <p:cNvSpPr/>
            <p:nvPr/>
          </p:nvSpPr>
          <p:spPr>
            <a:xfrm>
              <a:off x="4882320" y="2884680"/>
              <a:ext cx="242280" cy="38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4" h="1066">
                  <a:moveTo>
                    <a:pt x="601" y="1066"/>
                  </a:moveTo>
                  <a:lnTo>
                    <a:pt x="601" y="843"/>
                  </a:lnTo>
                  <a:lnTo>
                    <a:pt x="235" y="843"/>
                  </a:lnTo>
                  <a:lnTo>
                    <a:pt x="176" y="784"/>
                  </a:lnTo>
                  <a:lnTo>
                    <a:pt x="235" y="725"/>
                  </a:lnTo>
                  <a:lnTo>
                    <a:pt x="674" y="725"/>
                  </a:lnTo>
                  <a:lnTo>
                    <a:pt x="674" y="0"/>
                  </a:lnTo>
                  <a:lnTo>
                    <a:pt x="278" y="0"/>
                  </a:lnTo>
                  <a:lnTo>
                    <a:pt x="0" y="278"/>
                  </a:lnTo>
                  <a:lnTo>
                    <a:pt x="35" y="313"/>
                  </a:lnTo>
                  <a:lnTo>
                    <a:pt x="298" y="50"/>
                  </a:lnTo>
                  <a:lnTo>
                    <a:pt x="624" y="50"/>
                  </a:lnTo>
                  <a:lnTo>
                    <a:pt x="624" y="675"/>
                  </a:lnTo>
                  <a:lnTo>
                    <a:pt x="215" y="675"/>
                  </a:lnTo>
                  <a:lnTo>
                    <a:pt x="106" y="784"/>
                  </a:lnTo>
                  <a:lnTo>
                    <a:pt x="215" y="893"/>
                  </a:lnTo>
                  <a:lnTo>
                    <a:pt x="551" y="893"/>
                  </a:lnTo>
                  <a:lnTo>
                    <a:pt x="551" y="106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6" name="Freeform: Shape 130"/>
            <p:cNvSpPr/>
            <p:nvPr/>
          </p:nvSpPr>
          <p:spPr>
            <a:xfrm>
              <a:off x="4680000" y="2862360"/>
              <a:ext cx="243360" cy="4467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242">
                  <a:moveTo>
                    <a:pt x="677" y="1242"/>
                  </a:moveTo>
                  <a:lnTo>
                    <a:pt x="677" y="1192"/>
                  </a:lnTo>
                  <a:lnTo>
                    <a:pt x="624" y="1192"/>
                  </a:lnTo>
                  <a:lnTo>
                    <a:pt x="259" y="830"/>
                  </a:lnTo>
                  <a:lnTo>
                    <a:pt x="424" y="668"/>
                  </a:lnTo>
                  <a:lnTo>
                    <a:pt x="70" y="314"/>
                  </a:lnTo>
                  <a:lnTo>
                    <a:pt x="348" y="35"/>
                  </a:lnTo>
                  <a:lnTo>
                    <a:pt x="313" y="0"/>
                  </a:lnTo>
                  <a:lnTo>
                    <a:pt x="0" y="314"/>
                  </a:lnTo>
                  <a:lnTo>
                    <a:pt x="354" y="667"/>
                  </a:lnTo>
                  <a:lnTo>
                    <a:pt x="188" y="830"/>
                  </a:lnTo>
                  <a:lnTo>
                    <a:pt x="603" y="12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7" name="Freeform: Shape 131"/>
            <p:cNvSpPr/>
            <p:nvPr/>
          </p:nvSpPr>
          <p:spPr>
            <a:xfrm>
              <a:off x="4950360" y="2684880"/>
              <a:ext cx="97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313">
                  <a:moveTo>
                    <a:pt x="96" y="0"/>
                  </a:moveTo>
                  <a:lnTo>
                    <a:pt x="272" y="0"/>
                  </a:lnTo>
                  <a:lnTo>
                    <a:pt x="272" y="313"/>
                  </a:lnTo>
                  <a:lnTo>
                    <a:pt x="0" y="313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8" name="Freeform: Shape 132"/>
            <p:cNvSpPr/>
            <p:nvPr/>
          </p:nvSpPr>
          <p:spPr>
            <a:xfrm>
              <a:off x="4546800" y="3346200"/>
              <a:ext cx="97920" cy="69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193">
                  <a:moveTo>
                    <a:pt x="273" y="37"/>
                  </a:moveTo>
                  <a:lnTo>
                    <a:pt x="240" y="4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120" y="19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99" name="Freeform: Shape 133"/>
            <p:cNvSpPr/>
            <p:nvPr/>
          </p:nvSpPr>
          <p:spPr>
            <a:xfrm>
              <a:off x="4803840" y="2692440"/>
              <a:ext cx="6948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273">
                  <a:moveTo>
                    <a:pt x="189" y="240"/>
                  </a:moveTo>
                  <a:lnTo>
                    <a:pt x="194" y="66"/>
                  </a:lnTo>
                  <a:lnTo>
                    <a:pt x="127" y="0"/>
                  </a:lnTo>
                  <a:lnTo>
                    <a:pt x="0" y="120"/>
                  </a:lnTo>
                  <a:lnTo>
                    <a:pt x="156" y="2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0" name="Freeform: Shape 134"/>
            <p:cNvSpPr/>
            <p:nvPr/>
          </p:nvSpPr>
          <p:spPr>
            <a:xfrm>
              <a:off x="4502880" y="3510720"/>
              <a:ext cx="79200" cy="13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73">
                  <a:moveTo>
                    <a:pt x="221" y="221"/>
                  </a:moveTo>
                  <a:lnTo>
                    <a:pt x="0" y="0"/>
                  </a:lnTo>
                  <a:lnTo>
                    <a:pt x="0" y="152"/>
                  </a:lnTo>
                  <a:lnTo>
                    <a:pt x="221" y="3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1" name="Freeform: Shape 135"/>
            <p:cNvSpPr/>
            <p:nvPr/>
          </p:nvSpPr>
          <p:spPr>
            <a:xfrm>
              <a:off x="6507360" y="4309560"/>
              <a:ext cx="3555720" cy="25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78" h="73">
                  <a:moveTo>
                    <a:pt x="4939" y="73"/>
                  </a:moveTo>
                  <a:lnTo>
                    <a:pt x="9842" y="73"/>
                  </a:lnTo>
                  <a:cubicBezTo>
                    <a:pt x="9862" y="73"/>
                    <a:pt x="9878" y="56"/>
                    <a:pt x="9878" y="37"/>
                  </a:cubicBezTo>
                  <a:cubicBezTo>
                    <a:pt x="9878" y="17"/>
                    <a:pt x="9862" y="0"/>
                    <a:pt x="9842" y="0"/>
                  </a:cubicBez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cubicBezTo>
                    <a:pt x="0" y="56"/>
                    <a:pt x="16" y="73"/>
                    <a:pt x="36" y="73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2" name="Freeform: Shape 136"/>
            <p:cNvSpPr/>
            <p:nvPr/>
          </p:nvSpPr>
          <p:spPr>
            <a:xfrm>
              <a:off x="8198640" y="4195080"/>
              <a:ext cx="173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120">
                  <a:moveTo>
                    <a:pt x="241" y="120"/>
                  </a:moveTo>
                  <a:lnTo>
                    <a:pt x="432" y="120"/>
                  </a:lnTo>
                  <a:cubicBezTo>
                    <a:pt x="460" y="120"/>
                    <a:pt x="482" y="98"/>
                    <a:pt x="482" y="70"/>
                  </a:cubicBezTo>
                  <a:lnTo>
                    <a:pt x="482" y="50"/>
                  </a:lnTo>
                  <a:cubicBezTo>
                    <a:pt x="482" y="22"/>
                    <a:pt x="460" y="0"/>
                    <a:pt x="432" y="0"/>
                  </a:cubicBezTo>
                  <a:lnTo>
                    <a:pt x="50" y="0"/>
                  </a:lnTo>
                  <a:cubicBezTo>
                    <a:pt x="22" y="0"/>
                    <a:pt x="0" y="22"/>
                    <a:pt x="0" y="50"/>
                  </a:cubicBezTo>
                  <a:lnTo>
                    <a:pt x="0" y="70"/>
                  </a:lnTo>
                  <a:cubicBezTo>
                    <a:pt x="0" y="98"/>
                    <a:pt x="22" y="120"/>
                    <a:pt x="50" y="12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0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65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40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8" y="1449387"/>
            <a:ext cx="10774365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device_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6546467" y="712043"/>
            <a:ext cx="5138620" cy="3127374"/>
            <a:chOff x="1448280" y="1775160"/>
            <a:chExt cx="7181639" cy="4370759"/>
          </a:xfrm>
        </p:grpSpPr>
        <p:sp>
          <p:nvSpPr>
            <p:cNvPr id="11" name="Freeform: Shape 2"/>
            <p:cNvSpPr/>
            <p:nvPr/>
          </p:nvSpPr>
          <p:spPr>
            <a:xfrm>
              <a:off x="1998360" y="2096279"/>
              <a:ext cx="6083999" cy="3510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01" h="9751">
                  <a:moveTo>
                    <a:pt x="0" y="0"/>
                  </a:moveTo>
                  <a:lnTo>
                    <a:pt x="16901" y="0"/>
                  </a:lnTo>
                  <a:lnTo>
                    <a:pt x="16901" y="9751"/>
                  </a:lnTo>
                  <a:lnTo>
                    <a:pt x="0" y="9751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3"/>
            <p:cNvSpPr/>
            <p:nvPr/>
          </p:nvSpPr>
          <p:spPr>
            <a:xfrm>
              <a:off x="1959120" y="1775160"/>
              <a:ext cx="6161040" cy="417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15" h="11586">
                  <a:moveTo>
                    <a:pt x="16974" y="0"/>
                  </a:moveTo>
                  <a:lnTo>
                    <a:pt x="138" y="0"/>
                  </a:lnTo>
                  <a:cubicBezTo>
                    <a:pt x="62" y="0"/>
                    <a:pt x="0" y="61"/>
                    <a:pt x="0" y="137"/>
                  </a:cubicBezTo>
                  <a:lnTo>
                    <a:pt x="0" y="11586"/>
                  </a:lnTo>
                  <a:lnTo>
                    <a:pt x="17115" y="11586"/>
                  </a:lnTo>
                  <a:lnTo>
                    <a:pt x="17115" y="137"/>
                  </a:lnTo>
                  <a:cubicBezTo>
                    <a:pt x="17112" y="61"/>
                    <a:pt x="17050" y="0"/>
                    <a:pt x="16974" y="0"/>
                  </a:cubicBezTo>
                  <a:close/>
                  <a:moveTo>
                    <a:pt x="16888" y="10499"/>
                  </a:moveTo>
                  <a:lnTo>
                    <a:pt x="221" y="10499"/>
                  </a:lnTo>
                  <a:lnTo>
                    <a:pt x="221" y="1112"/>
                  </a:lnTo>
                  <a:lnTo>
                    <a:pt x="16888" y="1112"/>
                  </a:ln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1505519" y="5926679"/>
              <a:ext cx="7065720" cy="219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28" h="610">
                  <a:moveTo>
                    <a:pt x="19217" y="610"/>
                  </a:moveTo>
                  <a:lnTo>
                    <a:pt x="415" y="610"/>
                  </a:lnTo>
                  <a:cubicBezTo>
                    <a:pt x="184" y="610"/>
                    <a:pt x="0" y="426"/>
                    <a:pt x="0" y="195"/>
                  </a:cubicBezTo>
                  <a:lnTo>
                    <a:pt x="0" y="0"/>
                  </a:lnTo>
                  <a:lnTo>
                    <a:pt x="19628" y="0"/>
                  </a:lnTo>
                  <a:lnTo>
                    <a:pt x="19628" y="195"/>
                  </a:lnTo>
                  <a:cubicBezTo>
                    <a:pt x="19628" y="426"/>
                    <a:pt x="19444" y="610"/>
                    <a:pt x="19217" y="61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991400" y="1928519"/>
              <a:ext cx="95760" cy="9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8">
                  <a:moveTo>
                    <a:pt x="267" y="134"/>
                  </a:moveTo>
                  <a:cubicBezTo>
                    <a:pt x="267" y="158"/>
                    <a:pt x="261" y="179"/>
                    <a:pt x="249" y="201"/>
                  </a:cubicBezTo>
                  <a:cubicBezTo>
                    <a:pt x="236" y="222"/>
                    <a:pt x="221" y="237"/>
                    <a:pt x="200" y="250"/>
                  </a:cubicBezTo>
                  <a:cubicBezTo>
                    <a:pt x="178" y="262"/>
                    <a:pt x="157" y="268"/>
                    <a:pt x="133" y="268"/>
                  </a:cubicBezTo>
                  <a:cubicBezTo>
                    <a:pt x="108" y="268"/>
                    <a:pt x="88" y="262"/>
                    <a:pt x="67" y="250"/>
                  </a:cubicBezTo>
                  <a:cubicBezTo>
                    <a:pt x="45" y="237"/>
                    <a:pt x="30" y="222"/>
                    <a:pt x="18" y="201"/>
                  </a:cubicBezTo>
                  <a:cubicBezTo>
                    <a:pt x="5" y="179"/>
                    <a:pt x="0" y="158"/>
                    <a:pt x="0" y="134"/>
                  </a:cubicBezTo>
                  <a:cubicBezTo>
                    <a:pt x="0" y="109"/>
                    <a:pt x="5" y="88"/>
                    <a:pt x="18" y="67"/>
                  </a:cubicBezTo>
                  <a:cubicBezTo>
                    <a:pt x="31" y="46"/>
                    <a:pt x="45" y="30"/>
                    <a:pt x="67" y="18"/>
                  </a:cubicBezTo>
                  <a:cubicBezTo>
                    <a:pt x="88" y="6"/>
                    <a:pt x="109" y="0"/>
                    <a:pt x="133" y="0"/>
                  </a:cubicBezTo>
                  <a:cubicBezTo>
                    <a:pt x="158" y="0"/>
                    <a:pt x="178" y="6"/>
                    <a:pt x="200" y="18"/>
                  </a:cubicBezTo>
                  <a:cubicBezTo>
                    <a:pt x="221" y="30"/>
                    <a:pt x="236" y="46"/>
                    <a:pt x="249" y="67"/>
                  </a:cubicBezTo>
                  <a:cubicBezTo>
                    <a:pt x="261" y="88"/>
                    <a:pt x="267" y="109"/>
                    <a:pt x="267" y="134"/>
                  </a:cubicBezTo>
                  <a:close/>
                </a:path>
              </a:pathLst>
            </a:custGeom>
            <a:solidFill>
              <a:srgbClr val="45464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1448280" y="5926679"/>
              <a:ext cx="7181639" cy="8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50" h="227">
                  <a:moveTo>
                    <a:pt x="19881" y="227"/>
                  </a:moveTo>
                  <a:lnTo>
                    <a:pt x="69" y="227"/>
                  </a:lnTo>
                  <a:cubicBezTo>
                    <a:pt x="29" y="227"/>
                    <a:pt x="0" y="198"/>
                    <a:pt x="0" y="158"/>
                  </a:cubicBezTo>
                  <a:lnTo>
                    <a:pt x="0" y="68"/>
                  </a:lnTo>
                  <a:cubicBezTo>
                    <a:pt x="0" y="28"/>
                    <a:pt x="29" y="0"/>
                    <a:pt x="69" y="0"/>
                  </a:cubicBezTo>
                  <a:lnTo>
                    <a:pt x="19881" y="0"/>
                  </a:lnTo>
                  <a:cubicBezTo>
                    <a:pt x="19921" y="0"/>
                    <a:pt x="19950" y="28"/>
                    <a:pt x="19950" y="68"/>
                  </a:cubicBezTo>
                  <a:lnTo>
                    <a:pt x="19950" y="158"/>
                  </a:lnTo>
                  <a:cubicBezTo>
                    <a:pt x="19950" y="195"/>
                    <a:pt x="19917" y="227"/>
                    <a:pt x="19881" y="227"/>
                  </a:cubicBezTo>
                  <a:close/>
                </a:path>
              </a:pathLst>
            </a:custGeom>
            <a:solidFill>
              <a:srgbClr val="3535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4845600" y="5684759"/>
              <a:ext cx="38628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4" h="263">
                  <a:moveTo>
                    <a:pt x="1033" y="263"/>
                  </a:moveTo>
                  <a:lnTo>
                    <a:pt x="40" y="263"/>
                  </a:lnTo>
                  <a:cubicBezTo>
                    <a:pt x="18" y="263"/>
                    <a:pt x="0" y="245"/>
                    <a:pt x="0" y="224"/>
                  </a:cubicBezTo>
                  <a:lnTo>
                    <a:pt x="0" y="39"/>
                  </a:lnTo>
                  <a:cubicBezTo>
                    <a:pt x="0" y="18"/>
                    <a:pt x="18" y="0"/>
                    <a:pt x="40" y="0"/>
                  </a:cubicBezTo>
                  <a:lnTo>
                    <a:pt x="1033" y="0"/>
                  </a:lnTo>
                  <a:cubicBezTo>
                    <a:pt x="1055" y="0"/>
                    <a:pt x="1073" y="18"/>
                    <a:pt x="1073" y="39"/>
                  </a:cubicBezTo>
                  <a:lnTo>
                    <a:pt x="1073" y="224"/>
                  </a:lnTo>
                  <a:cubicBezTo>
                    <a:pt x="1077" y="245"/>
                    <a:pt x="1059" y="263"/>
                    <a:pt x="1033" y="2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" name="Title 8"/>
          <p:cNvSpPr>
            <a:spLocks noGrp="1"/>
          </p:cNvSpPr>
          <p:nvPr>
            <p:ph type="title"/>
          </p:nvPr>
        </p:nvSpPr>
        <p:spPr>
          <a:xfrm>
            <a:off x="698499" y="571499"/>
            <a:ext cx="5081412" cy="66896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85372" y="857971"/>
            <a:ext cx="4051300" cy="2567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68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5081412" cy="67421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5081412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55632" y="757237"/>
            <a:ext cx="5373688" cy="526732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876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/2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669160" y="1450800"/>
            <a:ext cx="3965627" cy="457787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698499" y="572400"/>
            <a:ext cx="10936287" cy="667995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4"/>
          <p:cNvSpPr>
            <a:spLocks noGrp="1"/>
          </p:cNvSpPr>
          <p:nvPr>
            <p:ph sz="quarter" idx="12"/>
          </p:nvPr>
        </p:nvSpPr>
        <p:spPr>
          <a:xfrm>
            <a:off x="698499" y="1449387"/>
            <a:ext cx="6637966" cy="45751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1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/75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ct val="120000"/>
              </a:lnSpc>
              <a:defRPr sz="2400" b="0" i="0">
                <a:solidFill>
                  <a:schemeClr val="accent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98499" y="1450800"/>
            <a:ext cx="3965627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96822" y="1450800"/>
            <a:ext cx="6637966" cy="45778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2000"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lnSpc>
                <a:spcPct val="120000"/>
              </a:lnSpc>
              <a:defRPr sz="1800"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sz="1600"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6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739148" y="66566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174436" y="3803510"/>
            <a:ext cx="3843130" cy="34455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1600" b="0" i="0" dirty="0" err="1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www.dynatrace.com</a:t>
            </a:r>
            <a:endParaRPr lang="en-US" sz="1600" b="0" i="0" dirty="0">
              <a:solidFill>
                <a:schemeClr val="bg1"/>
              </a:solidFill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35" y="2637727"/>
            <a:ext cx="3843133" cy="683056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7315200" y="768626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786191" y="-132521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sep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_sep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45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sep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6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Box 284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  <p:sp>
        <p:nvSpPr>
          <p:cNvPr id="268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11260767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7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4153" y="1987818"/>
            <a:ext cx="1126076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grpSp>
        <p:nvGrpSpPr>
          <p:cNvPr id="145" name="Group 144"/>
          <p:cNvGrpSpPr/>
          <p:nvPr userDrawn="1"/>
        </p:nvGrpSpPr>
        <p:grpSpPr>
          <a:xfrm>
            <a:off x="1026290" y="3959497"/>
            <a:ext cx="10139420" cy="1631406"/>
            <a:chOff x="509040" y="3282119"/>
            <a:chExt cx="8954280" cy="1440720"/>
          </a:xfrm>
        </p:grpSpPr>
        <p:sp>
          <p:nvSpPr>
            <p:cNvPr id="146" name="Freeform: Shape 1"/>
            <p:cNvSpPr/>
            <p:nvPr/>
          </p:nvSpPr>
          <p:spPr>
            <a:xfrm>
              <a:off x="2243160" y="3447000"/>
              <a:ext cx="1195919" cy="11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3" h="3322">
                  <a:moveTo>
                    <a:pt x="3323" y="1661"/>
                  </a:moveTo>
                  <a:cubicBezTo>
                    <a:pt x="3323" y="1967"/>
                    <a:pt x="3254" y="2227"/>
                    <a:pt x="3101" y="2492"/>
                  </a:cubicBezTo>
                  <a:cubicBezTo>
                    <a:pt x="2948" y="2757"/>
                    <a:pt x="2756" y="2947"/>
                    <a:pt x="2492" y="3100"/>
                  </a:cubicBezTo>
                  <a:cubicBezTo>
                    <a:pt x="2227" y="3253"/>
                    <a:pt x="1968" y="3322"/>
                    <a:pt x="1662" y="3322"/>
                  </a:cubicBezTo>
                  <a:cubicBezTo>
                    <a:pt x="1356" y="3322"/>
                    <a:pt x="1096" y="3253"/>
                    <a:pt x="831" y="3100"/>
                  </a:cubicBezTo>
                  <a:cubicBezTo>
                    <a:pt x="566" y="2947"/>
                    <a:pt x="376" y="2757"/>
                    <a:pt x="223" y="2492"/>
                  </a:cubicBezTo>
                  <a:cubicBezTo>
                    <a:pt x="70" y="2227"/>
                    <a:pt x="0" y="1967"/>
                    <a:pt x="0" y="1661"/>
                  </a:cubicBezTo>
                  <a:cubicBezTo>
                    <a:pt x="0" y="1355"/>
                    <a:pt x="70" y="1095"/>
                    <a:pt x="223" y="831"/>
                  </a:cubicBezTo>
                  <a:cubicBezTo>
                    <a:pt x="376" y="566"/>
                    <a:pt x="566" y="374"/>
                    <a:pt x="831" y="222"/>
                  </a:cubicBezTo>
                  <a:cubicBezTo>
                    <a:pt x="1096" y="69"/>
                    <a:pt x="1356" y="0"/>
                    <a:pt x="1662" y="0"/>
                  </a:cubicBezTo>
                  <a:cubicBezTo>
                    <a:pt x="1968" y="0"/>
                    <a:pt x="2227" y="69"/>
                    <a:pt x="2492" y="222"/>
                  </a:cubicBezTo>
                  <a:cubicBezTo>
                    <a:pt x="2756" y="374"/>
                    <a:pt x="2948" y="566"/>
                    <a:pt x="3101" y="831"/>
                  </a:cubicBezTo>
                  <a:cubicBezTo>
                    <a:pt x="3254" y="1095"/>
                    <a:pt x="3323" y="1355"/>
                    <a:pt x="3323" y="166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7" name="Freeform: Shape 2"/>
            <p:cNvSpPr/>
            <p:nvPr/>
          </p:nvSpPr>
          <p:spPr>
            <a:xfrm>
              <a:off x="3641400" y="3306960"/>
              <a:ext cx="1396800" cy="13960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81" h="3879">
                  <a:moveTo>
                    <a:pt x="3881" y="1940"/>
                  </a:moveTo>
                  <a:cubicBezTo>
                    <a:pt x="3881" y="2297"/>
                    <a:pt x="3800" y="2600"/>
                    <a:pt x="3621" y="2910"/>
                  </a:cubicBezTo>
                  <a:cubicBezTo>
                    <a:pt x="3442" y="3219"/>
                    <a:pt x="3220" y="3441"/>
                    <a:pt x="2911" y="3620"/>
                  </a:cubicBezTo>
                  <a:cubicBezTo>
                    <a:pt x="2601" y="3798"/>
                    <a:pt x="2297" y="3879"/>
                    <a:pt x="1940" y="3879"/>
                  </a:cubicBezTo>
                  <a:cubicBezTo>
                    <a:pt x="1582" y="3879"/>
                    <a:pt x="1279" y="3798"/>
                    <a:pt x="970" y="3620"/>
                  </a:cubicBezTo>
                  <a:cubicBezTo>
                    <a:pt x="660" y="3441"/>
                    <a:pt x="439" y="3219"/>
                    <a:pt x="260" y="2910"/>
                  </a:cubicBezTo>
                  <a:cubicBezTo>
                    <a:pt x="81" y="2600"/>
                    <a:pt x="0" y="2297"/>
                    <a:pt x="0" y="1940"/>
                  </a:cubicBezTo>
                  <a:cubicBezTo>
                    <a:pt x="0" y="1583"/>
                    <a:pt x="81" y="1279"/>
                    <a:pt x="260" y="970"/>
                  </a:cubicBezTo>
                  <a:cubicBezTo>
                    <a:pt x="439" y="661"/>
                    <a:pt x="660" y="438"/>
                    <a:pt x="970" y="260"/>
                  </a:cubicBezTo>
                  <a:cubicBezTo>
                    <a:pt x="1279" y="81"/>
                    <a:pt x="1583" y="0"/>
                    <a:pt x="1940" y="0"/>
                  </a:cubicBezTo>
                  <a:cubicBezTo>
                    <a:pt x="2298" y="0"/>
                    <a:pt x="2601" y="81"/>
                    <a:pt x="2911" y="260"/>
                  </a:cubicBezTo>
                  <a:cubicBezTo>
                    <a:pt x="3220" y="438"/>
                    <a:pt x="3442" y="661"/>
                    <a:pt x="3621" y="970"/>
                  </a:cubicBezTo>
                  <a:cubicBezTo>
                    <a:pt x="3800" y="1279"/>
                    <a:pt x="3881" y="1583"/>
                    <a:pt x="3881" y="194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8" name="Freeform: Shape 3"/>
            <p:cNvSpPr/>
            <p:nvPr/>
          </p:nvSpPr>
          <p:spPr>
            <a:xfrm>
              <a:off x="6909120" y="3565440"/>
              <a:ext cx="1114200" cy="78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6" h="2188">
                  <a:moveTo>
                    <a:pt x="766" y="2187"/>
                  </a:moveTo>
                  <a:cubicBezTo>
                    <a:pt x="344" y="2187"/>
                    <a:pt x="0" y="1901"/>
                    <a:pt x="0" y="1550"/>
                  </a:cubicBezTo>
                  <a:cubicBezTo>
                    <a:pt x="0" y="1306"/>
                    <a:pt x="168" y="1083"/>
                    <a:pt x="431" y="977"/>
                  </a:cubicBezTo>
                  <a:cubicBezTo>
                    <a:pt x="436" y="880"/>
                    <a:pt x="461" y="798"/>
                    <a:pt x="509" y="714"/>
                  </a:cubicBezTo>
                  <a:cubicBezTo>
                    <a:pt x="564" y="619"/>
                    <a:pt x="632" y="551"/>
                    <a:pt x="726" y="497"/>
                  </a:cubicBezTo>
                  <a:cubicBezTo>
                    <a:pt x="820" y="443"/>
                    <a:pt x="912" y="418"/>
                    <a:pt x="1020" y="417"/>
                  </a:cubicBezTo>
                  <a:lnTo>
                    <a:pt x="1021" y="417"/>
                  </a:lnTo>
                  <a:cubicBezTo>
                    <a:pt x="1104" y="417"/>
                    <a:pt x="1175" y="432"/>
                    <a:pt x="1251" y="464"/>
                  </a:cubicBezTo>
                  <a:cubicBezTo>
                    <a:pt x="1266" y="426"/>
                    <a:pt x="1280" y="395"/>
                    <a:pt x="1301" y="359"/>
                  </a:cubicBezTo>
                  <a:cubicBezTo>
                    <a:pt x="1366" y="245"/>
                    <a:pt x="1449" y="162"/>
                    <a:pt x="1564" y="96"/>
                  </a:cubicBezTo>
                  <a:cubicBezTo>
                    <a:pt x="1678" y="29"/>
                    <a:pt x="1791" y="0"/>
                    <a:pt x="1923" y="0"/>
                  </a:cubicBezTo>
                  <a:cubicBezTo>
                    <a:pt x="2055" y="0"/>
                    <a:pt x="2167" y="29"/>
                    <a:pt x="2282" y="96"/>
                  </a:cubicBezTo>
                  <a:cubicBezTo>
                    <a:pt x="2396" y="162"/>
                    <a:pt x="2478" y="245"/>
                    <a:pt x="2545" y="359"/>
                  </a:cubicBezTo>
                  <a:cubicBezTo>
                    <a:pt x="2611" y="474"/>
                    <a:pt x="2641" y="586"/>
                    <a:pt x="2641" y="718"/>
                  </a:cubicBezTo>
                  <a:cubicBezTo>
                    <a:pt x="2641" y="741"/>
                    <a:pt x="2640" y="763"/>
                    <a:pt x="2638" y="785"/>
                  </a:cubicBezTo>
                  <a:cubicBezTo>
                    <a:pt x="2921" y="918"/>
                    <a:pt x="3096" y="1167"/>
                    <a:pt x="3096" y="1438"/>
                  </a:cubicBezTo>
                  <a:cubicBezTo>
                    <a:pt x="3096" y="1852"/>
                    <a:pt x="2692" y="2188"/>
                    <a:pt x="2195" y="2188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9" name="Freeform: Shape 4"/>
            <p:cNvSpPr/>
            <p:nvPr/>
          </p:nvSpPr>
          <p:spPr>
            <a:xfrm>
              <a:off x="7747560" y="4163760"/>
              <a:ext cx="4644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20">
                  <a:moveTo>
                    <a:pt x="3" y="25"/>
                  </a:moveTo>
                  <a:lnTo>
                    <a:pt x="9" y="27"/>
                  </a:lnTo>
                  <a:lnTo>
                    <a:pt x="10" y="27"/>
                  </a:lnTo>
                  <a:cubicBezTo>
                    <a:pt x="10" y="27"/>
                    <a:pt x="9" y="27"/>
                    <a:pt x="10" y="26"/>
                  </a:cubicBezTo>
                  <a:cubicBezTo>
                    <a:pt x="11" y="25"/>
                    <a:pt x="11" y="26"/>
                    <a:pt x="11" y="26"/>
                  </a:cubicBezTo>
                  <a:lnTo>
                    <a:pt x="11" y="25"/>
                  </a:lnTo>
                  <a:cubicBezTo>
                    <a:pt x="12" y="24"/>
                    <a:pt x="12" y="23"/>
                    <a:pt x="13" y="22"/>
                  </a:cubicBezTo>
                  <a:cubicBezTo>
                    <a:pt x="15" y="18"/>
                    <a:pt x="18" y="15"/>
                    <a:pt x="22" y="13"/>
                  </a:cubicBezTo>
                  <a:cubicBezTo>
                    <a:pt x="25" y="12"/>
                    <a:pt x="27" y="11"/>
                    <a:pt x="31" y="10"/>
                  </a:cubicBezTo>
                  <a:cubicBezTo>
                    <a:pt x="32" y="10"/>
                    <a:pt x="33" y="10"/>
                    <a:pt x="34" y="11"/>
                  </a:cubicBezTo>
                  <a:cubicBezTo>
                    <a:pt x="35" y="12"/>
                    <a:pt x="36" y="12"/>
                    <a:pt x="36" y="13"/>
                  </a:cubicBezTo>
                  <a:lnTo>
                    <a:pt x="37" y="13"/>
                  </a:lnTo>
                  <a:cubicBezTo>
                    <a:pt x="38" y="19"/>
                    <a:pt x="39" y="23"/>
                    <a:pt x="39" y="29"/>
                  </a:cubicBezTo>
                  <a:cubicBezTo>
                    <a:pt x="39" y="34"/>
                    <a:pt x="38" y="39"/>
                    <a:pt x="37" y="44"/>
                  </a:cubicBezTo>
                  <a:lnTo>
                    <a:pt x="12" y="44"/>
                  </a:lnTo>
                  <a:cubicBezTo>
                    <a:pt x="12" y="44"/>
                    <a:pt x="11" y="44"/>
                    <a:pt x="11" y="45"/>
                  </a:cubicBezTo>
                  <a:cubicBezTo>
                    <a:pt x="11" y="45"/>
                    <a:pt x="11" y="44"/>
                    <a:pt x="10" y="45"/>
                  </a:cubicBezTo>
                  <a:cubicBezTo>
                    <a:pt x="9" y="46"/>
                    <a:pt x="10" y="46"/>
                    <a:pt x="10" y="46"/>
                  </a:cubicBezTo>
                  <a:lnTo>
                    <a:pt x="10" y="52"/>
                  </a:lnTo>
                  <a:lnTo>
                    <a:pt x="10" y="53"/>
                  </a:ln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2" y="54"/>
                    <a:pt x="12" y="54"/>
                  </a:cubicBezTo>
                  <a:lnTo>
                    <a:pt x="34" y="54"/>
                  </a:lnTo>
                  <a:cubicBezTo>
                    <a:pt x="32" y="62"/>
                    <a:pt x="29" y="69"/>
                    <a:pt x="24" y="77"/>
                  </a:cubicBezTo>
                  <a:lnTo>
                    <a:pt x="23" y="80"/>
                  </a:lnTo>
                  <a:lnTo>
                    <a:pt x="23" y="81"/>
                  </a:lnTo>
                  <a:lnTo>
                    <a:pt x="23" y="82"/>
                  </a:lnTo>
                  <a:lnTo>
                    <a:pt x="53" y="101"/>
                  </a:lnTo>
                  <a:lnTo>
                    <a:pt x="37" y="112"/>
                  </a:lnTo>
                  <a:lnTo>
                    <a:pt x="37" y="113"/>
                  </a:lnTo>
                  <a:cubicBezTo>
                    <a:pt x="36" y="113"/>
                    <a:pt x="36" y="113"/>
                    <a:pt x="36" y="113"/>
                  </a:cubicBezTo>
                  <a:cubicBezTo>
                    <a:pt x="36" y="114"/>
                    <a:pt x="36" y="114"/>
                    <a:pt x="37" y="114"/>
                  </a:cubicBezTo>
                  <a:lnTo>
                    <a:pt x="40" y="119"/>
                  </a:lnTo>
                  <a:lnTo>
                    <a:pt x="41" y="119"/>
                  </a:lnTo>
                  <a:lnTo>
                    <a:pt x="42" y="119"/>
                  </a:lnTo>
                  <a:lnTo>
                    <a:pt x="62" y="106"/>
                  </a:lnTo>
                  <a:lnTo>
                    <a:pt x="83" y="120"/>
                  </a:lnTo>
                  <a:lnTo>
                    <a:pt x="84" y="120"/>
                  </a:lnTo>
                  <a:cubicBezTo>
                    <a:pt x="85" y="120"/>
                    <a:pt x="85" y="119"/>
                    <a:pt x="85" y="119"/>
                  </a:cubicBezTo>
                  <a:lnTo>
                    <a:pt x="88" y="114"/>
                  </a:lnTo>
                  <a:cubicBezTo>
                    <a:pt x="88" y="113"/>
                    <a:pt x="88" y="113"/>
                    <a:pt x="88" y="113"/>
                  </a:cubicBezTo>
                  <a:lnTo>
                    <a:pt x="88" y="112"/>
                  </a:lnTo>
                  <a:lnTo>
                    <a:pt x="87" y="112"/>
                  </a:lnTo>
                  <a:lnTo>
                    <a:pt x="69" y="100"/>
                  </a:lnTo>
                  <a:lnTo>
                    <a:pt x="99" y="81"/>
                  </a:lnTo>
                  <a:lnTo>
                    <a:pt x="100" y="80"/>
                  </a:lnTo>
                  <a:lnTo>
                    <a:pt x="100" y="79"/>
                  </a:lnTo>
                  <a:lnTo>
                    <a:pt x="100" y="78"/>
                  </a:lnTo>
                  <a:cubicBezTo>
                    <a:pt x="99" y="77"/>
                    <a:pt x="98" y="76"/>
                    <a:pt x="97" y="74"/>
                  </a:cubicBezTo>
                  <a:cubicBezTo>
                    <a:pt x="94" y="70"/>
                    <a:pt x="93" y="65"/>
                    <a:pt x="93" y="59"/>
                  </a:cubicBezTo>
                  <a:cubicBezTo>
                    <a:pt x="93" y="57"/>
                    <a:pt x="93" y="55"/>
                    <a:pt x="93" y="53"/>
                  </a:cubicBezTo>
                  <a:lnTo>
                    <a:pt x="119" y="53"/>
                  </a:lnTo>
                  <a:lnTo>
                    <a:pt x="120" y="53"/>
                  </a:lnTo>
                  <a:lnTo>
                    <a:pt x="121" y="52"/>
                  </a:lnTo>
                  <a:lnTo>
                    <a:pt x="121" y="51"/>
                  </a:lnTo>
                  <a:lnTo>
                    <a:pt x="121" y="46"/>
                  </a:ln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4"/>
                    <a:pt x="120" y="44"/>
                  </a:cubicBezTo>
                  <a:lnTo>
                    <a:pt x="119" y="44"/>
                  </a:lnTo>
                  <a:lnTo>
                    <a:pt x="97" y="44"/>
                  </a:lnTo>
                  <a:cubicBezTo>
                    <a:pt x="101" y="34"/>
                    <a:pt x="108" y="27"/>
                    <a:pt x="128" y="27"/>
                  </a:cubicBezTo>
                  <a:cubicBezTo>
                    <a:pt x="129" y="27"/>
                    <a:pt x="129" y="27"/>
                    <a:pt x="129" y="26"/>
                  </a:cubicBezTo>
                  <a:lnTo>
                    <a:pt x="130" y="26"/>
                  </a:lnTo>
                  <a:cubicBezTo>
                    <a:pt x="130" y="25"/>
                    <a:pt x="130" y="25"/>
                    <a:pt x="130" y="25"/>
                  </a:cubicBezTo>
                  <a:lnTo>
                    <a:pt x="130" y="19"/>
                  </a:lnTo>
                  <a:lnTo>
                    <a:pt x="130" y="18"/>
                  </a:lnTo>
                  <a:lnTo>
                    <a:pt x="129" y="18"/>
                  </a:lnTo>
                  <a:cubicBezTo>
                    <a:pt x="129" y="17"/>
                    <a:pt x="129" y="17"/>
                    <a:pt x="128" y="17"/>
                  </a:cubicBezTo>
                  <a:cubicBezTo>
                    <a:pt x="127" y="17"/>
                    <a:pt x="125" y="17"/>
                    <a:pt x="124" y="17"/>
                  </a:cubicBezTo>
                  <a:cubicBezTo>
                    <a:pt x="117" y="17"/>
                    <a:pt x="111" y="18"/>
                    <a:pt x="104" y="22"/>
                  </a:cubicBezTo>
                  <a:cubicBezTo>
                    <a:pt x="97" y="26"/>
                    <a:pt x="93" y="30"/>
                    <a:pt x="90" y="36"/>
                  </a:cubicBezTo>
                  <a:cubicBezTo>
                    <a:pt x="88" y="39"/>
                    <a:pt x="88" y="41"/>
                    <a:pt x="87" y="44"/>
                  </a:cubicBezTo>
                  <a:lnTo>
                    <a:pt x="45" y="44"/>
                  </a:lnTo>
                  <a:cubicBezTo>
                    <a:pt x="46" y="38"/>
                    <a:pt x="47" y="34"/>
                    <a:pt x="47" y="28"/>
                  </a:cubicBezTo>
                  <a:cubicBezTo>
                    <a:pt x="47" y="21"/>
                    <a:pt x="46" y="14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1" y="5"/>
                    <a:pt x="40" y="4"/>
                    <a:pt x="37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4" y="0"/>
                    <a:pt x="20" y="1"/>
                    <a:pt x="15" y="4"/>
                  </a:cubicBezTo>
                  <a:cubicBezTo>
                    <a:pt x="10" y="7"/>
                    <a:pt x="6" y="11"/>
                    <a:pt x="3" y="16"/>
                  </a:cubicBezTo>
                  <a:cubicBezTo>
                    <a:pt x="2" y="18"/>
                    <a:pt x="2" y="19"/>
                    <a:pt x="1" y="21"/>
                  </a:cubicBezTo>
                  <a:cubicBezTo>
                    <a:pt x="1" y="21"/>
                    <a:pt x="0" y="21"/>
                    <a:pt x="0" y="22"/>
                  </a:cubicBezTo>
                  <a:lnTo>
                    <a:pt x="0" y="23"/>
                  </a:lnTo>
                  <a:lnTo>
                    <a:pt x="0" y="24"/>
                  </a:lnTo>
                  <a:cubicBezTo>
                    <a:pt x="0" y="24"/>
                    <a:pt x="1" y="24"/>
                    <a:pt x="1" y="25"/>
                  </a:cubicBezTo>
                  <a:lnTo>
                    <a:pt x="2" y="25"/>
                  </a:lnTo>
                  <a:cubicBezTo>
                    <a:pt x="3" y="25"/>
                    <a:pt x="3" y="25"/>
                    <a:pt x="3" y="25"/>
                  </a:cubicBezTo>
                  <a:close/>
                  <a:moveTo>
                    <a:pt x="80" y="84"/>
                  </a:moveTo>
                  <a:lnTo>
                    <a:pt x="63" y="95"/>
                  </a:lnTo>
                  <a:lnTo>
                    <a:pt x="45" y="84"/>
                  </a:lnTo>
                  <a:close/>
                  <a:moveTo>
                    <a:pt x="88" y="75"/>
                  </a:moveTo>
                  <a:lnTo>
                    <a:pt x="36" y="75"/>
                  </a:lnTo>
                  <a:cubicBezTo>
                    <a:pt x="39" y="68"/>
                    <a:pt x="42" y="61"/>
                    <a:pt x="44" y="54"/>
                  </a:cubicBezTo>
                  <a:lnTo>
                    <a:pt x="85" y="54"/>
                  </a:lnTo>
                  <a:cubicBezTo>
                    <a:pt x="85" y="56"/>
                    <a:pt x="85" y="57"/>
                    <a:pt x="85" y="59"/>
                  </a:cubicBezTo>
                  <a:cubicBezTo>
                    <a:pt x="85" y="65"/>
                    <a:pt x="86" y="69"/>
                    <a:pt x="89" y="7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0" name="Freeform: Shape 5"/>
            <p:cNvSpPr/>
            <p:nvPr/>
          </p:nvSpPr>
          <p:spPr>
            <a:xfrm>
              <a:off x="7637760" y="4136760"/>
              <a:ext cx="184320" cy="13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3" h="364">
                  <a:moveTo>
                    <a:pt x="505" y="341"/>
                  </a:moveTo>
                  <a:cubicBezTo>
                    <a:pt x="501" y="337"/>
                    <a:pt x="498" y="335"/>
                    <a:pt x="494" y="333"/>
                  </a:cubicBezTo>
                  <a:cubicBezTo>
                    <a:pt x="484" y="327"/>
                    <a:pt x="474" y="324"/>
                    <a:pt x="463" y="324"/>
                  </a:cubicBezTo>
                  <a:cubicBezTo>
                    <a:pt x="462" y="324"/>
                    <a:pt x="461" y="324"/>
                    <a:pt x="460" y="324"/>
                  </a:cubicBezTo>
                  <a:cubicBezTo>
                    <a:pt x="448" y="311"/>
                    <a:pt x="398" y="258"/>
                    <a:pt x="387" y="246"/>
                  </a:cubicBezTo>
                  <a:cubicBezTo>
                    <a:pt x="411" y="230"/>
                    <a:pt x="428" y="212"/>
                    <a:pt x="443" y="188"/>
                  </a:cubicBezTo>
                  <a:lnTo>
                    <a:pt x="471" y="188"/>
                  </a:lnTo>
                  <a:lnTo>
                    <a:pt x="472" y="187"/>
                  </a:lnTo>
                  <a:lnTo>
                    <a:pt x="473" y="187"/>
                  </a:lnTo>
                  <a:cubicBezTo>
                    <a:pt x="473" y="186"/>
                    <a:pt x="473" y="186"/>
                    <a:pt x="473" y="186"/>
                  </a:cubicBezTo>
                  <a:lnTo>
                    <a:pt x="473" y="179"/>
                  </a:lnTo>
                  <a:lnTo>
                    <a:pt x="473" y="178"/>
                  </a:lnTo>
                  <a:lnTo>
                    <a:pt x="472" y="178"/>
                  </a:lnTo>
                  <a:lnTo>
                    <a:pt x="471" y="178"/>
                  </a:lnTo>
                  <a:lnTo>
                    <a:pt x="448" y="178"/>
                  </a:lnTo>
                  <a:lnTo>
                    <a:pt x="451" y="172"/>
                  </a:lnTo>
                  <a:lnTo>
                    <a:pt x="471" y="172"/>
                  </a:lnTo>
                  <a:lnTo>
                    <a:pt x="472" y="172"/>
                  </a:lnTo>
                  <a:cubicBezTo>
                    <a:pt x="472" y="172"/>
                    <a:pt x="473" y="172"/>
                    <a:pt x="473" y="171"/>
                  </a:cubicBezTo>
                  <a:lnTo>
                    <a:pt x="473" y="170"/>
                  </a:lnTo>
                  <a:lnTo>
                    <a:pt x="473" y="164"/>
                  </a:lnTo>
                  <a:lnTo>
                    <a:pt x="473" y="163"/>
                  </a:lnTo>
                  <a:lnTo>
                    <a:pt x="472" y="163"/>
                  </a:lnTo>
                  <a:cubicBezTo>
                    <a:pt x="472" y="162"/>
                    <a:pt x="471" y="162"/>
                    <a:pt x="471" y="162"/>
                  </a:cubicBezTo>
                  <a:lnTo>
                    <a:pt x="456" y="162"/>
                  </a:lnTo>
                  <a:cubicBezTo>
                    <a:pt x="469" y="132"/>
                    <a:pt x="475" y="104"/>
                    <a:pt x="475" y="72"/>
                  </a:cubicBezTo>
                  <a:cubicBezTo>
                    <a:pt x="475" y="70"/>
                    <a:pt x="475" y="68"/>
                    <a:pt x="475" y="66"/>
                  </a:cubicBezTo>
                  <a:cubicBezTo>
                    <a:pt x="475" y="65"/>
                    <a:pt x="475" y="65"/>
                    <a:pt x="475" y="65"/>
                  </a:cubicBezTo>
                  <a:cubicBezTo>
                    <a:pt x="475" y="42"/>
                    <a:pt x="472" y="23"/>
                    <a:pt x="466" y="1"/>
                  </a:cubicBezTo>
                  <a:lnTo>
                    <a:pt x="465" y="0"/>
                  </a:lnTo>
                  <a:lnTo>
                    <a:pt x="464" y="0"/>
                  </a:lnTo>
                  <a:cubicBezTo>
                    <a:pt x="450" y="6"/>
                    <a:pt x="421" y="24"/>
                    <a:pt x="413" y="44"/>
                  </a:cubicBezTo>
                  <a:cubicBezTo>
                    <a:pt x="399" y="42"/>
                    <a:pt x="386" y="41"/>
                    <a:pt x="372" y="41"/>
                  </a:cubicBezTo>
                  <a:lnTo>
                    <a:pt x="371" y="41"/>
                  </a:lnTo>
                  <a:cubicBezTo>
                    <a:pt x="353" y="41"/>
                    <a:pt x="338" y="43"/>
                    <a:pt x="321" y="45"/>
                  </a:cubicBezTo>
                  <a:cubicBezTo>
                    <a:pt x="314" y="23"/>
                    <a:pt x="287" y="7"/>
                    <a:pt x="271" y="0"/>
                  </a:cubicBezTo>
                  <a:lnTo>
                    <a:pt x="270" y="0"/>
                  </a:lnTo>
                  <a:lnTo>
                    <a:pt x="269" y="0"/>
                  </a:lnTo>
                  <a:lnTo>
                    <a:pt x="269" y="1"/>
                  </a:lnTo>
                  <a:cubicBezTo>
                    <a:pt x="260" y="15"/>
                    <a:pt x="257" y="46"/>
                    <a:pt x="258" y="68"/>
                  </a:cubicBezTo>
                  <a:lnTo>
                    <a:pt x="258" y="69"/>
                  </a:lnTo>
                  <a:cubicBezTo>
                    <a:pt x="258" y="88"/>
                    <a:pt x="261" y="104"/>
                    <a:pt x="265" y="123"/>
                  </a:cubicBezTo>
                  <a:cubicBezTo>
                    <a:pt x="230" y="133"/>
                    <a:pt x="201" y="145"/>
                    <a:pt x="169" y="163"/>
                  </a:cubicBezTo>
                  <a:cubicBezTo>
                    <a:pt x="139" y="181"/>
                    <a:pt x="115" y="199"/>
                    <a:pt x="90" y="223"/>
                  </a:cubicBezTo>
                  <a:cubicBezTo>
                    <a:pt x="86" y="218"/>
                    <a:pt x="82" y="213"/>
                    <a:pt x="79" y="207"/>
                  </a:cubicBezTo>
                  <a:cubicBezTo>
                    <a:pt x="71" y="193"/>
                    <a:pt x="66" y="180"/>
                    <a:pt x="63" y="163"/>
                  </a:cubicBezTo>
                  <a:cubicBezTo>
                    <a:pt x="62" y="160"/>
                    <a:pt x="62" y="157"/>
                    <a:pt x="62" y="153"/>
                  </a:cubicBezTo>
                  <a:cubicBezTo>
                    <a:pt x="62" y="141"/>
                    <a:pt x="65" y="130"/>
                    <a:pt x="71" y="120"/>
                  </a:cubicBezTo>
                  <a:cubicBezTo>
                    <a:pt x="73" y="117"/>
                    <a:pt x="74" y="115"/>
                    <a:pt x="76" y="112"/>
                  </a:cubicBezTo>
                  <a:cubicBezTo>
                    <a:pt x="81" y="106"/>
                    <a:pt x="86" y="102"/>
                    <a:pt x="92" y="98"/>
                  </a:cubicBezTo>
                  <a:cubicBezTo>
                    <a:pt x="102" y="93"/>
                    <a:pt x="111" y="91"/>
                    <a:pt x="121" y="91"/>
                  </a:cubicBezTo>
                  <a:cubicBezTo>
                    <a:pt x="122" y="91"/>
                    <a:pt x="123" y="91"/>
                    <a:pt x="124" y="91"/>
                  </a:cubicBezTo>
                  <a:cubicBezTo>
                    <a:pt x="131" y="91"/>
                    <a:pt x="137" y="91"/>
                    <a:pt x="144" y="92"/>
                  </a:cubicBezTo>
                  <a:cubicBezTo>
                    <a:pt x="144" y="93"/>
                    <a:pt x="144" y="94"/>
                    <a:pt x="144" y="94"/>
                  </a:cubicBezTo>
                  <a:cubicBezTo>
                    <a:pt x="144" y="97"/>
                    <a:pt x="145" y="100"/>
                    <a:pt x="147" y="103"/>
                  </a:cubicBezTo>
                  <a:cubicBezTo>
                    <a:pt x="152" y="110"/>
                    <a:pt x="169" y="113"/>
                    <a:pt x="184" y="113"/>
                  </a:cubicBezTo>
                  <a:cubicBezTo>
                    <a:pt x="184" y="113"/>
                    <a:pt x="185" y="113"/>
                    <a:pt x="186" y="113"/>
                  </a:cubicBezTo>
                  <a:cubicBezTo>
                    <a:pt x="197" y="113"/>
                    <a:pt x="207" y="112"/>
                    <a:pt x="217" y="107"/>
                  </a:cubicBezTo>
                  <a:cubicBezTo>
                    <a:pt x="218" y="107"/>
                    <a:pt x="218" y="107"/>
                    <a:pt x="218" y="107"/>
                  </a:cubicBezTo>
                  <a:cubicBezTo>
                    <a:pt x="218" y="106"/>
                    <a:pt x="218" y="106"/>
                    <a:pt x="218" y="106"/>
                  </a:cubicBezTo>
                  <a:lnTo>
                    <a:pt x="218" y="105"/>
                  </a:lnTo>
                  <a:cubicBezTo>
                    <a:pt x="211" y="95"/>
                    <a:pt x="204" y="89"/>
                    <a:pt x="193" y="83"/>
                  </a:cubicBezTo>
                  <a:cubicBezTo>
                    <a:pt x="183" y="77"/>
                    <a:pt x="173" y="74"/>
                    <a:pt x="162" y="72"/>
                  </a:cubicBezTo>
                  <a:lnTo>
                    <a:pt x="161" y="72"/>
                  </a:lnTo>
                  <a:cubicBezTo>
                    <a:pt x="159" y="72"/>
                    <a:pt x="157" y="73"/>
                    <a:pt x="155" y="74"/>
                  </a:cubicBezTo>
                  <a:cubicBezTo>
                    <a:pt x="152" y="76"/>
                    <a:pt x="150" y="78"/>
                    <a:pt x="148" y="80"/>
                  </a:cubicBezTo>
                  <a:lnTo>
                    <a:pt x="148" y="81"/>
                  </a:lnTo>
                  <a:cubicBezTo>
                    <a:pt x="140" y="79"/>
                    <a:pt x="132" y="78"/>
                    <a:pt x="124" y="78"/>
                  </a:cubicBezTo>
                  <a:cubicBezTo>
                    <a:pt x="123" y="78"/>
                    <a:pt x="122" y="78"/>
                    <a:pt x="121" y="78"/>
                  </a:cubicBezTo>
                  <a:cubicBezTo>
                    <a:pt x="109" y="78"/>
                    <a:pt x="98" y="81"/>
                    <a:pt x="87" y="87"/>
                  </a:cubicBezTo>
                  <a:cubicBezTo>
                    <a:pt x="79" y="92"/>
                    <a:pt x="73" y="97"/>
                    <a:pt x="67" y="104"/>
                  </a:cubicBezTo>
                  <a:cubicBezTo>
                    <a:pt x="65" y="107"/>
                    <a:pt x="63" y="110"/>
                    <a:pt x="60" y="114"/>
                  </a:cubicBezTo>
                  <a:cubicBezTo>
                    <a:pt x="53" y="126"/>
                    <a:pt x="50" y="138"/>
                    <a:pt x="50" y="153"/>
                  </a:cubicBezTo>
                  <a:cubicBezTo>
                    <a:pt x="50" y="157"/>
                    <a:pt x="50" y="161"/>
                    <a:pt x="51" y="165"/>
                  </a:cubicBezTo>
                  <a:cubicBezTo>
                    <a:pt x="54" y="183"/>
                    <a:pt x="60" y="197"/>
                    <a:pt x="69" y="213"/>
                  </a:cubicBezTo>
                  <a:cubicBezTo>
                    <a:pt x="73" y="220"/>
                    <a:pt x="77" y="226"/>
                    <a:pt x="82" y="232"/>
                  </a:cubicBezTo>
                  <a:lnTo>
                    <a:pt x="74" y="240"/>
                  </a:lnTo>
                  <a:cubicBezTo>
                    <a:pt x="33" y="286"/>
                    <a:pt x="0" y="339"/>
                    <a:pt x="0" y="349"/>
                  </a:cubicBezTo>
                  <a:lnTo>
                    <a:pt x="0" y="354"/>
                  </a:lnTo>
                  <a:lnTo>
                    <a:pt x="0" y="355"/>
                  </a:lnTo>
                  <a:cubicBezTo>
                    <a:pt x="1" y="355"/>
                    <a:pt x="1" y="355"/>
                    <a:pt x="1" y="355"/>
                  </a:cubicBezTo>
                  <a:lnTo>
                    <a:pt x="58" y="355"/>
                  </a:lnTo>
                  <a:lnTo>
                    <a:pt x="59" y="355"/>
                  </a:lnTo>
                  <a:cubicBezTo>
                    <a:pt x="59" y="355"/>
                    <a:pt x="59" y="356"/>
                    <a:pt x="60" y="355"/>
                  </a:cubicBezTo>
                  <a:cubicBezTo>
                    <a:pt x="61" y="354"/>
                    <a:pt x="60" y="354"/>
                    <a:pt x="60" y="354"/>
                  </a:cubicBezTo>
                  <a:cubicBezTo>
                    <a:pt x="60" y="353"/>
                    <a:pt x="60" y="353"/>
                    <a:pt x="60" y="353"/>
                  </a:cubicBezTo>
                  <a:lnTo>
                    <a:pt x="59" y="348"/>
                  </a:lnTo>
                  <a:cubicBezTo>
                    <a:pt x="58" y="345"/>
                    <a:pt x="58" y="343"/>
                    <a:pt x="58" y="340"/>
                  </a:cubicBezTo>
                  <a:cubicBezTo>
                    <a:pt x="58" y="327"/>
                    <a:pt x="61" y="317"/>
                    <a:pt x="67" y="306"/>
                  </a:cubicBezTo>
                  <a:cubicBezTo>
                    <a:pt x="70" y="302"/>
                    <a:pt x="72" y="299"/>
                    <a:pt x="75" y="296"/>
                  </a:cubicBezTo>
                  <a:cubicBezTo>
                    <a:pt x="81" y="288"/>
                    <a:pt x="87" y="283"/>
                    <a:pt x="95" y="278"/>
                  </a:cubicBezTo>
                  <a:cubicBezTo>
                    <a:pt x="102" y="274"/>
                    <a:pt x="108" y="272"/>
                    <a:pt x="116" y="270"/>
                  </a:cubicBezTo>
                  <a:cubicBezTo>
                    <a:pt x="139" y="292"/>
                    <a:pt x="159" y="309"/>
                    <a:pt x="185" y="327"/>
                  </a:cubicBezTo>
                  <a:cubicBezTo>
                    <a:pt x="186" y="327"/>
                    <a:pt x="186" y="327"/>
                    <a:pt x="186" y="327"/>
                  </a:cubicBezTo>
                  <a:lnTo>
                    <a:pt x="229" y="327"/>
                  </a:lnTo>
                  <a:cubicBezTo>
                    <a:pt x="229" y="327"/>
                    <a:pt x="228" y="327"/>
                    <a:pt x="229" y="326"/>
                  </a:cubicBezTo>
                  <a:cubicBezTo>
                    <a:pt x="230" y="325"/>
                    <a:pt x="230" y="326"/>
                    <a:pt x="230" y="326"/>
                  </a:cubicBezTo>
                  <a:lnTo>
                    <a:pt x="230" y="325"/>
                  </a:lnTo>
                  <a:lnTo>
                    <a:pt x="230" y="320"/>
                  </a:lnTo>
                  <a:cubicBezTo>
                    <a:pt x="230" y="317"/>
                    <a:pt x="230" y="315"/>
                    <a:pt x="228" y="312"/>
                  </a:cubicBezTo>
                  <a:cubicBezTo>
                    <a:pt x="227" y="310"/>
                    <a:pt x="225" y="308"/>
                    <a:pt x="223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17" y="304"/>
                    <a:pt x="213" y="303"/>
                    <a:pt x="208" y="303"/>
                  </a:cubicBezTo>
                  <a:lnTo>
                    <a:pt x="207" y="303"/>
                  </a:lnTo>
                  <a:cubicBezTo>
                    <a:pt x="203" y="303"/>
                    <a:pt x="199" y="303"/>
                    <a:pt x="195" y="304"/>
                  </a:cubicBezTo>
                  <a:cubicBezTo>
                    <a:pt x="193" y="302"/>
                    <a:pt x="191" y="299"/>
                    <a:pt x="190" y="296"/>
                  </a:cubicBezTo>
                  <a:cubicBezTo>
                    <a:pt x="185" y="287"/>
                    <a:pt x="182" y="279"/>
                    <a:pt x="182" y="268"/>
                  </a:cubicBezTo>
                  <a:cubicBezTo>
                    <a:pt x="278" y="277"/>
                    <a:pt x="370" y="320"/>
                    <a:pt x="456" y="364"/>
                  </a:cubicBezTo>
                  <a:lnTo>
                    <a:pt x="511" y="364"/>
                  </a:lnTo>
                  <a:lnTo>
                    <a:pt x="512" y="364"/>
                  </a:lnTo>
                  <a:cubicBezTo>
                    <a:pt x="512" y="363"/>
                    <a:pt x="512" y="363"/>
                    <a:pt x="512" y="363"/>
                  </a:cubicBezTo>
                  <a:lnTo>
                    <a:pt x="513" y="360"/>
                  </a:lnTo>
                  <a:cubicBezTo>
                    <a:pt x="513" y="359"/>
                    <a:pt x="513" y="359"/>
                    <a:pt x="513" y="359"/>
                  </a:cubicBezTo>
                  <a:cubicBezTo>
                    <a:pt x="513" y="355"/>
                    <a:pt x="512" y="351"/>
                    <a:pt x="510" y="347"/>
                  </a:cubicBezTo>
                  <a:cubicBezTo>
                    <a:pt x="508" y="344"/>
                    <a:pt x="507" y="343"/>
                    <a:pt x="505" y="341"/>
                  </a:cubicBezTo>
                  <a:close/>
                  <a:moveTo>
                    <a:pt x="186" y="213"/>
                  </a:moveTo>
                  <a:lnTo>
                    <a:pt x="178" y="211"/>
                  </a:lnTo>
                  <a:cubicBezTo>
                    <a:pt x="177" y="211"/>
                    <a:pt x="177" y="210"/>
                    <a:pt x="177" y="210"/>
                  </a:cubicBezTo>
                  <a:lnTo>
                    <a:pt x="176" y="211"/>
                  </a:lnTo>
                  <a:lnTo>
                    <a:pt x="175" y="212"/>
                  </a:lnTo>
                  <a:cubicBezTo>
                    <a:pt x="171" y="227"/>
                    <a:pt x="169" y="240"/>
                    <a:pt x="168" y="256"/>
                  </a:cubicBezTo>
                  <a:cubicBezTo>
                    <a:pt x="159" y="256"/>
                    <a:pt x="150" y="255"/>
                    <a:pt x="141" y="255"/>
                  </a:cubicBezTo>
                  <a:lnTo>
                    <a:pt x="140" y="255"/>
                  </a:lnTo>
                  <a:cubicBezTo>
                    <a:pt x="132" y="255"/>
                    <a:pt x="126" y="255"/>
                    <a:pt x="119" y="257"/>
                  </a:cubicBezTo>
                  <a:cubicBezTo>
                    <a:pt x="111" y="249"/>
                    <a:pt x="104" y="242"/>
                    <a:pt x="97" y="233"/>
                  </a:cubicBezTo>
                  <a:cubicBezTo>
                    <a:pt x="110" y="220"/>
                    <a:pt x="121" y="210"/>
                    <a:pt x="135" y="200"/>
                  </a:cubicBezTo>
                  <a:lnTo>
                    <a:pt x="155" y="213"/>
                  </a:lnTo>
                  <a:cubicBezTo>
                    <a:pt x="155" y="214"/>
                    <a:pt x="155" y="214"/>
                    <a:pt x="155" y="214"/>
                  </a:cubicBezTo>
                  <a:cubicBezTo>
                    <a:pt x="155" y="214"/>
                    <a:pt x="156" y="214"/>
                    <a:pt x="156" y="213"/>
                  </a:cubicBezTo>
                  <a:lnTo>
                    <a:pt x="157" y="213"/>
                  </a:lnTo>
                  <a:cubicBezTo>
                    <a:pt x="157" y="212"/>
                    <a:pt x="157" y="212"/>
                    <a:pt x="157" y="212"/>
                  </a:cubicBezTo>
                  <a:cubicBezTo>
                    <a:pt x="158" y="212"/>
                    <a:pt x="158" y="211"/>
                    <a:pt x="158" y="211"/>
                  </a:cubicBezTo>
                  <a:lnTo>
                    <a:pt x="157" y="211"/>
                  </a:lnTo>
                  <a:lnTo>
                    <a:pt x="151" y="188"/>
                  </a:lnTo>
                  <a:cubicBezTo>
                    <a:pt x="157" y="185"/>
                    <a:pt x="163" y="181"/>
                    <a:pt x="169" y="177"/>
                  </a:cubicBezTo>
                  <a:lnTo>
                    <a:pt x="198" y="192"/>
                  </a:lnTo>
                  <a:lnTo>
                    <a:pt x="199" y="192"/>
                  </a:lnTo>
                  <a:lnTo>
                    <a:pt x="200" y="192"/>
                  </a:lnTo>
                  <a:cubicBezTo>
                    <a:pt x="200" y="192"/>
                    <a:pt x="200" y="193"/>
                    <a:pt x="201" y="192"/>
                  </a:cubicBezTo>
                  <a:cubicBezTo>
                    <a:pt x="202" y="191"/>
                    <a:pt x="201" y="191"/>
                    <a:pt x="201" y="191"/>
                  </a:cubicBezTo>
                  <a:cubicBezTo>
                    <a:pt x="201" y="190"/>
                    <a:pt x="201" y="190"/>
                    <a:pt x="201" y="190"/>
                  </a:cubicBezTo>
                  <a:lnTo>
                    <a:pt x="201" y="189"/>
                  </a:lnTo>
                  <a:lnTo>
                    <a:pt x="188" y="166"/>
                  </a:lnTo>
                  <a:lnTo>
                    <a:pt x="198" y="161"/>
                  </a:lnTo>
                  <a:lnTo>
                    <a:pt x="240" y="189"/>
                  </a:lnTo>
                  <a:lnTo>
                    <a:pt x="240" y="190"/>
                  </a:lnTo>
                  <a:lnTo>
                    <a:pt x="241" y="189"/>
                  </a:lnTo>
                  <a:lnTo>
                    <a:pt x="242" y="189"/>
                  </a:lnTo>
                  <a:cubicBezTo>
                    <a:pt x="243" y="188"/>
                    <a:pt x="243" y="188"/>
                    <a:pt x="243" y="188"/>
                  </a:cubicBezTo>
                  <a:cubicBezTo>
                    <a:pt x="243" y="187"/>
                    <a:pt x="243" y="187"/>
                    <a:pt x="242" y="187"/>
                  </a:cubicBezTo>
                  <a:lnTo>
                    <a:pt x="229" y="147"/>
                  </a:lnTo>
                  <a:cubicBezTo>
                    <a:pt x="243" y="142"/>
                    <a:pt x="255" y="138"/>
                    <a:pt x="269" y="134"/>
                  </a:cubicBezTo>
                  <a:cubicBezTo>
                    <a:pt x="272" y="144"/>
                    <a:pt x="275" y="152"/>
                    <a:pt x="279" y="161"/>
                  </a:cubicBezTo>
                  <a:lnTo>
                    <a:pt x="263" y="161"/>
                  </a:lnTo>
                  <a:cubicBezTo>
                    <a:pt x="262" y="161"/>
                    <a:pt x="262" y="161"/>
                    <a:pt x="262" y="161"/>
                  </a:cubicBezTo>
                  <a:lnTo>
                    <a:pt x="261" y="162"/>
                  </a:lnTo>
                  <a:lnTo>
                    <a:pt x="261" y="163"/>
                  </a:lnTo>
                  <a:lnTo>
                    <a:pt x="261" y="169"/>
                  </a:lnTo>
                  <a:cubicBezTo>
                    <a:pt x="261" y="170"/>
                    <a:pt x="261" y="170"/>
                    <a:pt x="261" y="170"/>
                  </a:cubicBezTo>
                  <a:lnTo>
                    <a:pt x="262" y="171"/>
                  </a:lnTo>
                  <a:lnTo>
                    <a:pt x="263" y="171"/>
                  </a:lnTo>
                  <a:lnTo>
                    <a:pt x="284" y="171"/>
                  </a:lnTo>
                  <a:lnTo>
                    <a:pt x="287" y="176"/>
                  </a:lnTo>
                  <a:lnTo>
                    <a:pt x="263" y="176"/>
                  </a:lnTo>
                  <a:cubicBezTo>
                    <a:pt x="263" y="176"/>
                    <a:pt x="262" y="176"/>
                    <a:pt x="262" y="177"/>
                  </a:cubicBezTo>
                  <a:cubicBezTo>
                    <a:pt x="262" y="177"/>
                    <a:pt x="262" y="176"/>
                    <a:pt x="261" y="177"/>
                  </a:cubicBezTo>
                  <a:cubicBezTo>
                    <a:pt x="260" y="178"/>
                    <a:pt x="261" y="178"/>
                    <a:pt x="261" y="178"/>
                  </a:cubicBezTo>
                  <a:lnTo>
                    <a:pt x="261" y="185"/>
                  </a:lnTo>
                  <a:cubicBezTo>
                    <a:pt x="262" y="186"/>
                    <a:pt x="262" y="186"/>
                    <a:pt x="262" y="186"/>
                  </a:cubicBezTo>
                  <a:lnTo>
                    <a:pt x="263" y="186"/>
                  </a:lnTo>
                  <a:lnTo>
                    <a:pt x="294" y="186"/>
                  </a:lnTo>
                  <a:cubicBezTo>
                    <a:pt x="314" y="216"/>
                    <a:pt x="337" y="238"/>
                    <a:pt x="368" y="256"/>
                  </a:cubicBezTo>
                  <a:lnTo>
                    <a:pt x="369" y="257"/>
                  </a:lnTo>
                  <a:lnTo>
                    <a:pt x="370" y="257"/>
                  </a:lnTo>
                  <a:lnTo>
                    <a:pt x="371" y="257"/>
                  </a:lnTo>
                  <a:lnTo>
                    <a:pt x="379" y="251"/>
                  </a:lnTo>
                  <a:lnTo>
                    <a:pt x="385" y="258"/>
                  </a:lnTo>
                  <a:lnTo>
                    <a:pt x="373" y="276"/>
                  </a:lnTo>
                  <a:cubicBezTo>
                    <a:pt x="373" y="277"/>
                    <a:pt x="373" y="277"/>
                    <a:pt x="373" y="277"/>
                  </a:cubicBezTo>
                  <a:cubicBezTo>
                    <a:pt x="373" y="277"/>
                    <a:pt x="372" y="277"/>
                    <a:pt x="372" y="278"/>
                  </a:cubicBezTo>
                  <a:lnTo>
                    <a:pt x="373" y="278"/>
                  </a:lnTo>
                  <a:cubicBezTo>
                    <a:pt x="373" y="279"/>
                    <a:pt x="373" y="279"/>
                    <a:pt x="373" y="279"/>
                  </a:cubicBezTo>
                  <a:cubicBezTo>
                    <a:pt x="374" y="279"/>
                    <a:pt x="374" y="279"/>
                    <a:pt x="374" y="279"/>
                  </a:cubicBezTo>
                  <a:cubicBezTo>
                    <a:pt x="375" y="279"/>
                    <a:pt x="375" y="279"/>
                    <a:pt x="375" y="279"/>
                  </a:cubicBezTo>
                  <a:lnTo>
                    <a:pt x="396" y="269"/>
                  </a:lnTo>
                  <a:lnTo>
                    <a:pt x="407" y="282"/>
                  </a:lnTo>
                  <a:lnTo>
                    <a:pt x="387" y="297"/>
                  </a:lnTo>
                  <a:cubicBezTo>
                    <a:pt x="386" y="297"/>
                    <a:pt x="386" y="297"/>
                    <a:pt x="386" y="297"/>
                  </a:cubicBezTo>
                  <a:cubicBezTo>
                    <a:pt x="386" y="298"/>
                    <a:pt x="386" y="298"/>
                    <a:pt x="386" y="298"/>
                  </a:cubicBezTo>
                  <a:cubicBezTo>
                    <a:pt x="386" y="299"/>
                    <a:pt x="386" y="299"/>
                    <a:pt x="386" y="299"/>
                  </a:cubicBezTo>
                  <a:lnTo>
                    <a:pt x="387" y="300"/>
                  </a:lnTo>
                  <a:lnTo>
                    <a:pt x="388" y="300"/>
                  </a:lnTo>
                  <a:lnTo>
                    <a:pt x="417" y="293"/>
                  </a:lnTo>
                  <a:lnTo>
                    <a:pt x="457" y="335"/>
                  </a:lnTo>
                  <a:lnTo>
                    <a:pt x="458" y="335"/>
                  </a:lnTo>
                  <a:lnTo>
                    <a:pt x="462" y="335"/>
                  </a:lnTo>
                  <a:cubicBezTo>
                    <a:pt x="463" y="335"/>
                    <a:pt x="465" y="335"/>
                    <a:pt x="467" y="335"/>
                  </a:cubicBezTo>
                  <a:cubicBezTo>
                    <a:pt x="474" y="335"/>
                    <a:pt x="481" y="337"/>
                    <a:pt x="488" y="341"/>
                  </a:cubicBezTo>
                  <a:cubicBezTo>
                    <a:pt x="491" y="343"/>
                    <a:pt x="494" y="345"/>
                    <a:pt x="497" y="348"/>
                  </a:cubicBezTo>
                  <a:cubicBezTo>
                    <a:pt x="498" y="349"/>
                    <a:pt x="499" y="350"/>
                    <a:pt x="500" y="352"/>
                  </a:cubicBezTo>
                  <a:lnTo>
                    <a:pt x="460" y="352"/>
                  </a:lnTo>
                  <a:cubicBezTo>
                    <a:pt x="374" y="307"/>
                    <a:pt x="281" y="265"/>
                    <a:pt x="182" y="256"/>
                  </a:cubicBezTo>
                  <a:cubicBezTo>
                    <a:pt x="183" y="241"/>
                    <a:pt x="185" y="228"/>
                    <a:pt x="189" y="214"/>
                  </a:cubicBezTo>
                  <a:lnTo>
                    <a:pt x="189" y="213"/>
                  </a:lnTo>
                  <a:lnTo>
                    <a:pt x="188" y="213"/>
                  </a:lnTo>
                  <a:cubicBezTo>
                    <a:pt x="188" y="212"/>
                    <a:pt x="188" y="212"/>
                    <a:pt x="187" y="212"/>
                  </a:cubicBezTo>
                  <a:close/>
                  <a:moveTo>
                    <a:pt x="303" y="63"/>
                  </a:moveTo>
                  <a:cubicBezTo>
                    <a:pt x="304" y="63"/>
                    <a:pt x="304" y="63"/>
                    <a:pt x="304" y="63"/>
                  </a:cubicBezTo>
                  <a:cubicBezTo>
                    <a:pt x="321" y="58"/>
                    <a:pt x="336" y="56"/>
                    <a:pt x="354" y="55"/>
                  </a:cubicBezTo>
                  <a:lnTo>
                    <a:pt x="369" y="87"/>
                  </a:lnTo>
                  <a:cubicBezTo>
                    <a:pt x="369" y="88"/>
                    <a:pt x="370" y="88"/>
                    <a:pt x="370" y="88"/>
                  </a:cubicBezTo>
                  <a:lnTo>
                    <a:pt x="371" y="88"/>
                  </a:lnTo>
                  <a:lnTo>
                    <a:pt x="372" y="88"/>
                  </a:lnTo>
                  <a:lnTo>
                    <a:pt x="372" y="87"/>
                  </a:lnTo>
                  <a:lnTo>
                    <a:pt x="382" y="54"/>
                  </a:lnTo>
                  <a:cubicBezTo>
                    <a:pt x="400" y="55"/>
                    <a:pt x="415" y="57"/>
                    <a:pt x="433" y="62"/>
                  </a:cubicBezTo>
                  <a:lnTo>
                    <a:pt x="434" y="62"/>
                  </a:lnTo>
                  <a:cubicBezTo>
                    <a:pt x="442" y="56"/>
                    <a:pt x="447" y="50"/>
                    <a:pt x="451" y="42"/>
                  </a:cubicBezTo>
                  <a:cubicBezTo>
                    <a:pt x="455" y="36"/>
                    <a:pt x="457" y="30"/>
                    <a:pt x="459" y="23"/>
                  </a:cubicBezTo>
                  <a:cubicBezTo>
                    <a:pt x="460" y="39"/>
                    <a:pt x="461" y="52"/>
                    <a:pt x="461" y="67"/>
                  </a:cubicBezTo>
                  <a:cubicBezTo>
                    <a:pt x="461" y="69"/>
                    <a:pt x="461" y="71"/>
                    <a:pt x="461" y="72"/>
                  </a:cubicBezTo>
                  <a:cubicBezTo>
                    <a:pt x="461" y="74"/>
                    <a:pt x="461" y="75"/>
                    <a:pt x="461" y="77"/>
                  </a:cubicBezTo>
                  <a:cubicBezTo>
                    <a:pt x="461" y="90"/>
                    <a:pt x="460" y="101"/>
                    <a:pt x="458" y="113"/>
                  </a:cubicBezTo>
                  <a:lnTo>
                    <a:pt x="441" y="121"/>
                  </a:lnTo>
                  <a:lnTo>
                    <a:pt x="440" y="121"/>
                  </a:lnTo>
                  <a:cubicBezTo>
                    <a:pt x="440" y="122"/>
                    <a:pt x="440" y="122"/>
                    <a:pt x="440" y="122"/>
                  </a:cubicBezTo>
                  <a:cubicBezTo>
                    <a:pt x="440" y="123"/>
                    <a:pt x="440" y="123"/>
                    <a:pt x="440" y="123"/>
                  </a:cubicBezTo>
                  <a:lnTo>
                    <a:pt x="441" y="124"/>
                  </a:lnTo>
                  <a:lnTo>
                    <a:pt x="455" y="126"/>
                  </a:lnTo>
                  <a:cubicBezTo>
                    <a:pt x="453" y="130"/>
                    <a:pt x="452" y="134"/>
                    <a:pt x="451" y="138"/>
                  </a:cubicBezTo>
                  <a:lnTo>
                    <a:pt x="437" y="142"/>
                  </a:lnTo>
                  <a:cubicBezTo>
                    <a:pt x="436" y="142"/>
                    <a:pt x="436" y="143"/>
                    <a:pt x="436" y="143"/>
                  </a:cubicBezTo>
                  <a:lnTo>
                    <a:pt x="436" y="144"/>
                  </a:lnTo>
                  <a:lnTo>
                    <a:pt x="436" y="145"/>
                  </a:lnTo>
                  <a:lnTo>
                    <a:pt x="437" y="145"/>
                  </a:lnTo>
                  <a:lnTo>
                    <a:pt x="447" y="149"/>
                  </a:lnTo>
                  <a:cubicBezTo>
                    <a:pt x="446" y="153"/>
                    <a:pt x="444" y="158"/>
                    <a:pt x="442" y="162"/>
                  </a:cubicBezTo>
                  <a:lnTo>
                    <a:pt x="418" y="162"/>
                  </a:lnTo>
                  <a:cubicBezTo>
                    <a:pt x="417" y="162"/>
                    <a:pt x="417" y="162"/>
                    <a:pt x="417" y="162"/>
                  </a:cubicBezTo>
                  <a:cubicBezTo>
                    <a:pt x="416" y="162"/>
                    <a:pt x="416" y="163"/>
                    <a:pt x="416" y="163"/>
                  </a:cubicBezTo>
                  <a:lnTo>
                    <a:pt x="416" y="164"/>
                  </a:lnTo>
                  <a:lnTo>
                    <a:pt x="416" y="170"/>
                  </a:lnTo>
                  <a:lnTo>
                    <a:pt x="416" y="171"/>
                  </a:lnTo>
                  <a:lnTo>
                    <a:pt x="417" y="172"/>
                  </a:lnTo>
                  <a:lnTo>
                    <a:pt x="418" y="172"/>
                  </a:lnTo>
                  <a:lnTo>
                    <a:pt x="436" y="172"/>
                  </a:lnTo>
                  <a:lnTo>
                    <a:pt x="433" y="177"/>
                  </a:lnTo>
                  <a:lnTo>
                    <a:pt x="418" y="177"/>
                  </a:lnTo>
                  <a:cubicBezTo>
                    <a:pt x="417" y="177"/>
                    <a:pt x="417" y="177"/>
                    <a:pt x="417" y="177"/>
                  </a:cubicBezTo>
                  <a:cubicBezTo>
                    <a:pt x="416" y="178"/>
                    <a:pt x="416" y="178"/>
                    <a:pt x="416" y="178"/>
                  </a:cubicBezTo>
                  <a:lnTo>
                    <a:pt x="416" y="179"/>
                  </a:lnTo>
                  <a:lnTo>
                    <a:pt x="416" y="185"/>
                  </a:lnTo>
                  <a:cubicBezTo>
                    <a:pt x="416" y="186"/>
                    <a:pt x="416" y="186"/>
                    <a:pt x="416" y="186"/>
                  </a:cubicBezTo>
                  <a:cubicBezTo>
                    <a:pt x="416" y="187"/>
                    <a:pt x="416" y="187"/>
                    <a:pt x="417" y="187"/>
                  </a:cubicBezTo>
                  <a:lnTo>
                    <a:pt x="418" y="187"/>
                  </a:lnTo>
                  <a:lnTo>
                    <a:pt x="427" y="187"/>
                  </a:lnTo>
                  <a:cubicBezTo>
                    <a:pt x="410" y="211"/>
                    <a:pt x="392" y="227"/>
                    <a:pt x="368" y="242"/>
                  </a:cubicBezTo>
                  <a:cubicBezTo>
                    <a:pt x="365" y="240"/>
                    <a:pt x="363" y="239"/>
                    <a:pt x="360" y="237"/>
                  </a:cubicBezTo>
                  <a:cubicBezTo>
                    <a:pt x="337" y="224"/>
                    <a:pt x="321" y="209"/>
                    <a:pt x="306" y="187"/>
                  </a:cubicBezTo>
                  <a:lnTo>
                    <a:pt x="312" y="187"/>
                  </a:lnTo>
                  <a:lnTo>
                    <a:pt x="313" y="187"/>
                  </a:lnTo>
                  <a:cubicBezTo>
                    <a:pt x="313" y="187"/>
                    <a:pt x="312" y="187"/>
                    <a:pt x="313" y="186"/>
                  </a:cubicBezTo>
                  <a:cubicBezTo>
                    <a:pt x="314" y="185"/>
                    <a:pt x="314" y="186"/>
                    <a:pt x="314" y="185"/>
                  </a:cubicBezTo>
                  <a:lnTo>
                    <a:pt x="314" y="179"/>
                  </a:lnTo>
                  <a:cubicBezTo>
                    <a:pt x="314" y="179"/>
                    <a:pt x="314" y="178"/>
                    <a:pt x="313" y="178"/>
                  </a:cubicBezTo>
                  <a:cubicBezTo>
                    <a:pt x="313" y="178"/>
                    <a:pt x="314" y="178"/>
                    <a:pt x="313" y="177"/>
                  </a:cubicBezTo>
                  <a:cubicBezTo>
                    <a:pt x="312" y="176"/>
                    <a:pt x="312" y="177"/>
                    <a:pt x="312" y="177"/>
                  </a:cubicBezTo>
                  <a:lnTo>
                    <a:pt x="300" y="177"/>
                  </a:lnTo>
                  <a:lnTo>
                    <a:pt x="297" y="172"/>
                  </a:lnTo>
                  <a:lnTo>
                    <a:pt x="314" y="172"/>
                  </a:lnTo>
                  <a:cubicBezTo>
                    <a:pt x="315" y="171"/>
                    <a:pt x="315" y="171"/>
                    <a:pt x="315" y="171"/>
                  </a:cubicBezTo>
                  <a:lnTo>
                    <a:pt x="315" y="170"/>
                  </a:lnTo>
                  <a:lnTo>
                    <a:pt x="315" y="164"/>
                  </a:lnTo>
                  <a:cubicBezTo>
                    <a:pt x="315" y="163"/>
                    <a:pt x="315" y="163"/>
                    <a:pt x="315" y="163"/>
                  </a:cubicBezTo>
                  <a:cubicBezTo>
                    <a:pt x="315" y="163"/>
                    <a:pt x="315" y="162"/>
                    <a:pt x="314" y="162"/>
                  </a:cubicBezTo>
                  <a:lnTo>
                    <a:pt x="293" y="162"/>
                  </a:lnTo>
                  <a:cubicBezTo>
                    <a:pt x="289" y="155"/>
                    <a:pt x="287" y="149"/>
                    <a:pt x="284" y="142"/>
                  </a:cubicBezTo>
                  <a:lnTo>
                    <a:pt x="293" y="139"/>
                  </a:lnTo>
                  <a:cubicBezTo>
                    <a:pt x="294" y="139"/>
                    <a:pt x="294" y="139"/>
                    <a:pt x="294" y="139"/>
                  </a:cubicBezTo>
                  <a:cubicBezTo>
                    <a:pt x="294" y="139"/>
                    <a:pt x="294" y="138"/>
                    <a:pt x="295" y="138"/>
                  </a:cubicBezTo>
                  <a:lnTo>
                    <a:pt x="295" y="137"/>
                  </a:lnTo>
                  <a:cubicBezTo>
                    <a:pt x="295" y="137"/>
                    <a:pt x="296" y="137"/>
                    <a:pt x="295" y="136"/>
                  </a:cubicBezTo>
                  <a:cubicBezTo>
                    <a:pt x="294" y="135"/>
                    <a:pt x="294" y="136"/>
                    <a:pt x="294" y="136"/>
                  </a:cubicBezTo>
                  <a:lnTo>
                    <a:pt x="280" y="130"/>
                  </a:lnTo>
                  <a:cubicBezTo>
                    <a:pt x="279" y="127"/>
                    <a:pt x="278" y="123"/>
                    <a:pt x="277" y="119"/>
                  </a:cubicBezTo>
                  <a:lnTo>
                    <a:pt x="297" y="118"/>
                  </a:lnTo>
                  <a:lnTo>
                    <a:pt x="298" y="118"/>
                  </a:lnTo>
                  <a:cubicBezTo>
                    <a:pt x="298" y="118"/>
                    <a:pt x="297" y="118"/>
                    <a:pt x="298" y="117"/>
                  </a:cubicBezTo>
                  <a:cubicBezTo>
                    <a:pt x="299" y="116"/>
                    <a:pt x="299" y="117"/>
                    <a:pt x="299" y="116"/>
                  </a:cubicBezTo>
                  <a:lnTo>
                    <a:pt x="298" y="115"/>
                  </a:lnTo>
                  <a:lnTo>
                    <a:pt x="274" y="102"/>
                  </a:lnTo>
                  <a:cubicBezTo>
                    <a:pt x="271" y="88"/>
                    <a:pt x="270" y="76"/>
                    <a:pt x="270" y="62"/>
                  </a:cubicBezTo>
                  <a:cubicBezTo>
                    <a:pt x="270" y="48"/>
                    <a:pt x="271" y="36"/>
                    <a:pt x="274" y="22"/>
                  </a:cubicBezTo>
                  <a:cubicBezTo>
                    <a:pt x="274" y="29"/>
                    <a:pt x="276" y="35"/>
                    <a:pt x="280" y="42"/>
                  </a:cubicBezTo>
                  <a:cubicBezTo>
                    <a:pt x="284" y="50"/>
                    <a:pt x="291" y="56"/>
                    <a:pt x="299" y="61"/>
                  </a:cubicBezTo>
                  <a:cubicBezTo>
                    <a:pt x="301" y="62"/>
                    <a:pt x="302" y="62"/>
                    <a:pt x="303" y="63"/>
                  </a:cubicBezTo>
                  <a:close/>
                  <a:moveTo>
                    <a:pt x="45" y="343"/>
                  </a:moveTo>
                  <a:lnTo>
                    <a:pt x="14" y="343"/>
                  </a:lnTo>
                  <a:cubicBezTo>
                    <a:pt x="14" y="342"/>
                    <a:pt x="15" y="342"/>
                    <a:pt x="15" y="341"/>
                  </a:cubicBezTo>
                  <a:cubicBezTo>
                    <a:pt x="37" y="303"/>
                    <a:pt x="59" y="274"/>
                    <a:pt x="89" y="242"/>
                  </a:cubicBezTo>
                  <a:cubicBezTo>
                    <a:pt x="94" y="248"/>
                    <a:pt x="99" y="254"/>
                    <a:pt x="105" y="260"/>
                  </a:cubicBezTo>
                  <a:cubicBezTo>
                    <a:pt x="99" y="262"/>
                    <a:pt x="94" y="265"/>
                    <a:pt x="88" y="268"/>
                  </a:cubicBezTo>
                  <a:cubicBezTo>
                    <a:pt x="78" y="273"/>
                    <a:pt x="71" y="280"/>
                    <a:pt x="64" y="288"/>
                  </a:cubicBezTo>
                  <a:cubicBezTo>
                    <a:pt x="61" y="292"/>
                    <a:pt x="58" y="296"/>
                    <a:pt x="56" y="300"/>
                  </a:cubicBezTo>
                  <a:cubicBezTo>
                    <a:pt x="48" y="313"/>
                    <a:pt x="45" y="326"/>
                    <a:pt x="45" y="341"/>
                  </a:cubicBezTo>
                  <a:cubicBezTo>
                    <a:pt x="45" y="342"/>
                    <a:pt x="45" y="343"/>
                    <a:pt x="45" y="34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1" name="Freeform: Shape 6"/>
            <p:cNvSpPr/>
            <p:nvPr/>
          </p:nvSpPr>
          <p:spPr>
            <a:xfrm>
              <a:off x="7050599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2" name="Freeform: Shape 7"/>
            <p:cNvSpPr/>
            <p:nvPr/>
          </p:nvSpPr>
          <p:spPr>
            <a:xfrm>
              <a:off x="7076880" y="4083840"/>
              <a:ext cx="864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0">
                  <a:moveTo>
                    <a:pt x="13" y="270"/>
                  </a:moveTo>
                  <a:lnTo>
                    <a:pt x="0" y="27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27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3" name="Freeform: Shape 8"/>
            <p:cNvSpPr/>
            <p:nvPr/>
          </p:nvSpPr>
          <p:spPr>
            <a:xfrm>
              <a:off x="7100640" y="4083840"/>
              <a:ext cx="74160" cy="96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70">
                  <a:moveTo>
                    <a:pt x="156" y="270"/>
                  </a:moveTo>
                  <a:lnTo>
                    <a:pt x="3" y="270"/>
                  </a:lnTo>
                  <a:lnTo>
                    <a:pt x="3" y="245"/>
                  </a:lnTo>
                  <a:lnTo>
                    <a:pt x="156" y="245"/>
                  </a:lnTo>
                  <a:cubicBezTo>
                    <a:pt x="160" y="244"/>
                    <a:pt x="164" y="243"/>
                    <a:pt x="168" y="241"/>
                  </a:cubicBezTo>
                  <a:cubicBezTo>
                    <a:pt x="170" y="240"/>
                    <a:pt x="172" y="238"/>
                    <a:pt x="174" y="237"/>
                  </a:cubicBezTo>
                  <a:cubicBezTo>
                    <a:pt x="181" y="230"/>
                    <a:pt x="183" y="213"/>
                    <a:pt x="181" y="190"/>
                  </a:cubicBezTo>
                  <a:cubicBezTo>
                    <a:pt x="180" y="175"/>
                    <a:pt x="161" y="167"/>
                    <a:pt x="160" y="166"/>
                  </a:cubicBezTo>
                  <a:cubicBezTo>
                    <a:pt x="148" y="162"/>
                    <a:pt x="46" y="126"/>
                    <a:pt x="33" y="121"/>
                  </a:cubicBezTo>
                  <a:cubicBezTo>
                    <a:pt x="32" y="120"/>
                    <a:pt x="31" y="120"/>
                    <a:pt x="31" y="119"/>
                  </a:cubicBezTo>
                  <a:cubicBezTo>
                    <a:pt x="20" y="113"/>
                    <a:pt x="13" y="106"/>
                    <a:pt x="6" y="95"/>
                  </a:cubicBezTo>
                  <a:lnTo>
                    <a:pt x="6" y="94"/>
                  </a:lnTo>
                  <a:lnTo>
                    <a:pt x="6" y="93"/>
                  </a:lnTo>
                  <a:cubicBezTo>
                    <a:pt x="2" y="83"/>
                    <a:pt x="0" y="73"/>
                    <a:pt x="0" y="62"/>
                  </a:cubicBezTo>
                  <a:cubicBezTo>
                    <a:pt x="0" y="53"/>
                    <a:pt x="1" y="45"/>
                    <a:pt x="4" y="36"/>
                  </a:cubicBezTo>
                  <a:cubicBezTo>
                    <a:pt x="16" y="2"/>
                    <a:pt x="57" y="0"/>
                    <a:pt x="59" y="0"/>
                  </a:cubicBezTo>
                  <a:lnTo>
                    <a:pt x="196" y="0"/>
                  </a:lnTo>
                  <a:lnTo>
                    <a:pt x="196" y="25"/>
                  </a:lnTo>
                  <a:lnTo>
                    <a:pt x="60" y="25"/>
                  </a:lnTo>
                  <a:cubicBezTo>
                    <a:pt x="58" y="25"/>
                    <a:pt x="33" y="28"/>
                    <a:pt x="28" y="44"/>
                  </a:cubicBezTo>
                  <a:cubicBezTo>
                    <a:pt x="26" y="51"/>
                    <a:pt x="25" y="56"/>
                    <a:pt x="25" y="63"/>
                  </a:cubicBezTo>
                  <a:cubicBezTo>
                    <a:pt x="25" y="70"/>
                    <a:pt x="26" y="76"/>
                    <a:pt x="29" y="83"/>
                  </a:cubicBezTo>
                  <a:cubicBezTo>
                    <a:pt x="32" y="90"/>
                    <a:pt x="37" y="95"/>
                    <a:pt x="44" y="98"/>
                  </a:cubicBezTo>
                  <a:cubicBezTo>
                    <a:pt x="54" y="103"/>
                    <a:pt x="137" y="132"/>
                    <a:pt x="168" y="143"/>
                  </a:cubicBezTo>
                  <a:cubicBezTo>
                    <a:pt x="170" y="143"/>
                    <a:pt x="203" y="156"/>
                    <a:pt x="206" y="188"/>
                  </a:cubicBezTo>
                  <a:cubicBezTo>
                    <a:pt x="209" y="209"/>
                    <a:pt x="208" y="238"/>
                    <a:pt x="191" y="255"/>
                  </a:cubicBezTo>
                  <a:cubicBezTo>
                    <a:pt x="188" y="258"/>
                    <a:pt x="185" y="260"/>
                    <a:pt x="181" y="263"/>
                  </a:cubicBezTo>
                  <a:cubicBezTo>
                    <a:pt x="173" y="267"/>
                    <a:pt x="165" y="269"/>
                    <a:pt x="156" y="27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4" name="Freeform: Shape 9"/>
            <p:cNvSpPr/>
            <p:nvPr/>
          </p:nvSpPr>
          <p:spPr>
            <a:xfrm>
              <a:off x="7402319" y="3870720"/>
              <a:ext cx="180360" cy="146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409">
                  <a:moveTo>
                    <a:pt x="8" y="316"/>
                  </a:moveTo>
                  <a:cubicBezTo>
                    <a:pt x="8" y="316"/>
                    <a:pt x="7" y="316"/>
                    <a:pt x="6" y="316"/>
                  </a:cubicBezTo>
                  <a:cubicBezTo>
                    <a:pt x="6" y="319"/>
                    <a:pt x="16" y="325"/>
                    <a:pt x="22" y="325"/>
                  </a:cubicBezTo>
                  <a:cubicBezTo>
                    <a:pt x="24" y="326"/>
                    <a:pt x="25" y="326"/>
                    <a:pt x="27" y="326"/>
                  </a:cubicBezTo>
                  <a:cubicBezTo>
                    <a:pt x="28" y="326"/>
                    <a:pt x="31" y="326"/>
                    <a:pt x="32" y="325"/>
                  </a:cubicBezTo>
                  <a:cubicBezTo>
                    <a:pt x="31" y="327"/>
                    <a:pt x="30" y="328"/>
                    <a:pt x="29" y="330"/>
                  </a:cubicBezTo>
                  <a:cubicBezTo>
                    <a:pt x="28" y="331"/>
                    <a:pt x="28" y="333"/>
                    <a:pt x="27" y="335"/>
                  </a:cubicBezTo>
                  <a:cubicBezTo>
                    <a:pt x="31" y="331"/>
                    <a:pt x="34" y="328"/>
                    <a:pt x="39" y="326"/>
                  </a:cubicBezTo>
                  <a:cubicBezTo>
                    <a:pt x="40" y="325"/>
                    <a:pt x="41" y="325"/>
                    <a:pt x="42" y="324"/>
                  </a:cubicBezTo>
                  <a:cubicBezTo>
                    <a:pt x="46" y="322"/>
                    <a:pt x="51" y="321"/>
                    <a:pt x="56" y="320"/>
                  </a:cubicBezTo>
                  <a:cubicBezTo>
                    <a:pt x="11" y="375"/>
                    <a:pt x="0" y="409"/>
                    <a:pt x="0" y="409"/>
                  </a:cubicBezTo>
                  <a:cubicBezTo>
                    <a:pt x="0" y="409"/>
                    <a:pt x="32" y="369"/>
                    <a:pt x="68" y="329"/>
                  </a:cubicBezTo>
                  <a:cubicBezTo>
                    <a:pt x="68" y="341"/>
                    <a:pt x="63" y="343"/>
                    <a:pt x="63" y="356"/>
                  </a:cubicBezTo>
                  <a:cubicBezTo>
                    <a:pt x="63" y="361"/>
                    <a:pt x="66" y="372"/>
                    <a:pt x="72" y="374"/>
                  </a:cubicBezTo>
                  <a:lnTo>
                    <a:pt x="73" y="374"/>
                  </a:lnTo>
                  <a:lnTo>
                    <a:pt x="74" y="374"/>
                  </a:lnTo>
                  <a:cubicBezTo>
                    <a:pt x="74" y="374"/>
                    <a:pt x="74" y="373"/>
                    <a:pt x="74" y="372"/>
                  </a:cubicBezTo>
                  <a:cubicBezTo>
                    <a:pt x="68" y="361"/>
                    <a:pt x="70" y="356"/>
                    <a:pt x="72" y="354"/>
                  </a:cubicBezTo>
                  <a:cubicBezTo>
                    <a:pt x="74" y="354"/>
                    <a:pt x="73" y="358"/>
                    <a:pt x="75" y="361"/>
                  </a:cubicBezTo>
                  <a:cubicBezTo>
                    <a:pt x="77" y="364"/>
                    <a:pt x="82" y="375"/>
                    <a:pt x="91" y="374"/>
                  </a:cubicBezTo>
                  <a:cubicBezTo>
                    <a:pt x="88" y="372"/>
                    <a:pt x="86" y="370"/>
                    <a:pt x="85" y="368"/>
                  </a:cubicBezTo>
                  <a:cubicBezTo>
                    <a:pt x="82" y="363"/>
                    <a:pt x="82" y="359"/>
                    <a:pt x="81" y="354"/>
                  </a:cubicBezTo>
                  <a:cubicBezTo>
                    <a:pt x="83" y="355"/>
                    <a:pt x="84" y="356"/>
                    <a:pt x="85" y="361"/>
                  </a:cubicBezTo>
                  <a:cubicBezTo>
                    <a:pt x="85" y="362"/>
                    <a:pt x="85" y="364"/>
                    <a:pt x="86" y="363"/>
                  </a:cubicBezTo>
                  <a:cubicBezTo>
                    <a:pt x="86" y="363"/>
                    <a:pt x="87" y="363"/>
                    <a:pt x="87" y="362"/>
                  </a:cubicBezTo>
                  <a:cubicBezTo>
                    <a:pt x="88" y="361"/>
                    <a:pt x="88" y="360"/>
                    <a:pt x="88" y="358"/>
                  </a:cubicBezTo>
                  <a:cubicBezTo>
                    <a:pt x="90" y="359"/>
                    <a:pt x="91" y="360"/>
                    <a:pt x="93" y="360"/>
                  </a:cubicBezTo>
                  <a:cubicBezTo>
                    <a:pt x="94" y="360"/>
                    <a:pt x="94" y="361"/>
                    <a:pt x="94" y="361"/>
                  </a:cubicBezTo>
                  <a:cubicBezTo>
                    <a:pt x="95" y="361"/>
                    <a:pt x="95" y="360"/>
                    <a:pt x="95" y="360"/>
                  </a:cubicBezTo>
                  <a:lnTo>
                    <a:pt x="95" y="359"/>
                  </a:lnTo>
                  <a:lnTo>
                    <a:pt x="89" y="353"/>
                  </a:lnTo>
                  <a:cubicBezTo>
                    <a:pt x="88" y="351"/>
                    <a:pt x="87" y="345"/>
                    <a:pt x="86" y="345"/>
                  </a:cubicBezTo>
                  <a:cubicBezTo>
                    <a:pt x="84" y="339"/>
                    <a:pt x="81" y="334"/>
                    <a:pt x="78" y="328"/>
                  </a:cubicBezTo>
                  <a:cubicBezTo>
                    <a:pt x="77" y="326"/>
                    <a:pt x="75" y="324"/>
                    <a:pt x="74" y="322"/>
                  </a:cubicBezTo>
                  <a:cubicBezTo>
                    <a:pt x="87" y="308"/>
                    <a:pt x="100" y="294"/>
                    <a:pt x="112" y="282"/>
                  </a:cubicBezTo>
                  <a:cubicBezTo>
                    <a:pt x="181" y="216"/>
                    <a:pt x="245" y="167"/>
                    <a:pt x="326" y="117"/>
                  </a:cubicBezTo>
                  <a:cubicBezTo>
                    <a:pt x="386" y="79"/>
                    <a:pt x="437" y="45"/>
                    <a:pt x="469" y="24"/>
                  </a:cubicBezTo>
                  <a:cubicBezTo>
                    <a:pt x="490" y="10"/>
                    <a:pt x="502" y="1"/>
                    <a:pt x="502" y="1"/>
                  </a:cubicBezTo>
                  <a:cubicBezTo>
                    <a:pt x="501" y="0"/>
                    <a:pt x="501" y="0"/>
                    <a:pt x="500" y="0"/>
                  </a:cubicBezTo>
                  <a:cubicBezTo>
                    <a:pt x="497" y="0"/>
                    <a:pt x="495" y="0"/>
                    <a:pt x="493" y="2"/>
                  </a:cubicBezTo>
                  <a:cubicBezTo>
                    <a:pt x="492" y="3"/>
                    <a:pt x="492" y="3"/>
                    <a:pt x="492" y="3"/>
                  </a:cubicBezTo>
                  <a:cubicBezTo>
                    <a:pt x="480" y="9"/>
                    <a:pt x="459" y="25"/>
                    <a:pt x="409" y="55"/>
                  </a:cubicBezTo>
                  <a:cubicBezTo>
                    <a:pt x="344" y="94"/>
                    <a:pt x="296" y="117"/>
                    <a:pt x="191" y="196"/>
                  </a:cubicBezTo>
                  <a:cubicBezTo>
                    <a:pt x="142" y="232"/>
                    <a:pt x="104" y="266"/>
                    <a:pt x="64" y="312"/>
                  </a:cubicBezTo>
                  <a:cubicBezTo>
                    <a:pt x="63" y="311"/>
                    <a:pt x="63" y="311"/>
                    <a:pt x="62" y="311"/>
                  </a:cubicBezTo>
                  <a:cubicBezTo>
                    <a:pt x="50" y="304"/>
                    <a:pt x="41" y="296"/>
                    <a:pt x="32" y="286"/>
                  </a:cubicBezTo>
                  <a:cubicBezTo>
                    <a:pt x="32" y="287"/>
                    <a:pt x="32" y="287"/>
                    <a:pt x="32" y="287"/>
                  </a:cubicBezTo>
                  <a:cubicBezTo>
                    <a:pt x="32" y="292"/>
                    <a:pt x="33" y="297"/>
                    <a:pt x="36" y="301"/>
                  </a:cubicBezTo>
                  <a:cubicBezTo>
                    <a:pt x="37" y="303"/>
                    <a:pt x="38" y="304"/>
                    <a:pt x="38" y="305"/>
                  </a:cubicBezTo>
                  <a:cubicBezTo>
                    <a:pt x="37" y="305"/>
                    <a:pt x="36" y="305"/>
                    <a:pt x="35" y="305"/>
                  </a:cubicBezTo>
                  <a:cubicBezTo>
                    <a:pt x="31" y="305"/>
                    <a:pt x="28" y="304"/>
                    <a:pt x="25" y="302"/>
                  </a:cubicBezTo>
                  <a:cubicBezTo>
                    <a:pt x="23" y="301"/>
                    <a:pt x="21" y="300"/>
                    <a:pt x="19" y="298"/>
                  </a:cubicBezTo>
                  <a:cubicBezTo>
                    <a:pt x="18" y="297"/>
                    <a:pt x="18" y="297"/>
                    <a:pt x="17" y="297"/>
                  </a:cubicBezTo>
                  <a:cubicBezTo>
                    <a:pt x="17" y="297"/>
                    <a:pt x="17" y="298"/>
                    <a:pt x="17" y="299"/>
                  </a:cubicBezTo>
                  <a:cubicBezTo>
                    <a:pt x="18" y="301"/>
                    <a:pt x="18" y="302"/>
                    <a:pt x="19" y="304"/>
                  </a:cubicBezTo>
                  <a:cubicBezTo>
                    <a:pt x="21" y="306"/>
                    <a:pt x="22" y="308"/>
                    <a:pt x="24" y="309"/>
                  </a:cubicBezTo>
                  <a:cubicBezTo>
                    <a:pt x="22" y="310"/>
                    <a:pt x="20" y="310"/>
                    <a:pt x="18" y="311"/>
                  </a:cubicBezTo>
                  <a:cubicBezTo>
                    <a:pt x="16" y="312"/>
                    <a:pt x="15" y="313"/>
                    <a:pt x="15" y="314"/>
                  </a:cubicBezTo>
                  <a:cubicBezTo>
                    <a:pt x="16" y="314"/>
                    <a:pt x="18" y="314"/>
                    <a:pt x="19" y="314"/>
                  </a:cubicBezTo>
                  <a:cubicBezTo>
                    <a:pt x="25" y="314"/>
                    <a:pt x="29" y="315"/>
                    <a:pt x="34" y="317"/>
                  </a:cubicBezTo>
                  <a:lnTo>
                    <a:pt x="33" y="318"/>
                  </a:lnTo>
                  <a:cubicBezTo>
                    <a:pt x="29" y="319"/>
                    <a:pt x="26" y="320"/>
                    <a:pt x="22" y="320"/>
                  </a:cubicBezTo>
                  <a:cubicBezTo>
                    <a:pt x="17" y="320"/>
                    <a:pt x="12" y="319"/>
                    <a:pt x="8" y="316"/>
                  </a:cubicBezTo>
                  <a:close/>
                  <a:moveTo>
                    <a:pt x="73" y="323"/>
                  </a:moveTo>
                  <a:cubicBezTo>
                    <a:pt x="74" y="327"/>
                    <a:pt x="75" y="330"/>
                    <a:pt x="76" y="334"/>
                  </a:cubicBezTo>
                  <a:cubicBezTo>
                    <a:pt x="74" y="332"/>
                    <a:pt x="72" y="328"/>
                    <a:pt x="70" y="326"/>
                  </a:cubicBezTo>
                  <a:close/>
                  <a:moveTo>
                    <a:pt x="61" y="313"/>
                  </a:moveTo>
                  <a:cubicBezTo>
                    <a:pt x="61" y="313"/>
                    <a:pt x="62" y="313"/>
                    <a:pt x="63" y="313"/>
                  </a:cubicBezTo>
                  <a:lnTo>
                    <a:pt x="62" y="314"/>
                  </a:lnTo>
                  <a:cubicBezTo>
                    <a:pt x="61" y="314"/>
                    <a:pt x="61" y="313"/>
                    <a:pt x="61" y="313"/>
                  </a:cubicBezTo>
                  <a:close/>
                  <a:moveTo>
                    <a:pt x="54" y="316"/>
                  </a:moveTo>
                  <a:cubicBezTo>
                    <a:pt x="57" y="314"/>
                    <a:pt x="59" y="316"/>
                    <a:pt x="61" y="316"/>
                  </a:cubicBezTo>
                  <a:lnTo>
                    <a:pt x="59" y="318"/>
                  </a:lnTo>
                  <a:cubicBezTo>
                    <a:pt x="58" y="318"/>
                    <a:pt x="58" y="318"/>
                    <a:pt x="57" y="318"/>
                  </a:cubicBezTo>
                  <a:cubicBezTo>
                    <a:pt x="56" y="318"/>
                    <a:pt x="55" y="317"/>
                    <a:pt x="54" y="317"/>
                  </a:cubicBezTo>
                  <a:cubicBezTo>
                    <a:pt x="53" y="316"/>
                    <a:pt x="53" y="316"/>
                    <a:pt x="53" y="31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5" name="Freeform: Shape 10"/>
            <p:cNvSpPr/>
            <p:nvPr/>
          </p:nvSpPr>
          <p:spPr>
            <a:xfrm>
              <a:off x="7432920" y="3873959"/>
              <a:ext cx="149760" cy="11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332">
                  <a:moveTo>
                    <a:pt x="389" y="20"/>
                  </a:moveTo>
                  <a:cubicBezTo>
                    <a:pt x="355" y="43"/>
                    <a:pt x="301" y="78"/>
                    <a:pt x="246" y="113"/>
                  </a:cubicBezTo>
                  <a:cubicBezTo>
                    <a:pt x="165" y="162"/>
                    <a:pt x="101" y="211"/>
                    <a:pt x="33" y="277"/>
                  </a:cubicBezTo>
                  <a:cubicBezTo>
                    <a:pt x="23" y="286"/>
                    <a:pt x="12" y="297"/>
                    <a:pt x="0" y="311"/>
                  </a:cubicBezTo>
                  <a:cubicBezTo>
                    <a:pt x="1" y="314"/>
                    <a:pt x="3" y="316"/>
                    <a:pt x="4" y="319"/>
                  </a:cubicBezTo>
                  <a:cubicBezTo>
                    <a:pt x="6" y="322"/>
                    <a:pt x="8" y="324"/>
                    <a:pt x="11" y="326"/>
                  </a:cubicBezTo>
                  <a:cubicBezTo>
                    <a:pt x="12" y="328"/>
                    <a:pt x="14" y="330"/>
                    <a:pt x="16" y="331"/>
                  </a:cubicBezTo>
                  <a:cubicBezTo>
                    <a:pt x="17" y="332"/>
                    <a:pt x="19" y="332"/>
                    <a:pt x="22" y="332"/>
                  </a:cubicBezTo>
                  <a:cubicBezTo>
                    <a:pt x="24" y="332"/>
                    <a:pt x="26" y="333"/>
                    <a:pt x="28" y="331"/>
                  </a:cubicBezTo>
                  <a:cubicBezTo>
                    <a:pt x="29" y="330"/>
                    <a:pt x="29" y="330"/>
                    <a:pt x="30" y="329"/>
                  </a:cubicBezTo>
                  <a:cubicBezTo>
                    <a:pt x="29" y="329"/>
                    <a:pt x="29" y="329"/>
                    <a:pt x="29" y="329"/>
                  </a:cubicBezTo>
                  <a:cubicBezTo>
                    <a:pt x="23" y="325"/>
                    <a:pt x="19" y="321"/>
                    <a:pt x="16" y="316"/>
                  </a:cubicBezTo>
                  <a:cubicBezTo>
                    <a:pt x="15" y="314"/>
                    <a:pt x="14" y="313"/>
                    <a:pt x="14" y="312"/>
                  </a:cubicBezTo>
                  <a:cubicBezTo>
                    <a:pt x="18" y="316"/>
                    <a:pt x="22" y="319"/>
                    <a:pt x="28" y="322"/>
                  </a:cubicBezTo>
                  <a:cubicBezTo>
                    <a:pt x="30" y="324"/>
                    <a:pt x="33" y="325"/>
                    <a:pt x="35" y="326"/>
                  </a:cubicBezTo>
                  <a:cubicBezTo>
                    <a:pt x="42" y="328"/>
                    <a:pt x="41" y="324"/>
                    <a:pt x="39" y="323"/>
                  </a:cubicBezTo>
                  <a:cubicBezTo>
                    <a:pt x="31" y="317"/>
                    <a:pt x="45" y="323"/>
                    <a:pt x="52" y="319"/>
                  </a:cubicBezTo>
                  <a:cubicBezTo>
                    <a:pt x="56" y="316"/>
                    <a:pt x="55" y="312"/>
                    <a:pt x="59" y="310"/>
                  </a:cubicBezTo>
                  <a:cubicBezTo>
                    <a:pt x="63" y="309"/>
                    <a:pt x="66" y="309"/>
                    <a:pt x="69" y="306"/>
                  </a:cubicBezTo>
                  <a:cubicBezTo>
                    <a:pt x="72" y="301"/>
                    <a:pt x="75" y="298"/>
                    <a:pt x="79" y="296"/>
                  </a:cubicBezTo>
                  <a:cubicBezTo>
                    <a:pt x="81" y="294"/>
                    <a:pt x="83" y="293"/>
                    <a:pt x="84" y="291"/>
                  </a:cubicBezTo>
                  <a:lnTo>
                    <a:pt x="86" y="289"/>
                  </a:lnTo>
                  <a:cubicBezTo>
                    <a:pt x="88" y="289"/>
                    <a:pt x="91" y="289"/>
                    <a:pt x="93" y="287"/>
                  </a:cubicBezTo>
                  <a:cubicBezTo>
                    <a:pt x="97" y="285"/>
                    <a:pt x="98" y="282"/>
                    <a:pt x="102" y="278"/>
                  </a:cubicBezTo>
                  <a:cubicBezTo>
                    <a:pt x="105" y="275"/>
                    <a:pt x="111" y="273"/>
                    <a:pt x="113" y="268"/>
                  </a:cubicBezTo>
                  <a:lnTo>
                    <a:pt x="114" y="267"/>
                  </a:lnTo>
                  <a:cubicBezTo>
                    <a:pt x="114" y="266"/>
                    <a:pt x="115" y="265"/>
                    <a:pt x="116" y="265"/>
                  </a:cubicBezTo>
                  <a:cubicBezTo>
                    <a:pt x="117" y="265"/>
                    <a:pt x="117" y="264"/>
                    <a:pt x="117" y="264"/>
                  </a:cubicBezTo>
                  <a:cubicBezTo>
                    <a:pt x="118" y="264"/>
                    <a:pt x="120" y="263"/>
                    <a:pt x="120" y="262"/>
                  </a:cubicBezTo>
                  <a:cubicBezTo>
                    <a:pt x="123" y="260"/>
                    <a:pt x="125" y="258"/>
                    <a:pt x="127" y="255"/>
                  </a:cubicBezTo>
                  <a:cubicBezTo>
                    <a:pt x="127" y="254"/>
                    <a:pt x="127" y="254"/>
                    <a:pt x="127" y="254"/>
                  </a:cubicBezTo>
                  <a:cubicBezTo>
                    <a:pt x="128" y="251"/>
                    <a:pt x="133" y="251"/>
                    <a:pt x="135" y="248"/>
                  </a:cubicBezTo>
                  <a:cubicBezTo>
                    <a:pt x="137" y="247"/>
                    <a:pt x="138" y="245"/>
                    <a:pt x="140" y="243"/>
                  </a:cubicBezTo>
                  <a:lnTo>
                    <a:pt x="140" y="242"/>
                  </a:lnTo>
                  <a:cubicBezTo>
                    <a:pt x="142" y="239"/>
                    <a:pt x="145" y="239"/>
                    <a:pt x="147" y="237"/>
                  </a:cubicBezTo>
                  <a:cubicBezTo>
                    <a:pt x="148" y="235"/>
                    <a:pt x="150" y="234"/>
                    <a:pt x="151" y="232"/>
                  </a:cubicBezTo>
                  <a:lnTo>
                    <a:pt x="151" y="231"/>
                  </a:lnTo>
                  <a:cubicBezTo>
                    <a:pt x="155" y="229"/>
                    <a:pt x="160" y="228"/>
                    <a:pt x="162" y="223"/>
                  </a:cubicBezTo>
                  <a:lnTo>
                    <a:pt x="166" y="219"/>
                  </a:lnTo>
                  <a:cubicBezTo>
                    <a:pt x="168" y="218"/>
                    <a:pt x="170" y="217"/>
                    <a:pt x="171" y="215"/>
                  </a:cubicBezTo>
                  <a:cubicBezTo>
                    <a:pt x="171" y="214"/>
                    <a:pt x="172" y="213"/>
                    <a:pt x="172" y="212"/>
                  </a:cubicBezTo>
                  <a:cubicBezTo>
                    <a:pt x="174" y="209"/>
                    <a:pt x="177" y="209"/>
                    <a:pt x="179" y="207"/>
                  </a:cubicBezTo>
                  <a:lnTo>
                    <a:pt x="180" y="206"/>
                  </a:lnTo>
                  <a:cubicBezTo>
                    <a:pt x="181" y="205"/>
                    <a:pt x="182" y="204"/>
                    <a:pt x="183" y="203"/>
                  </a:cubicBezTo>
                  <a:lnTo>
                    <a:pt x="183" y="202"/>
                  </a:lnTo>
                  <a:cubicBezTo>
                    <a:pt x="185" y="200"/>
                    <a:pt x="188" y="200"/>
                    <a:pt x="190" y="198"/>
                  </a:cubicBezTo>
                  <a:cubicBezTo>
                    <a:pt x="193" y="196"/>
                    <a:pt x="196" y="194"/>
                    <a:pt x="198" y="191"/>
                  </a:cubicBezTo>
                  <a:lnTo>
                    <a:pt x="202" y="187"/>
                  </a:lnTo>
                  <a:lnTo>
                    <a:pt x="203" y="187"/>
                  </a:lnTo>
                  <a:cubicBezTo>
                    <a:pt x="206" y="185"/>
                    <a:pt x="208" y="184"/>
                    <a:pt x="210" y="182"/>
                  </a:cubicBezTo>
                  <a:cubicBezTo>
                    <a:pt x="212" y="181"/>
                    <a:pt x="214" y="180"/>
                    <a:pt x="216" y="179"/>
                  </a:cubicBezTo>
                  <a:cubicBezTo>
                    <a:pt x="220" y="177"/>
                    <a:pt x="224" y="174"/>
                    <a:pt x="227" y="171"/>
                  </a:cubicBezTo>
                  <a:cubicBezTo>
                    <a:pt x="229" y="169"/>
                    <a:pt x="230" y="168"/>
                    <a:pt x="232" y="167"/>
                  </a:cubicBezTo>
                  <a:cubicBezTo>
                    <a:pt x="233" y="167"/>
                    <a:pt x="233" y="166"/>
                    <a:pt x="234" y="166"/>
                  </a:cubicBezTo>
                  <a:cubicBezTo>
                    <a:pt x="236" y="165"/>
                    <a:pt x="238" y="165"/>
                    <a:pt x="239" y="163"/>
                  </a:cubicBezTo>
                  <a:lnTo>
                    <a:pt x="242" y="161"/>
                  </a:lnTo>
                  <a:cubicBezTo>
                    <a:pt x="244" y="161"/>
                    <a:pt x="246" y="162"/>
                    <a:pt x="248" y="160"/>
                  </a:cubicBezTo>
                  <a:cubicBezTo>
                    <a:pt x="250" y="158"/>
                    <a:pt x="252" y="158"/>
                    <a:pt x="253" y="155"/>
                  </a:cubicBezTo>
                  <a:cubicBezTo>
                    <a:pt x="254" y="153"/>
                    <a:pt x="254" y="152"/>
                    <a:pt x="254" y="150"/>
                  </a:cubicBezTo>
                  <a:cubicBezTo>
                    <a:pt x="255" y="148"/>
                    <a:pt x="258" y="148"/>
                    <a:pt x="259" y="147"/>
                  </a:cubicBezTo>
                  <a:cubicBezTo>
                    <a:pt x="259" y="146"/>
                    <a:pt x="260" y="146"/>
                    <a:pt x="260" y="146"/>
                  </a:cubicBezTo>
                  <a:cubicBezTo>
                    <a:pt x="262" y="145"/>
                    <a:pt x="263" y="144"/>
                    <a:pt x="265" y="142"/>
                  </a:cubicBezTo>
                  <a:cubicBezTo>
                    <a:pt x="267" y="142"/>
                    <a:pt x="267" y="140"/>
                    <a:pt x="267" y="139"/>
                  </a:cubicBezTo>
                  <a:cubicBezTo>
                    <a:pt x="269" y="139"/>
                    <a:pt x="271" y="138"/>
                    <a:pt x="273" y="137"/>
                  </a:cubicBezTo>
                  <a:cubicBezTo>
                    <a:pt x="276" y="136"/>
                    <a:pt x="278" y="133"/>
                    <a:pt x="280" y="130"/>
                  </a:cubicBezTo>
                  <a:lnTo>
                    <a:pt x="280" y="129"/>
                  </a:lnTo>
                  <a:cubicBezTo>
                    <a:pt x="282" y="127"/>
                    <a:pt x="282" y="125"/>
                    <a:pt x="285" y="125"/>
                  </a:cubicBezTo>
                  <a:cubicBezTo>
                    <a:pt x="287" y="125"/>
                    <a:pt x="295" y="121"/>
                    <a:pt x="292" y="117"/>
                  </a:cubicBezTo>
                  <a:cubicBezTo>
                    <a:pt x="298" y="118"/>
                    <a:pt x="302" y="114"/>
                    <a:pt x="299" y="113"/>
                  </a:cubicBezTo>
                  <a:lnTo>
                    <a:pt x="299" y="112"/>
                  </a:lnTo>
                  <a:cubicBezTo>
                    <a:pt x="293" y="109"/>
                    <a:pt x="289" y="105"/>
                    <a:pt x="285" y="99"/>
                  </a:cubicBezTo>
                  <a:cubicBezTo>
                    <a:pt x="285" y="98"/>
                    <a:pt x="284" y="98"/>
                    <a:pt x="284" y="97"/>
                  </a:cubicBezTo>
                  <a:cubicBezTo>
                    <a:pt x="287" y="99"/>
                    <a:pt x="289" y="101"/>
                    <a:pt x="293" y="103"/>
                  </a:cubicBezTo>
                  <a:cubicBezTo>
                    <a:pt x="296" y="105"/>
                    <a:pt x="300" y="107"/>
                    <a:pt x="304" y="108"/>
                  </a:cubicBezTo>
                  <a:cubicBezTo>
                    <a:pt x="312" y="108"/>
                    <a:pt x="315" y="104"/>
                    <a:pt x="315" y="100"/>
                  </a:cubicBezTo>
                  <a:cubicBezTo>
                    <a:pt x="321" y="100"/>
                    <a:pt x="333" y="91"/>
                    <a:pt x="331" y="82"/>
                  </a:cubicBezTo>
                  <a:cubicBezTo>
                    <a:pt x="336" y="84"/>
                    <a:pt x="343" y="77"/>
                    <a:pt x="343" y="71"/>
                  </a:cubicBezTo>
                  <a:cubicBezTo>
                    <a:pt x="353" y="70"/>
                    <a:pt x="362" y="65"/>
                    <a:pt x="364" y="58"/>
                  </a:cubicBezTo>
                  <a:cubicBezTo>
                    <a:pt x="368" y="59"/>
                    <a:pt x="378" y="52"/>
                    <a:pt x="377" y="48"/>
                  </a:cubicBezTo>
                  <a:cubicBezTo>
                    <a:pt x="380" y="49"/>
                    <a:pt x="389" y="43"/>
                    <a:pt x="388" y="37"/>
                  </a:cubicBezTo>
                  <a:cubicBezTo>
                    <a:pt x="388" y="37"/>
                    <a:pt x="394" y="37"/>
                    <a:pt x="394" y="33"/>
                  </a:cubicBezTo>
                  <a:cubicBezTo>
                    <a:pt x="395" y="32"/>
                    <a:pt x="398" y="31"/>
                    <a:pt x="399" y="28"/>
                  </a:cubicBezTo>
                  <a:cubicBezTo>
                    <a:pt x="400" y="27"/>
                    <a:pt x="401" y="26"/>
                    <a:pt x="402" y="25"/>
                  </a:cubicBezTo>
                  <a:cubicBezTo>
                    <a:pt x="403" y="24"/>
                    <a:pt x="403" y="23"/>
                    <a:pt x="403" y="22"/>
                  </a:cubicBezTo>
                  <a:cubicBezTo>
                    <a:pt x="404" y="22"/>
                    <a:pt x="403" y="22"/>
                    <a:pt x="404" y="21"/>
                  </a:cubicBezTo>
                  <a:cubicBezTo>
                    <a:pt x="405" y="20"/>
                    <a:pt x="406" y="20"/>
                    <a:pt x="407" y="19"/>
                  </a:cubicBezTo>
                  <a:cubicBezTo>
                    <a:pt x="407" y="18"/>
                    <a:pt x="407" y="17"/>
                    <a:pt x="407" y="17"/>
                  </a:cubicBezTo>
                  <a:cubicBezTo>
                    <a:pt x="407" y="17"/>
                    <a:pt x="407" y="18"/>
                    <a:pt x="408" y="17"/>
                  </a:cubicBezTo>
                  <a:cubicBezTo>
                    <a:pt x="410" y="16"/>
                    <a:pt x="411" y="14"/>
                    <a:pt x="412" y="12"/>
                  </a:cubicBezTo>
                  <a:cubicBezTo>
                    <a:pt x="413" y="11"/>
                    <a:pt x="413" y="11"/>
                    <a:pt x="413" y="10"/>
                  </a:cubicBezTo>
                  <a:cubicBezTo>
                    <a:pt x="414" y="8"/>
                    <a:pt x="415" y="7"/>
                    <a:pt x="415" y="5"/>
                  </a:cubicBezTo>
                  <a:lnTo>
                    <a:pt x="415" y="4"/>
                  </a:lnTo>
                  <a:cubicBezTo>
                    <a:pt x="418" y="2"/>
                    <a:pt x="417" y="-1"/>
                    <a:pt x="416" y="0"/>
                  </a:cubicBezTo>
                  <a:cubicBezTo>
                    <a:pt x="412" y="4"/>
                    <a:pt x="402" y="11"/>
                    <a:pt x="389" y="2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6" name="Freeform: Shape 11"/>
            <p:cNvSpPr/>
            <p:nvPr/>
          </p:nvSpPr>
          <p:spPr>
            <a:xfrm>
              <a:off x="7420320" y="3868559"/>
              <a:ext cx="158040" cy="11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307">
                  <a:moveTo>
                    <a:pt x="12" y="306"/>
                  </a:moveTo>
                  <a:lnTo>
                    <a:pt x="13" y="307"/>
                  </a:lnTo>
                  <a:cubicBezTo>
                    <a:pt x="53" y="263"/>
                    <a:pt x="90" y="230"/>
                    <a:pt x="137" y="195"/>
                  </a:cubicBezTo>
                  <a:cubicBezTo>
                    <a:pt x="193" y="153"/>
                    <a:pt x="242" y="120"/>
                    <a:pt x="303" y="85"/>
                  </a:cubicBezTo>
                  <a:cubicBezTo>
                    <a:pt x="308" y="82"/>
                    <a:pt x="312" y="80"/>
                    <a:pt x="317" y="77"/>
                  </a:cubicBezTo>
                  <a:cubicBezTo>
                    <a:pt x="329" y="69"/>
                    <a:pt x="342" y="62"/>
                    <a:pt x="356" y="54"/>
                  </a:cubicBezTo>
                  <a:cubicBezTo>
                    <a:pt x="381" y="39"/>
                    <a:pt x="399" y="27"/>
                    <a:pt x="412" y="19"/>
                  </a:cubicBezTo>
                  <a:cubicBezTo>
                    <a:pt x="425" y="11"/>
                    <a:pt x="433" y="6"/>
                    <a:pt x="439" y="3"/>
                  </a:cubicBezTo>
                  <a:cubicBezTo>
                    <a:pt x="442" y="1"/>
                    <a:pt x="437" y="0"/>
                    <a:pt x="437" y="0"/>
                  </a:cubicBezTo>
                  <a:cubicBezTo>
                    <a:pt x="435" y="0"/>
                    <a:pt x="434" y="0"/>
                    <a:pt x="433" y="0"/>
                  </a:cubicBezTo>
                  <a:cubicBezTo>
                    <a:pt x="430" y="0"/>
                    <a:pt x="427" y="0"/>
                    <a:pt x="425" y="2"/>
                  </a:cubicBezTo>
                  <a:lnTo>
                    <a:pt x="424" y="2"/>
                  </a:lnTo>
                  <a:cubicBezTo>
                    <a:pt x="422" y="2"/>
                    <a:pt x="421" y="2"/>
                    <a:pt x="419" y="2"/>
                  </a:cubicBezTo>
                  <a:cubicBezTo>
                    <a:pt x="412" y="2"/>
                    <a:pt x="407" y="4"/>
                    <a:pt x="401" y="7"/>
                  </a:cubicBezTo>
                  <a:cubicBezTo>
                    <a:pt x="400" y="8"/>
                    <a:pt x="398" y="9"/>
                    <a:pt x="397" y="10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5" y="10"/>
                    <a:pt x="395" y="9"/>
                    <a:pt x="394" y="10"/>
                  </a:cubicBezTo>
                  <a:cubicBezTo>
                    <a:pt x="393" y="11"/>
                    <a:pt x="393" y="11"/>
                    <a:pt x="393" y="12"/>
                  </a:cubicBezTo>
                  <a:lnTo>
                    <a:pt x="389" y="15"/>
                  </a:lnTo>
                  <a:cubicBezTo>
                    <a:pt x="387" y="14"/>
                    <a:pt x="386" y="14"/>
                    <a:pt x="385" y="14"/>
                  </a:cubicBezTo>
                  <a:cubicBezTo>
                    <a:pt x="383" y="14"/>
                    <a:pt x="382" y="14"/>
                    <a:pt x="381" y="15"/>
                  </a:cubicBezTo>
                  <a:cubicBezTo>
                    <a:pt x="380" y="15"/>
                    <a:pt x="380" y="16"/>
                    <a:pt x="380" y="16"/>
                  </a:cubicBezTo>
                  <a:cubicBezTo>
                    <a:pt x="377" y="18"/>
                    <a:pt x="375" y="20"/>
                    <a:pt x="373" y="22"/>
                  </a:cubicBezTo>
                  <a:lnTo>
                    <a:pt x="370" y="24"/>
                  </a:lnTo>
                  <a:cubicBezTo>
                    <a:pt x="367" y="25"/>
                    <a:pt x="365" y="25"/>
                    <a:pt x="362" y="27"/>
                  </a:cubicBezTo>
                  <a:cubicBezTo>
                    <a:pt x="360" y="28"/>
                    <a:pt x="358" y="30"/>
                    <a:pt x="356" y="32"/>
                  </a:cubicBezTo>
                  <a:lnTo>
                    <a:pt x="352" y="34"/>
                  </a:lnTo>
                  <a:cubicBezTo>
                    <a:pt x="348" y="34"/>
                    <a:pt x="345" y="38"/>
                    <a:pt x="342" y="37"/>
                  </a:cubicBezTo>
                  <a:cubicBezTo>
                    <a:pt x="340" y="37"/>
                    <a:pt x="339" y="37"/>
                    <a:pt x="337" y="37"/>
                  </a:cubicBezTo>
                  <a:cubicBezTo>
                    <a:pt x="333" y="37"/>
                    <a:pt x="330" y="38"/>
                    <a:pt x="326" y="40"/>
                  </a:cubicBezTo>
                  <a:cubicBezTo>
                    <a:pt x="324" y="41"/>
                    <a:pt x="322" y="43"/>
                    <a:pt x="320" y="46"/>
                  </a:cubicBezTo>
                  <a:cubicBezTo>
                    <a:pt x="319" y="45"/>
                    <a:pt x="319" y="45"/>
                    <a:pt x="318" y="45"/>
                  </a:cubicBezTo>
                  <a:cubicBezTo>
                    <a:pt x="316" y="45"/>
                    <a:pt x="315" y="46"/>
                    <a:pt x="313" y="47"/>
                  </a:cubicBezTo>
                  <a:cubicBezTo>
                    <a:pt x="311" y="48"/>
                    <a:pt x="310" y="49"/>
                    <a:pt x="309" y="51"/>
                  </a:cubicBezTo>
                  <a:cubicBezTo>
                    <a:pt x="303" y="52"/>
                    <a:pt x="299" y="54"/>
                    <a:pt x="293" y="57"/>
                  </a:cubicBezTo>
                  <a:cubicBezTo>
                    <a:pt x="293" y="58"/>
                    <a:pt x="293" y="58"/>
                    <a:pt x="293" y="58"/>
                  </a:cubicBezTo>
                  <a:cubicBezTo>
                    <a:pt x="288" y="60"/>
                    <a:pt x="285" y="61"/>
                    <a:pt x="281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77" y="63"/>
                    <a:pt x="274" y="64"/>
                    <a:pt x="271" y="66"/>
                  </a:cubicBezTo>
                  <a:cubicBezTo>
                    <a:pt x="269" y="67"/>
                    <a:pt x="267" y="68"/>
                    <a:pt x="266" y="70"/>
                  </a:cubicBezTo>
                  <a:lnTo>
                    <a:pt x="256" y="75"/>
                  </a:lnTo>
                  <a:cubicBezTo>
                    <a:pt x="254" y="76"/>
                    <a:pt x="253" y="77"/>
                    <a:pt x="253" y="78"/>
                  </a:cubicBezTo>
                  <a:cubicBezTo>
                    <a:pt x="252" y="79"/>
                    <a:pt x="250" y="78"/>
                    <a:pt x="249" y="78"/>
                  </a:cubicBezTo>
                  <a:cubicBezTo>
                    <a:pt x="248" y="78"/>
                    <a:pt x="248" y="78"/>
                    <a:pt x="247" y="78"/>
                  </a:cubicBezTo>
                  <a:cubicBezTo>
                    <a:pt x="244" y="78"/>
                    <a:pt x="242" y="78"/>
                    <a:pt x="239" y="80"/>
                  </a:cubicBezTo>
                  <a:cubicBezTo>
                    <a:pt x="236" y="82"/>
                    <a:pt x="236" y="83"/>
                    <a:pt x="234" y="86"/>
                  </a:cubicBezTo>
                  <a:cubicBezTo>
                    <a:pt x="233" y="87"/>
                    <a:pt x="233" y="87"/>
                    <a:pt x="233" y="88"/>
                  </a:cubicBezTo>
                  <a:lnTo>
                    <a:pt x="209" y="102"/>
                  </a:lnTo>
                  <a:lnTo>
                    <a:pt x="202" y="107"/>
                  </a:lnTo>
                  <a:cubicBezTo>
                    <a:pt x="201" y="107"/>
                    <a:pt x="199" y="108"/>
                    <a:pt x="197" y="109"/>
                  </a:cubicBezTo>
                  <a:cubicBezTo>
                    <a:pt x="195" y="111"/>
                    <a:pt x="193" y="112"/>
                    <a:pt x="190" y="114"/>
                  </a:cubicBezTo>
                  <a:cubicBezTo>
                    <a:pt x="178" y="119"/>
                    <a:pt x="163" y="125"/>
                    <a:pt x="163" y="133"/>
                  </a:cubicBezTo>
                  <a:cubicBezTo>
                    <a:pt x="164" y="143"/>
                    <a:pt x="166" y="152"/>
                    <a:pt x="171" y="162"/>
                  </a:cubicBezTo>
                  <a:cubicBezTo>
                    <a:pt x="168" y="159"/>
                    <a:pt x="165" y="155"/>
                    <a:pt x="163" y="151"/>
                  </a:cubicBezTo>
                  <a:cubicBezTo>
                    <a:pt x="160" y="146"/>
                    <a:pt x="158" y="142"/>
                    <a:pt x="157" y="136"/>
                  </a:cubicBezTo>
                  <a:cubicBezTo>
                    <a:pt x="156" y="129"/>
                    <a:pt x="145" y="132"/>
                    <a:pt x="146" y="141"/>
                  </a:cubicBezTo>
                  <a:cubicBezTo>
                    <a:pt x="145" y="141"/>
                    <a:pt x="144" y="140"/>
                    <a:pt x="142" y="140"/>
                  </a:cubicBezTo>
                  <a:cubicBezTo>
                    <a:pt x="141" y="140"/>
                    <a:pt x="140" y="140"/>
                    <a:pt x="139" y="141"/>
                  </a:cubicBezTo>
                  <a:cubicBezTo>
                    <a:pt x="138" y="142"/>
                    <a:pt x="137" y="143"/>
                    <a:pt x="136" y="144"/>
                  </a:cubicBezTo>
                  <a:cubicBezTo>
                    <a:pt x="136" y="145"/>
                    <a:pt x="135" y="146"/>
                    <a:pt x="135" y="147"/>
                  </a:cubicBezTo>
                  <a:cubicBezTo>
                    <a:pt x="134" y="148"/>
                    <a:pt x="133" y="149"/>
                    <a:pt x="132" y="150"/>
                  </a:cubicBezTo>
                  <a:cubicBezTo>
                    <a:pt x="132" y="151"/>
                    <a:pt x="132" y="151"/>
                    <a:pt x="131" y="151"/>
                  </a:cubicBezTo>
                  <a:cubicBezTo>
                    <a:pt x="128" y="154"/>
                    <a:pt x="123" y="155"/>
                    <a:pt x="120" y="159"/>
                  </a:cubicBezTo>
                  <a:cubicBezTo>
                    <a:pt x="119" y="159"/>
                    <a:pt x="118" y="161"/>
                    <a:pt x="117" y="161"/>
                  </a:cubicBezTo>
                  <a:cubicBezTo>
                    <a:pt x="115" y="162"/>
                    <a:pt x="113" y="163"/>
                    <a:pt x="111" y="164"/>
                  </a:cubicBezTo>
                  <a:cubicBezTo>
                    <a:pt x="108" y="166"/>
                    <a:pt x="106" y="168"/>
                    <a:pt x="104" y="171"/>
                  </a:cubicBezTo>
                  <a:cubicBezTo>
                    <a:pt x="101" y="172"/>
                    <a:pt x="100" y="173"/>
                    <a:pt x="98" y="174"/>
                  </a:cubicBezTo>
                  <a:cubicBezTo>
                    <a:pt x="95" y="175"/>
                    <a:pt x="93" y="177"/>
                    <a:pt x="91" y="179"/>
                  </a:cubicBezTo>
                  <a:cubicBezTo>
                    <a:pt x="89" y="180"/>
                    <a:pt x="88" y="181"/>
                    <a:pt x="88" y="183"/>
                  </a:cubicBezTo>
                  <a:cubicBezTo>
                    <a:pt x="86" y="183"/>
                    <a:pt x="85" y="183"/>
                    <a:pt x="83" y="184"/>
                  </a:cubicBezTo>
                  <a:cubicBezTo>
                    <a:pt x="80" y="185"/>
                    <a:pt x="78" y="188"/>
                    <a:pt x="76" y="191"/>
                  </a:cubicBezTo>
                  <a:cubicBezTo>
                    <a:pt x="74" y="192"/>
                    <a:pt x="72" y="192"/>
                    <a:pt x="70" y="193"/>
                  </a:cubicBezTo>
                  <a:cubicBezTo>
                    <a:pt x="67" y="195"/>
                    <a:pt x="65" y="197"/>
                    <a:pt x="63" y="201"/>
                  </a:cubicBezTo>
                  <a:cubicBezTo>
                    <a:pt x="62" y="202"/>
                    <a:pt x="62" y="203"/>
                    <a:pt x="62" y="204"/>
                  </a:cubicBezTo>
                  <a:cubicBezTo>
                    <a:pt x="60" y="207"/>
                    <a:pt x="56" y="207"/>
                    <a:pt x="54" y="210"/>
                  </a:cubicBezTo>
                  <a:cubicBezTo>
                    <a:pt x="52" y="213"/>
                    <a:pt x="48" y="214"/>
                    <a:pt x="48" y="218"/>
                  </a:cubicBezTo>
                  <a:lnTo>
                    <a:pt x="45" y="220"/>
                  </a:lnTo>
                  <a:cubicBezTo>
                    <a:pt x="43" y="222"/>
                    <a:pt x="42" y="223"/>
                    <a:pt x="41" y="225"/>
                  </a:cubicBezTo>
                  <a:cubicBezTo>
                    <a:pt x="41" y="226"/>
                    <a:pt x="40" y="226"/>
                    <a:pt x="40" y="227"/>
                  </a:cubicBezTo>
                  <a:cubicBezTo>
                    <a:pt x="38" y="229"/>
                    <a:pt x="35" y="229"/>
                    <a:pt x="33" y="232"/>
                  </a:cubicBezTo>
                  <a:cubicBezTo>
                    <a:pt x="32" y="233"/>
                    <a:pt x="31" y="234"/>
                    <a:pt x="30" y="236"/>
                  </a:cubicBezTo>
                  <a:cubicBezTo>
                    <a:pt x="29" y="237"/>
                    <a:pt x="28" y="239"/>
                    <a:pt x="28" y="241"/>
                  </a:cubicBezTo>
                  <a:lnTo>
                    <a:pt x="27" y="242"/>
                  </a:lnTo>
                  <a:cubicBezTo>
                    <a:pt x="25" y="242"/>
                    <a:pt x="24" y="243"/>
                    <a:pt x="22" y="244"/>
                  </a:cubicBezTo>
                  <a:cubicBezTo>
                    <a:pt x="20" y="245"/>
                    <a:pt x="19" y="246"/>
                    <a:pt x="18" y="248"/>
                  </a:cubicBezTo>
                  <a:cubicBezTo>
                    <a:pt x="18" y="248"/>
                    <a:pt x="17" y="248"/>
                    <a:pt x="17" y="249"/>
                  </a:cubicBezTo>
                  <a:cubicBezTo>
                    <a:pt x="16" y="250"/>
                    <a:pt x="16" y="251"/>
                    <a:pt x="16" y="252"/>
                  </a:cubicBezTo>
                  <a:cubicBezTo>
                    <a:pt x="16" y="253"/>
                    <a:pt x="16" y="253"/>
                    <a:pt x="16" y="253"/>
                  </a:cubicBezTo>
                  <a:cubicBezTo>
                    <a:pt x="16" y="255"/>
                    <a:pt x="14" y="255"/>
                    <a:pt x="13" y="256"/>
                  </a:cubicBezTo>
                  <a:cubicBezTo>
                    <a:pt x="11" y="257"/>
                    <a:pt x="9" y="259"/>
                    <a:pt x="8" y="261"/>
                  </a:cubicBezTo>
                  <a:cubicBezTo>
                    <a:pt x="7" y="263"/>
                    <a:pt x="6" y="266"/>
                    <a:pt x="6" y="269"/>
                  </a:cubicBezTo>
                  <a:lnTo>
                    <a:pt x="6" y="270"/>
                  </a:lnTo>
                  <a:cubicBezTo>
                    <a:pt x="5" y="272"/>
                    <a:pt x="5" y="273"/>
                    <a:pt x="4" y="273"/>
                  </a:cubicBezTo>
                  <a:cubicBezTo>
                    <a:pt x="3" y="274"/>
                    <a:pt x="2" y="275"/>
                    <a:pt x="1" y="276"/>
                  </a:cubicBezTo>
                  <a:cubicBezTo>
                    <a:pt x="0" y="278"/>
                    <a:pt x="0" y="280"/>
                    <a:pt x="0" y="282"/>
                  </a:cubicBezTo>
                  <a:cubicBezTo>
                    <a:pt x="0" y="283"/>
                    <a:pt x="0" y="284"/>
                    <a:pt x="0" y="285"/>
                  </a:cubicBezTo>
                  <a:cubicBezTo>
                    <a:pt x="0" y="287"/>
                    <a:pt x="1" y="289"/>
                    <a:pt x="2" y="291"/>
                  </a:cubicBezTo>
                  <a:cubicBezTo>
                    <a:pt x="4" y="293"/>
                    <a:pt x="5" y="295"/>
                    <a:pt x="7" y="297"/>
                  </a:cubicBezTo>
                  <a:cubicBezTo>
                    <a:pt x="6" y="301"/>
                    <a:pt x="9" y="304"/>
                    <a:pt x="12" y="306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7" name="Freeform: Shape 12"/>
            <p:cNvSpPr/>
            <p:nvPr/>
          </p:nvSpPr>
          <p:spPr>
            <a:xfrm>
              <a:off x="3393000" y="3816359"/>
              <a:ext cx="144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99">
                  <a:moveTo>
                    <a:pt x="21" y="74"/>
                  </a:moveTo>
                  <a:lnTo>
                    <a:pt x="23" y="71"/>
                  </a:lnTo>
                  <a:lnTo>
                    <a:pt x="21" y="74"/>
                  </a:lnTo>
                  <a:lnTo>
                    <a:pt x="41" y="99"/>
                  </a:lnTo>
                  <a:cubicBezTo>
                    <a:pt x="36" y="87"/>
                    <a:pt x="32" y="74"/>
                    <a:pt x="28" y="62"/>
                  </a:cubicBezTo>
                  <a:cubicBezTo>
                    <a:pt x="20" y="41"/>
                    <a:pt x="12" y="21"/>
                    <a:pt x="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8" name="Freeform: Shape 13"/>
            <p:cNvSpPr/>
            <p:nvPr/>
          </p:nvSpPr>
          <p:spPr>
            <a:xfrm>
              <a:off x="2373840" y="4104360"/>
              <a:ext cx="67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264">
                  <a:moveTo>
                    <a:pt x="159" y="168"/>
                  </a:moveTo>
                  <a:lnTo>
                    <a:pt x="159" y="168"/>
                  </a:lnTo>
                  <a:lnTo>
                    <a:pt x="159" y="168"/>
                  </a:lnTo>
                  <a:lnTo>
                    <a:pt x="155" y="152"/>
                  </a:lnTo>
                  <a:lnTo>
                    <a:pt x="189" y="34"/>
                  </a:lnTo>
                  <a:lnTo>
                    <a:pt x="162" y="6"/>
                  </a:lnTo>
                  <a:lnTo>
                    <a:pt x="126" y="0"/>
                  </a:lnTo>
                  <a:lnTo>
                    <a:pt x="59" y="7"/>
                  </a:lnTo>
                  <a:lnTo>
                    <a:pt x="22" y="50"/>
                  </a:lnTo>
                  <a:lnTo>
                    <a:pt x="0" y="72"/>
                  </a:lnTo>
                  <a:lnTo>
                    <a:pt x="58" y="84"/>
                  </a:lnTo>
                  <a:lnTo>
                    <a:pt x="47" y="67"/>
                  </a:lnTo>
                  <a:lnTo>
                    <a:pt x="38" y="63"/>
                  </a:lnTo>
                  <a:lnTo>
                    <a:pt x="47" y="67"/>
                  </a:lnTo>
                  <a:lnTo>
                    <a:pt x="59" y="84"/>
                  </a:lnTo>
                  <a:lnTo>
                    <a:pt x="70" y="98"/>
                  </a:lnTo>
                  <a:lnTo>
                    <a:pt x="88" y="73"/>
                  </a:lnTo>
                  <a:lnTo>
                    <a:pt x="115" y="71"/>
                  </a:lnTo>
                  <a:lnTo>
                    <a:pt x="144" y="38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44" y="38"/>
                  </a:lnTo>
                  <a:lnTo>
                    <a:pt x="115" y="71"/>
                  </a:lnTo>
                  <a:lnTo>
                    <a:pt x="88" y="73"/>
                  </a:lnTo>
                  <a:lnTo>
                    <a:pt x="70" y="98"/>
                  </a:lnTo>
                  <a:lnTo>
                    <a:pt x="60" y="101"/>
                  </a:lnTo>
                  <a:lnTo>
                    <a:pt x="106" y="162"/>
                  </a:lnTo>
                  <a:lnTo>
                    <a:pt x="99" y="190"/>
                  </a:lnTo>
                  <a:lnTo>
                    <a:pt x="148" y="221"/>
                  </a:lnTo>
                  <a:lnTo>
                    <a:pt x="171" y="264"/>
                  </a:lnTo>
                  <a:lnTo>
                    <a:pt x="184" y="2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9" name="Freeform: Shape 14"/>
            <p:cNvSpPr/>
            <p:nvPr/>
          </p:nvSpPr>
          <p:spPr>
            <a:xfrm>
              <a:off x="2442240" y="4019760"/>
              <a:ext cx="914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14">
                  <a:moveTo>
                    <a:pt x="246" y="90"/>
                  </a:moveTo>
                  <a:lnTo>
                    <a:pt x="166" y="37"/>
                  </a:lnTo>
                  <a:lnTo>
                    <a:pt x="95" y="5"/>
                  </a:lnTo>
                  <a:lnTo>
                    <a:pt x="68" y="0"/>
                  </a:lnTo>
                  <a:lnTo>
                    <a:pt x="18" y="15"/>
                  </a:lnTo>
                  <a:lnTo>
                    <a:pt x="0" y="45"/>
                  </a:lnTo>
                  <a:lnTo>
                    <a:pt x="51" y="16"/>
                  </a:lnTo>
                  <a:lnTo>
                    <a:pt x="148" y="53"/>
                  </a:lnTo>
                  <a:lnTo>
                    <a:pt x="183" y="96"/>
                  </a:lnTo>
                  <a:lnTo>
                    <a:pt x="164" y="114"/>
                  </a:lnTo>
                  <a:lnTo>
                    <a:pt x="255" y="10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0" name="Freeform: Shape 15"/>
            <p:cNvSpPr/>
            <p:nvPr/>
          </p:nvSpPr>
          <p:spPr>
            <a:xfrm>
              <a:off x="3145679" y="3800160"/>
              <a:ext cx="109440" cy="8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38">
                  <a:moveTo>
                    <a:pt x="305" y="52"/>
                  </a:moveTo>
                  <a:lnTo>
                    <a:pt x="304" y="35"/>
                  </a:lnTo>
                  <a:lnTo>
                    <a:pt x="269" y="33"/>
                  </a:lnTo>
                  <a:lnTo>
                    <a:pt x="262" y="30"/>
                  </a:lnTo>
                  <a:lnTo>
                    <a:pt x="225" y="24"/>
                  </a:lnTo>
                  <a:lnTo>
                    <a:pt x="187" y="6"/>
                  </a:lnTo>
                  <a:lnTo>
                    <a:pt x="59" y="0"/>
                  </a:lnTo>
                  <a:lnTo>
                    <a:pt x="12" y="12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3" y="80"/>
                  </a:lnTo>
                  <a:lnTo>
                    <a:pt x="0" y="152"/>
                  </a:lnTo>
                  <a:lnTo>
                    <a:pt x="17" y="169"/>
                  </a:lnTo>
                  <a:lnTo>
                    <a:pt x="10" y="205"/>
                  </a:lnTo>
                  <a:lnTo>
                    <a:pt x="49" y="200"/>
                  </a:lnTo>
                  <a:lnTo>
                    <a:pt x="55" y="175"/>
                  </a:lnTo>
                  <a:lnTo>
                    <a:pt x="64" y="80"/>
                  </a:lnTo>
                  <a:lnTo>
                    <a:pt x="82" y="62"/>
                  </a:lnTo>
                  <a:lnTo>
                    <a:pt x="82" y="62"/>
                  </a:lnTo>
                  <a:lnTo>
                    <a:pt x="64" y="80"/>
                  </a:lnTo>
                  <a:lnTo>
                    <a:pt x="55" y="175"/>
                  </a:lnTo>
                  <a:lnTo>
                    <a:pt x="49" y="200"/>
                  </a:lnTo>
                  <a:lnTo>
                    <a:pt x="92" y="238"/>
                  </a:lnTo>
                  <a:lnTo>
                    <a:pt x="121" y="215"/>
                  </a:lnTo>
                  <a:lnTo>
                    <a:pt x="178" y="215"/>
                  </a:lnTo>
                  <a:lnTo>
                    <a:pt x="235" y="152"/>
                  </a:lnTo>
                  <a:lnTo>
                    <a:pt x="221" y="129"/>
                  </a:lnTo>
                  <a:lnTo>
                    <a:pt x="252" y="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6"/>
            <p:cNvSpPr/>
            <p:nvPr/>
          </p:nvSpPr>
          <p:spPr>
            <a:xfrm>
              <a:off x="3301920" y="3809520"/>
              <a:ext cx="57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42">
                  <a:moveTo>
                    <a:pt x="0" y="4"/>
                  </a:moveTo>
                  <a:lnTo>
                    <a:pt x="14" y="4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7"/>
            <p:cNvSpPr/>
            <p:nvPr/>
          </p:nvSpPr>
          <p:spPr>
            <a:xfrm>
              <a:off x="3189960" y="3653279"/>
              <a:ext cx="203760" cy="20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584">
                  <a:moveTo>
                    <a:pt x="63" y="213"/>
                  </a:moveTo>
                  <a:lnTo>
                    <a:pt x="72" y="247"/>
                  </a:lnTo>
                  <a:lnTo>
                    <a:pt x="36" y="240"/>
                  </a:lnTo>
                  <a:lnTo>
                    <a:pt x="0" y="265"/>
                  </a:lnTo>
                  <a:lnTo>
                    <a:pt x="46" y="280"/>
                  </a:lnTo>
                  <a:lnTo>
                    <a:pt x="82" y="322"/>
                  </a:lnTo>
                  <a:lnTo>
                    <a:pt x="65" y="414"/>
                  </a:lnTo>
                  <a:lnTo>
                    <a:pt x="103" y="432"/>
                  </a:lnTo>
                  <a:lnTo>
                    <a:pt x="140" y="438"/>
                  </a:lnTo>
                  <a:lnTo>
                    <a:pt x="147" y="441"/>
                  </a:lnTo>
                  <a:lnTo>
                    <a:pt x="182" y="443"/>
                  </a:lnTo>
                  <a:lnTo>
                    <a:pt x="200" y="407"/>
                  </a:lnTo>
                  <a:lnTo>
                    <a:pt x="256" y="422"/>
                  </a:lnTo>
                  <a:lnTo>
                    <a:pt x="282" y="400"/>
                  </a:lnTo>
                  <a:lnTo>
                    <a:pt x="265" y="335"/>
                  </a:lnTo>
                  <a:lnTo>
                    <a:pt x="269" y="332"/>
                  </a:lnTo>
                  <a:lnTo>
                    <a:pt x="247" y="312"/>
                  </a:lnTo>
                  <a:lnTo>
                    <a:pt x="266" y="287"/>
                  </a:lnTo>
                  <a:lnTo>
                    <a:pt x="279" y="280"/>
                  </a:lnTo>
                  <a:lnTo>
                    <a:pt x="282" y="280"/>
                  </a:lnTo>
                  <a:lnTo>
                    <a:pt x="279" y="280"/>
                  </a:lnTo>
                  <a:lnTo>
                    <a:pt x="266" y="287"/>
                  </a:lnTo>
                  <a:lnTo>
                    <a:pt x="247" y="312"/>
                  </a:lnTo>
                  <a:lnTo>
                    <a:pt x="269" y="332"/>
                  </a:lnTo>
                  <a:lnTo>
                    <a:pt x="310" y="328"/>
                  </a:lnTo>
                  <a:lnTo>
                    <a:pt x="346" y="303"/>
                  </a:lnTo>
                  <a:lnTo>
                    <a:pt x="326" y="296"/>
                  </a:lnTo>
                  <a:lnTo>
                    <a:pt x="346" y="303"/>
                  </a:lnTo>
                  <a:lnTo>
                    <a:pt x="385" y="295"/>
                  </a:lnTo>
                  <a:lnTo>
                    <a:pt x="421" y="312"/>
                  </a:lnTo>
                  <a:lnTo>
                    <a:pt x="385" y="295"/>
                  </a:lnTo>
                  <a:lnTo>
                    <a:pt x="346" y="303"/>
                  </a:lnTo>
                  <a:lnTo>
                    <a:pt x="310" y="328"/>
                  </a:lnTo>
                  <a:lnTo>
                    <a:pt x="269" y="332"/>
                  </a:lnTo>
                  <a:lnTo>
                    <a:pt x="265" y="335"/>
                  </a:lnTo>
                  <a:lnTo>
                    <a:pt x="282" y="400"/>
                  </a:lnTo>
                  <a:lnTo>
                    <a:pt x="310" y="379"/>
                  </a:lnTo>
                  <a:lnTo>
                    <a:pt x="344" y="394"/>
                  </a:lnTo>
                  <a:lnTo>
                    <a:pt x="370" y="442"/>
                  </a:lnTo>
                  <a:lnTo>
                    <a:pt x="480" y="516"/>
                  </a:lnTo>
                  <a:lnTo>
                    <a:pt x="496" y="584"/>
                  </a:lnTo>
                  <a:lnTo>
                    <a:pt x="519" y="537"/>
                  </a:lnTo>
                  <a:lnTo>
                    <a:pt x="513" y="501"/>
                  </a:lnTo>
                  <a:lnTo>
                    <a:pt x="536" y="497"/>
                  </a:lnTo>
                  <a:lnTo>
                    <a:pt x="489" y="474"/>
                  </a:lnTo>
                  <a:lnTo>
                    <a:pt x="435" y="434"/>
                  </a:lnTo>
                  <a:lnTo>
                    <a:pt x="393" y="383"/>
                  </a:lnTo>
                  <a:lnTo>
                    <a:pt x="389" y="347"/>
                  </a:lnTo>
                  <a:lnTo>
                    <a:pt x="422" y="343"/>
                  </a:lnTo>
                  <a:lnTo>
                    <a:pt x="420" y="346"/>
                  </a:lnTo>
                  <a:lnTo>
                    <a:pt x="460" y="341"/>
                  </a:lnTo>
                  <a:lnTo>
                    <a:pt x="484" y="314"/>
                  </a:lnTo>
                  <a:lnTo>
                    <a:pt x="460" y="341"/>
                  </a:lnTo>
                  <a:lnTo>
                    <a:pt x="420" y="346"/>
                  </a:lnTo>
                  <a:lnTo>
                    <a:pt x="458" y="385"/>
                  </a:lnTo>
                  <a:lnTo>
                    <a:pt x="519" y="426"/>
                  </a:lnTo>
                  <a:lnTo>
                    <a:pt x="476" y="371"/>
                  </a:lnTo>
                  <a:lnTo>
                    <a:pt x="519" y="426"/>
                  </a:lnTo>
                  <a:lnTo>
                    <a:pt x="540" y="438"/>
                  </a:lnTo>
                  <a:lnTo>
                    <a:pt x="564" y="460"/>
                  </a:lnTo>
                  <a:lnTo>
                    <a:pt x="567" y="455"/>
                  </a:lnTo>
                  <a:cubicBezTo>
                    <a:pt x="561" y="440"/>
                    <a:pt x="555" y="426"/>
                    <a:pt x="549" y="412"/>
                  </a:cubicBezTo>
                  <a:cubicBezTo>
                    <a:pt x="541" y="394"/>
                    <a:pt x="533" y="377"/>
                    <a:pt x="525" y="360"/>
                  </a:cubicBezTo>
                  <a:cubicBezTo>
                    <a:pt x="520" y="350"/>
                    <a:pt x="515" y="341"/>
                    <a:pt x="510" y="331"/>
                  </a:cubicBezTo>
                  <a:cubicBezTo>
                    <a:pt x="501" y="312"/>
                    <a:pt x="491" y="294"/>
                    <a:pt x="480" y="276"/>
                  </a:cubicBezTo>
                  <a:cubicBezTo>
                    <a:pt x="473" y="264"/>
                    <a:pt x="466" y="251"/>
                    <a:pt x="459" y="239"/>
                  </a:cubicBezTo>
                  <a:cubicBezTo>
                    <a:pt x="446" y="218"/>
                    <a:pt x="433" y="196"/>
                    <a:pt x="419" y="175"/>
                  </a:cubicBezTo>
                  <a:cubicBezTo>
                    <a:pt x="396" y="140"/>
                    <a:pt x="371" y="106"/>
                    <a:pt x="345" y="72"/>
                  </a:cubicBezTo>
                  <a:cubicBezTo>
                    <a:pt x="334" y="58"/>
                    <a:pt x="323" y="44"/>
                    <a:pt x="311" y="30"/>
                  </a:cubicBezTo>
                  <a:cubicBezTo>
                    <a:pt x="303" y="20"/>
                    <a:pt x="294" y="10"/>
                    <a:pt x="285" y="0"/>
                  </a:cubicBezTo>
                  <a:lnTo>
                    <a:pt x="291" y="51"/>
                  </a:lnTo>
                  <a:lnTo>
                    <a:pt x="308" y="53"/>
                  </a:lnTo>
                  <a:lnTo>
                    <a:pt x="291" y="51"/>
                  </a:lnTo>
                  <a:lnTo>
                    <a:pt x="299" y="82"/>
                  </a:lnTo>
                  <a:lnTo>
                    <a:pt x="262" y="103"/>
                  </a:lnTo>
                  <a:lnTo>
                    <a:pt x="233" y="99"/>
                  </a:lnTo>
                  <a:lnTo>
                    <a:pt x="184" y="160"/>
                  </a:lnTo>
                  <a:lnTo>
                    <a:pt x="200" y="163"/>
                  </a:lnTo>
                  <a:lnTo>
                    <a:pt x="162" y="172"/>
                  </a:lnTo>
                  <a:lnTo>
                    <a:pt x="106" y="22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3" name="Freeform: Shape 18"/>
            <p:cNvSpPr/>
            <p:nvPr/>
          </p:nvSpPr>
          <p:spPr>
            <a:xfrm>
              <a:off x="3183840" y="3628440"/>
              <a:ext cx="5724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5">
                  <a:moveTo>
                    <a:pt x="54" y="166"/>
                  </a:moveTo>
                  <a:lnTo>
                    <a:pt x="6" y="214"/>
                  </a:lnTo>
                  <a:lnTo>
                    <a:pt x="29" y="235"/>
                  </a:lnTo>
                  <a:lnTo>
                    <a:pt x="5" y="265"/>
                  </a:lnTo>
                  <a:lnTo>
                    <a:pt x="59" y="250"/>
                  </a:lnTo>
                  <a:lnTo>
                    <a:pt x="129" y="249"/>
                  </a:lnTo>
                  <a:lnTo>
                    <a:pt x="160" y="187"/>
                  </a:lnTo>
                  <a:lnTo>
                    <a:pt x="130" y="176"/>
                  </a:lnTo>
                  <a:lnTo>
                    <a:pt x="88" y="97"/>
                  </a:lnTo>
                  <a:lnTo>
                    <a:pt x="56" y="82"/>
                  </a:lnTo>
                  <a:lnTo>
                    <a:pt x="83" y="30"/>
                  </a:lnTo>
                  <a:lnTo>
                    <a:pt x="34" y="36"/>
                  </a:lnTo>
                  <a:lnTo>
                    <a:pt x="54" y="0"/>
                  </a:lnTo>
                  <a:lnTo>
                    <a:pt x="20" y="1"/>
                  </a:lnTo>
                  <a:lnTo>
                    <a:pt x="2" y="25"/>
                  </a:lnTo>
                  <a:lnTo>
                    <a:pt x="0" y="106"/>
                  </a:lnTo>
                  <a:lnTo>
                    <a:pt x="50" y="11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4" name="Freeform: Shape 19"/>
            <p:cNvSpPr/>
            <p:nvPr/>
          </p:nvSpPr>
          <p:spPr>
            <a:xfrm>
              <a:off x="3069000" y="4140000"/>
              <a:ext cx="1548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16">
                  <a:moveTo>
                    <a:pt x="6" y="0"/>
                  </a:moveTo>
                  <a:lnTo>
                    <a:pt x="0" y="16"/>
                  </a:lnTo>
                  <a:lnTo>
                    <a:pt x="44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0"/>
            <p:cNvSpPr/>
            <p:nvPr/>
          </p:nvSpPr>
          <p:spPr>
            <a:xfrm>
              <a:off x="2243520" y="3474720"/>
              <a:ext cx="550440" cy="65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0" h="1822">
                  <a:moveTo>
                    <a:pt x="421" y="1757"/>
                  </a:moveTo>
                  <a:lnTo>
                    <a:pt x="404" y="1751"/>
                  </a:lnTo>
                  <a:lnTo>
                    <a:pt x="422" y="1730"/>
                  </a:lnTo>
                  <a:lnTo>
                    <a:pt x="434" y="1665"/>
                  </a:lnTo>
                  <a:lnTo>
                    <a:pt x="491" y="1569"/>
                  </a:lnTo>
                  <a:lnTo>
                    <a:pt x="462" y="1563"/>
                  </a:lnTo>
                  <a:lnTo>
                    <a:pt x="398" y="1579"/>
                  </a:lnTo>
                  <a:lnTo>
                    <a:pt x="376" y="1635"/>
                  </a:lnTo>
                  <a:lnTo>
                    <a:pt x="353" y="1652"/>
                  </a:lnTo>
                  <a:lnTo>
                    <a:pt x="270" y="1670"/>
                  </a:lnTo>
                  <a:lnTo>
                    <a:pt x="243" y="1650"/>
                  </a:lnTo>
                  <a:lnTo>
                    <a:pt x="215" y="1557"/>
                  </a:lnTo>
                  <a:lnTo>
                    <a:pt x="216" y="1521"/>
                  </a:lnTo>
                  <a:lnTo>
                    <a:pt x="264" y="1409"/>
                  </a:lnTo>
                  <a:lnTo>
                    <a:pt x="263" y="1380"/>
                  </a:lnTo>
                  <a:lnTo>
                    <a:pt x="297" y="1328"/>
                  </a:lnTo>
                  <a:lnTo>
                    <a:pt x="378" y="1290"/>
                  </a:lnTo>
                  <a:lnTo>
                    <a:pt x="435" y="1287"/>
                  </a:lnTo>
                  <a:lnTo>
                    <a:pt x="454" y="1311"/>
                  </a:lnTo>
                  <a:lnTo>
                    <a:pt x="487" y="1278"/>
                  </a:lnTo>
                  <a:lnTo>
                    <a:pt x="583" y="1272"/>
                  </a:lnTo>
                  <a:lnTo>
                    <a:pt x="596" y="1298"/>
                  </a:lnTo>
                  <a:lnTo>
                    <a:pt x="632" y="1286"/>
                  </a:lnTo>
                  <a:lnTo>
                    <a:pt x="655" y="1328"/>
                  </a:lnTo>
                  <a:lnTo>
                    <a:pt x="642" y="1375"/>
                  </a:lnTo>
                  <a:lnTo>
                    <a:pt x="664" y="1452"/>
                  </a:lnTo>
                  <a:lnTo>
                    <a:pt x="682" y="1451"/>
                  </a:lnTo>
                  <a:lnTo>
                    <a:pt x="703" y="1395"/>
                  </a:lnTo>
                  <a:lnTo>
                    <a:pt x="697" y="1303"/>
                  </a:lnTo>
                  <a:lnTo>
                    <a:pt x="721" y="1231"/>
                  </a:lnTo>
                  <a:lnTo>
                    <a:pt x="890" y="1108"/>
                  </a:lnTo>
                  <a:lnTo>
                    <a:pt x="899" y="1021"/>
                  </a:lnTo>
                  <a:lnTo>
                    <a:pt x="931" y="1029"/>
                  </a:lnTo>
                  <a:lnTo>
                    <a:pt x="994" y="945"/>
                  </a:lnTo>
                  <a:lnTo>
                    <a:pt x="1048" y="936"/>
                  </a:lnTo>
                  <a:lnTo>
                    <a:pt x="1104" y="862"/>
                  </a:lnTo>
                  <a:lnTo>
                    <a:pt x="1183" y="836"/>
                  </a:lnTo>
                  <a:lnTo>
                    <a:pt x="1190" y="819"/>
                  </a:lnTo>
                  <a:lnTo>
                    <a:pt x="1243" y="814"/>
                  </a:lnTo>
                  <a:lnTo>
                    <a:pt x="1209" y="839"/>
                  </a:lnTo>
                  <a:lnTo>
                    <a:pt x="1205" y="874"/>
                  </a:lnTo>
                  <a:lnTo>
                    <a:pt x="1251" y="841"/>
                  </a:lnTo>
                  <a:lnTo>
                    <a:pt x="1332" y="820"/>
                  </a:lnTo>
                  <a:lnTo>
                    <a:pt x="1326" y="811"/>
                  </a:lnTo>
                  <a:lnTo>
                    <a:pt x="1260" y="788"/>
                  </a:lnTo>
                  <a:lnTo>
                    <a:pt x="1294" y="716"/>
                  </a:lnTo>
                  <a:lnTo>
                    <a:pt x="1286" y="692"/>
                  </a:lnTo>
                  <a:lnTo>
                    <a:pt x="1248" y="693"/>
                  </a:lnTo>
                  <a:lnTo>
                    <a:pt x="1186" y="717"/>
                  </a:lnTo>
                  <a:lnTo>
                    <a:pt x="1129" y="759"/>
                  </a:lnTo>
                  <a:lnTo>
                    <a:pt x="1064" y="784"/>
                  </a:lnTo>
                  <a:lnTo>
                    <a:pt x="1063" y="786"/>
                  </a:lnTo>
                  <a:lnTo>
                    <a:pt x="1016" y="815"/>
                  </a:lnTo>
                  <a:lnTo>
                    <a:pt x="1062" y="786"/>
                  </a:lnTo>
                  <a:lnTo>
                    <a:pt x="1064" y="785"/>
                  </a:lnTo>
                  <a:lnTo>
                    <a:pt x="1064" y="784"/>
                  </a:lnTo>
                  <a:lnTo>
                    <a:pt x="1113" y="764"/>
                  </a:lnTo>
                  <a:lnTo>
                    <a:pt x="1189" y="702"/>
                  </a:lnTo>
                  <a:lnTo>
                    <a:pt x="1233" y="686"/>
                  </a:lnTo>
                  <a:lnTo>
                    <a:pt x="1263" y="658"/>
                  </a:lnTo>
                  <a:lnTo>
                    <a:pt x="1408" y="664"/>
                  </a:lnTo>
                  <a:lnTo>
                    <a:pt x="1452" y="632"/>
                  </a:lnTo>
                  <a:lnTo>
                    <a:pt x="1524" y="606"/>
                  </a:lnTo>
                  <a:lnTo>
                    <a:pt x="1530" y="562"/>
                  </a:lnTo>
                  <a:lnTo>
                    <a:pt x="1441" y="466"/>
                  </a:lnTo>
                  <a:lnTo>
                    <a:pt x="1462" y="450"/>
                  </a:lnTo>
                  <a:lnTo>
                    <a:pt x="1444" y="340"/>
                  </a:lnTo>
                  <a:lnTo>
                    <a:pt x="1392" y="391"/>
                  </a:lnTo>
                  <a:lnTo>
                    <a:pt x="1349" y="403"/>
                  </a:lnTo>
                  <a:lnTo>
                    <a:pt x="1326" y="381"/>
                  </a:lnTo>
                  <a:lnTo>
                    <a:pt x="1361" y="311"/>
                  </a:lnTo>
                  <a:lnTo>
                    <a:pt x="1327" y="307"/>
                  </a:lnTo>
                  <a:lnTo>
                    <a:pt x="1307" y="263"/>
                  </a:lnTo>
                  <a:lnTo>
                    <a:pt x="1237" y="255"/>
                  </a:lnTo>
                  <a:lnTo>
                    <a:pt x="1191" y="308"/>
                  </a:lnTo>
                  <a:lnTo>
                    <a:pt x="1189" y="343"/>
                  </a:lnTo>
                  <a:lnTo>
                    <a:pt x="1149" y="367"/>
                  </a:lnTo>
                  <a:lnTo>
                    <a:pt x="1160" y="398"/>
                  </a:lnTo>
                  <a:lnTo>
                    <a:pt x="1143" y="453"/>
                  </a:lnTo>
                  <a:lnTo>
                    <a:pt x="1119" y="473"/>
                  </a:lnTo>
                  <a:lnTo>
                    <a:pt x="1048" y="501"/>
                  </a:lnTo>
                  <a:lnTo>
                    <a:pt x="1031" y="583"/>
                  </a:lnTo>
                  <a:lnTo>
                    <a:pt x="992" y="614"/>
                  </a:lnTo>
                  <a:lnTo>
                    <a:pt x="968" y="552"/>
                  </a:lnTo>
                  <a:lnTo>
                    <a:pt x="1004" y="485"/>
                  </a:lnTo>
                  <a:lnTo>
                    <a:pt x="960" y="476"/>
                  </a:lnTo>
                  <a:lnTo>
                    <a:pt x="919" y="450"/>
                  </a:lnTo>
                  <a:lnTo>
                    <a:pt x="904" y="419"/>
                  </a:lnTo>
                  <a:lnTo>
                    <a:pt x="836" y="408"/>
                  </a:lnTo>
                  <a:lnTo>
                    <a:pt x="860" y="353"/>
                  </a:lnTo>
                  <a:lnTo>
                    <a:pt x="837" y="340"/>
                  </a:lnTo>
                  <a:lnTo>
                    <a:pt x="923" y="253"/>
                  </a:lnTo>
                  <a:lnTo>
                    <a:pt x="1004" y="223"/>
                  </a:lnTo>
                  <a:lnTo>
                    <a:pt x="1033" y="195"/>
                  </a:lnTo>
                  <a:lnTo>
                    <a:pt x="1078" y="192"/>
                  </a:lnTo>
                  <a:lnTo>
                    <a:pt x="1161" y="133"/>
                  </a:lnTo>
                  <a:lnTo>
                    <a:pt x="1197" y="137"/>
                  </a:lnTo>
                  <a:lnTo>
                    <a:pt x="1256" y="114"/>
                  </a:lnTo>
                  <a:lnTo>
                    <a:pt x="1299" y="31"/>
                  </a:lnTo>
                  <a:lnTo>
                    <a:pt x="1257" y="22"/>
                  </a:lnTo>
                  <a:lnTo>
                    <a:pt x="1178" y="96"/>
                  </a:lnTo>
                  <a:lnTo>
                    <a:pt x="1159" y="99"/>
                  </a:lnTo>
                  <a:lnTo>
                    <a:pt x="1181" y="35"/>
                  </a:lnTo>
                  <a:lnTo>
                    <a:pt x="1134" y="64"/>
                  </a:lnTo>
                  <a:lnTo>
                    <a:pt x="1159" y="0"/>
                  </a:lnTo>
                  <a:cubicBezTo>
                    <a:pt x="1140" y="6"/>
                    <a:pt x="1121" y="12"/>
                    <a:pt x="1102" y="19"/>
                  </a:cubicBezTo>
                  <a:cubicBezTo>
                    <a:pt x="1082" y="26"/>
                    <a:pt x="1062" y="34"/>
                    <a:pt x="1042" y="42"/>
                  </a:cubicBezTo>
                  <a:lnTo>
                    <a:pt x="1033" y="45"/>
                  </a:lnTo>
                  <a:cubicBezTo>
                    <a:pt x="1013" y="53"/>
                    <a:pt x="993" y="62"/>
                    <a:pt x="974" y="71"/>
                  </a:cubicBezTo>
                  <a:cubicBezTo>
                    <a:pt x="923" y="94"/>
                    <a:pt x="881" y="116"/>
                    <a:pt x="832" y="144"/>
                  </a:cubicBezTo>
                  <a:cubicBezTo>
                    <a:pt x="611" y="271"/>
                    <a:pt x="447" y="421"/>
                    <a:pt x="300" y="631"/>
                  </a:cubicBezTo>
                  <a:cubicBezTo>
                    <a:pt x="271" y="673"/>
                    <a:pt x="247" y="710"/>
                    <a:pt x="222" y="754"/>
                  </a:cubicBezTo>
                  <a:cubicBezTo>
                    <a:pt x="87" y="987"/>
                    <a:pt x="20" y="1211"/>
                    <a:pt x="3" y="1479"/>
                  </a:cubicBezTo>
                  <a:lnTo>
                    <a:pt x="15" y="1510"/>
                  </a:lnTo>
                  <a:lnTo>
                    <a:pt x="21" y="1549"/>
                  </a:lnTo>
                  <a:lnTo>
                    <a:pt x="0" y="1585"/>
                  </a:lnTo>
                  <a:cubicBezTo>
                    <a:pt x="0" y="1588"/>
                    <a:pt x="0" y="1590"/>
                    <a:pt x="0" y="1592"/>
                  </a:cubicBezTo>
                  <a:lnTo>
                    <a:pt x="8" y="1622"/>
                  </a:lnTo>
                  <a:lnTo>
                    <a:pt x="42" y="1660"/>
                  </a:lnTo>
                  <a:lnTo>
                    <a:pt x="96" y="1696"/>
                  </a:lnTo>
                  <a:lnTo>
                    <a:pt x="204" y="1753"/>
                  </a:lnTo>
                  <a:lnTo>
                    <a:pt x="265" y="1736"/>
                  </a:lnTo>
                  <a:lnTo>
                    <a:pt x="309" y="1793"/>
                  </a:lnTo>
                  <a:lnTo>
                    <a:pt x="362" y="1822"/>
                  </a:lnTo>
                  <a:lnTo>
                    <a:pt x="384" y="179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6" name="Freeform: Shape 21"/>
            <p:cNvSpPr/>
            <p:nvPr/>
          </p:nvSpPr>
          <p:spPr>
            <a:xfrm>
              <a:off x="2532600" y="4060440"/>
              <a:ext cx="5400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62">
                  <a:moveTo>
                    <a:pt x="58" y="62"/>
                  </a:moveTo>
                  <a:lnTo>
                    <a:pt x="151" y="47"/>
                  </a:lnTo>
                  <a:lnTo>
                    <a:pt x="115" y="11"/>
                  </a:lnTo>
                  <a:lnTo>
                    <a:pt x="66" y="8"/>
                  </a:lnTo>
                  <a:lnTo>
                    <a:pt x="31" y="0"/>
                  </a:lnTo>
                  <a:lnTo>
                    <a:pt x="46" y="42"/>
                  </a:lnTo>
                  <a:lnTo>
                    <a:pt x="0" y="41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7" name="Freeform: Shape 22"/>
            <p:cNvSpPr/>
            <p:nvPr/>
          </p:nvSpPr>
          <p:spPr>
            <a:xfrm>
              <a:off x="3145679" y="3667679"/>
              <a:ext cx="35640" cy="41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7">
                  <a:moveTo>
                    <a:pt x="12" y="117"/>
                  </a:moveTo>
                  <a:lnTo>
                    <a:pt x="90" y="95"/>
                  </a:lnTo>
                  <a:lnTo>
                    <a:pt x="94" y="34"/>
                  </a:lnTo>
                  <a:lnTo>
                    <a:pt x="94" y="34"/>
                  </a:lnTo>
                  <a:lnTo>
                    <a:pt x="100" y="0"/>
                  </a:lnTo>
                  <a:lnTo>
                    <a:pt x="74" y="4"/>
                  </a:lnTo>
                  <a:lnTo>
                    <a:pt x="74" y="4"/>
                  </a:lnTo>
                  <a:lnTo>
                    <a:pt x="12" y="29"/>
                  </a:lnTo>
                  <a:lnTo>
                    <a:pt x="28" y="64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8" name="Freeform: Shape 23"/>
            <p:cNvSpPr/>
            <p:nvPr/>
          </p:nvSpPr>
          <p:spPr>
            <a:xfrm>
              <a:off x="3061800" y="3538080"/>
              <a:ext cx="7380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9">
                  <a:moveTo>
                    <a:pt x="43" y="74"/>
                  </a:moveTo>
                  <a:lnTo>
                    <a:pt x="98" y="99"/>
                  </a:lnTo>
                  <a:lnTo>
                    <a:pt x="184" y="68"/>
                  </a:lnTo>
                  <a:lnTo>
                    <a:pt x="206" y="34"/>
                  </a:lnTo>
                  <a:lnTo>
                    <a:pt x="164" y="0"/>
                  </a:lnTo>
                  <a:lnTo>
                    <a:pt x="136" y="18"/>
                  </a:lnTo>
                  <a:lnTo>
                    <a:pt x="86" y="12"/>
                  </a:lnTo>
                  <a:lnTo>
                    <a:pt x="64" y="33"/>
                  </a:lnTo>
                  <a:lnTo>
                    <a:pt x="45" y="2"/>
                  </a:lnTo>
                  <a:lnTo>
                    <a:pt x="0" y="30"/>
                  </a:lnTo>
                  <a:lnTo>
                    <a:pt x="48" y="3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4"/>
            <p:cNvSpPr/>
            <p:nvPr/>
          </p:nvSpPr>
          <p:spPr>
            <a:xfrm>
              <a:off x="3297600" y="3826079"/>
              <a:ext cx="1440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74">
                  <a:moveTo>
                    <a:pt x="14" y="74"/>
                  </a:moveTo>
                  <a:lnTo>
                    <a:pt x="37" y="67"/>
                  </a:lnTo>
                  <a:lnTo>
                    <a:pt x="41" y="22"/>
                  </a:lnTo>
                  <a:lnTo>
                    <a:pt x="2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0" name="Freeform: Shape 25"/>
            <p:cNvSpPr/>
            <p:nvPr/>
          </p:nvSpPr>
          <p:spPr>
            <a:xfrm>
              <a:off x="3336840" y="3859920"/>
              <a:ext cx="27000" cy="1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50">
                  <a:moveTo>
                    <a:pt x="67" y="50"/>
                  </a:moveTo>
                  <a:lnTo>
                    <a:pt x="7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1" name="Freeform: Shape 26"/>
            <p:cNvSpPr/>
            <p:nvPr/>
          </p:nvSpPr>
          <p:spPr>
            <a:xfrm>
              <a:off x="2497680" y="4075920"/>
              <a:ext cx="1332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27">
                  <a:moveTo>
                    <a:pt x="12" y="27"/>
                  </a:moveTo>
                  <a:lnTo>
                    <a:pt x="38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2" name="Freeform: Shape 27"/>
            <p:cNvSpPr/>
            <p:nvPr/>
          </p:nvSpPr>
          <p:spPr>
            <a:xfrm>
              <a:off x="3065039" y="3870720"/>
              <a:ext cx="374040" cy="480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1337">
                  <a:moveTo>
                    <a:pt x="1004" y="136"/>
                  </a:moveTo>
                  <a:lnTo>
                    <a:pt x="953" y="162"/>
                  </a:lnTo>
                  <a:lnTo>
                    <a:pt x="956" y="204"/>
                  </a:lnTo>
                  <a:lnTo>
                    <a:pt x="929" y="221"/>
                  </a:lnTo>
                  <a:lnTo>
                    <a:pt x="843" y="184"/>
                  </a:lnTo>
                  <a:lnTo>
                    <a:pt x="831" y="155"/>
                  </a:lnTo>
                  <a:lnTo>
                    <a:pt x="739" y="131"/>
                  </a:lnTo>
                  <a:lnTo>
                    <a:pt x="703" y="96"/>
                  </a:lnTo>
                  <a:lnTo>
                    <a:pt x="725" y="54"/>
                  </a:lnTo>
                  <a:lnTo>
                    <a:pt x="689" y="0"/>
                  </a:lnTo>
                  <a:lnTo>
                    <a:pt x="663" y="13"/>
                  </a:lnTo>
                  <a:lnTo>
                    <a:pt x="629" y="8"/>
                  </a:lnTo>
                  <a:lnTo>
                    <a:pt x="483" y="26"/>
                  </a:lnTo>
                  <a:lnTo>
                    <a:pt x="400" y="71"/>
                  </a:lnTo>
                  <a:lnTo>
                    <a:pt x="347" y="70"/>
                  </a:lnTo>
                  <a:lnTo>
                    <a:pt x="311" y="48"/>
                  </a:lnTo>
                  <a:lnTo>
                    <a:pt x="282" y="106"/>
                  </a:lnTo>
                  <a:lnTo>
                    <a:pt x="242" y="128"/>
                  </a:lnTo>
                  <a:lnTo>
                    <a:pt x="207" y="187"/>
                  </a:lnTo>
                  <a:lnTo>
                    <a:pt x="211" y="225"/>
                  </a:lnTo>
                  <a:lnTo>
                    <a:pt x="162" y="283"/>
                  </a:lnTo>
                  <a:lnTo>
                    <a:pt x="124" y="295"/>
                  </a:lnTo>
                  <a:lnTo>
                    <a:pt x="108" y="332"/>
                  </a:lnTo>
                  <a:lnTo>
                    <a:pt x="85" y="348"/>
                  </a:lnTo>
                  <a:lnTo>
                    <a:pt x="67" y="402"/>
                  </a:lnTo>
                  <a:lnTo>
                    <a:pt x="48" y="423"/>
                  </a:lnTo>
                  <a:lnTo>
                    <a:pt x="12" y="500"/>
                  </a:lnTo>
                  <a:lnTo>
                    <a:pt x="10" y="521"/>
                  </a:lnTo>
                  <a:lnTo>
                    <a:pt x="31" y="536"/>
                  </a:lnTo>
                  <a:lnTo>
                    <a:pt x="22" y="565"/>
                  </a:lnTo>
                  <a:lnTo>
                    <a:pt x="33" y="619"/>
                  </a:lnTo>
                  <a:lnTo>
                    <a:pt x="18" y="678"/>
                  </a:lnTo>
                  <a:lnTo>
                    <a:pt x="24" y="656"/>
                  </a:lnTo>
                  <a:lnTo>
                    <a:pt x="76" y="653"/>
                  </a:lnTo>
                  <a:lnTo>
                    <a:pt x="24" y="656"/>
                  </a:lnTo>
                  <a:lnTo>
                    <a:pt x="18" y="678"/>
                  </a:lnTo>
                  <a:lnTo>
                    <a:pt x="0" y="714"/>
                  </a:lnTo>
                  <a:lnTo>
                    <a:pt x="16" y="748"/>
                  </a:lnTo>
                  <a:lnTo>
                    <a:pt x="54" y="748"/>
                  </a:lnTo>
                  <a:lnTo>
                    <a:pt x="10" y="764"/>
                  </a:lnTo>
                  <a:lnTo>
                    <a:pt x="10" y="787"/>
                  </a:lnTo>
                  <a:lnTo>
                    <a:pt x="11" y="787"/>
                  </a:lnTo>
                  <a:lnTo>
                    <a:pt x="44" y="799"/>
                  </a:lnTo>
                  <a:lnTo>
                    <a:pt x="54" y="831"/>
                  </a:lnTo>
                  <a:lnTo>
                    <a:pt x="99" y="892"/>
                  </a:lnTo>
                  <a:lnTo>
                    <a:pt x="117" y="875"/>
                  </a:lnTo>
                  <a:lnTo>
                    <a:pt x="154" y="863"/>
                  </a:lnTo>
                  <a:lnTo>
                    <a:pt x="117" y="875"/>
                  </a:lnTo>
                  <a:lnTo>
                    <a:pt x="99" y="892"/>
                  </a:lnTo>
                  <a:lnTo>
                    <a:pt x="119" y="944"/>
                  </a:lnTo>
                  <a:lnTo>
                    <a:pt x="147" y="959"/>
                  </a:lnTo>
                  <a:lnTo>
                    <a:pt x="212" y="1021"/>
                  </a:lnTo>
                  <a:lnTo>
                    <a:pt x="251" y="1040"/>
                  </a:lnTo>
                  <a:lnTo>
                    <a:pt x="254" y="1011"/>
                  </a:lnTo>
                  <a:lnTo>
                    <a:pt x="255" y="1003"/>
                  </a:lnTo>
                  <a:lnTo>
                    <a:pt x="254" y="1011"/>
                  </a:lnTo>
                  <a:lnTo>
                    <a:pt x="251" y="1040"/>
                  </a:lnTo>
                  <a:lnTo>
                    <a:pt x="305" y="1016"/>
                  </a:lnTo>
                  <a:lnTo>
                    <a:pt x="372" y="1016"/>
                  </a:lnTo>
                  <a:lnTo>
                    <a:pt x="396" y="1028"/>
                  </a:lnTo>
                  <a:lnTo>
                    <a:pt x="483" y="985"/>
                  </a:lnTo>
                  <a:lnTo>
                    <a:pt x="495" y="982"/>
                  </a:lnTo>
                  <a:lnTo>
                    <a:pt x="525" y="977"/>
                  </a:lnTo>
                  <a:lnTo>
                    <a:pt x="562" y="976"/>
                  </a:lnTo>
                  <a:lnTo>
                    <a:pt x="588" y="995"/>
                  </a:lnTo>
                  <a:lnTo>
                    <a:pt x="615" y="1043"/>
                  </a:lnTo>
                  <a:lnTo>
                    <a:pt x="680" y="1028"/>
                  </a:lnTo>
                  <a:lnTo>
                    <a:pt x="681" y="1026"/>
                  </a:lnTo>
                  <a:lnTo>
                    <a:pt x="688" y="993"/>
                  </a:lnTo>
                  <a:lnTo>
                    <a:pt x="722" y="957"/>
                  </a:lnTo>
                  <a:lnTo>
                    <a:pt x="688" y="993"/>
                  </a:lnTo>
                  <a:lnTo>
                    <a:pt x="681" y="1026"/>
                  </a:lnTo>
                  <a:lnTo>
                    <a:pt x="680" y="1028"/>
                  </a:lnTo>
                  <a:lnTo>
                    <a:pt x="718" y="1083"/>
                  </a:lnTo>
                  <a:lnTo>
                    <a:pt x="714" y="1104"/>
                  </a:lnTo>
                  <a:lnTo>
                    <a:pt x="754" y="1110"/>
                  </a:lnTo>
                  <a:lnTo>
                    <a:pt x="714" y="1104"/>
                  </a:lnTo>
                  <a:lnTo>
                    <a:pt x="714" y="1147"/>
                  </a:lnTo>
                  <a:lnTo>
                    <a:pt x="687" y="1202"/>
                  </a:lnTo>
                  <a:lnTo>
                    <a:pt x="699" y="1238"/>
                  </a:lnTo>
                  <a:lnTo>
                    <a:pt x="748" y="1303"/>
                  </a:lnTo>
                  <a:lnTo>
                    <a:pt x="772" y="1337"/>
                  </a:lnTo>
                  <a:lnTo>
                    <a:pt x="801" y="1325"/>
                  </a:lnTo>
                  <a:lnTo>
                    <a:pt x="813" y="1321"/>
                  </a:lnTo>
                  <a:cubicBezTo>
                    <a:pt x="814" y="1318"/>
                    <a:pt x="815" y="1316"/>
                    <a:pt x="817" y="1313"/>
                  </a:cubicBezTo>
                  <a:cubicBezTo>
                    <a:pt x="864" y="1230"/>
                    <a:pt x="900" y="1156"/>
                    <a:pt x="934" y="1066"/>
                  </a:cubicBezTo>
                  <a:cubicBezTo>
                    <a:pt x="1001" y="888"/>
                    <a:pt x="1033" y="729"/>
                    <a:pt x="1039" y="539"/>
                  </a:cubicBezTo>
                  <a:cubicBezTo>
                    <a:pt x="1039" y="521"/>
                    <a:pt x="1040" y="503"/>
                    <a:pt x="1040" y="484"/>
                  </a:cubicBezTo>
                  <a:lnTo>
                    <a:pt x="1040" y="483"/>
                  </a:lnTo>
                  <a:cubicBezTo>
                    <a:pt x="1040" y="360"/>
                    <a:pt x="1029" y="256"/>
                    <a:pt x="1004" y="13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3" name="Freeform: Shape 28"/>
            <p:cNvSpPr/>
            <p:nvPr/>
          </p:nvSpPr>
          <p:spPr>
            <a:xfrm>
              <a:off x="2596320" y="4078440"/>
              <a:ext cx="1512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8">
                  <a:moveTo>
                    <a:pt x="0" y="18"/>
                  </a:moveTo>
                  <a:lnTo>
                    <a:pt x="43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4" name="Freeform: Shape 29"/>
            <p:cNvSpPr/>
            <p:nvPr/>
          </p:nvSpPr>
          <p:spPr>
            <a:xfrm>
              <a:off x="2871360" y="3449880"/>
              <a:ext cx="2120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437">
                  <a:moveTo>
                    <a:pt x="555" y="119"/>
                  </a:moveTo>
                  <a:cubicBezTo>
                    <a:pt x="542" y="113"/>
                    <a:pt x="529" y="108"/>
                    <a:pt x="516" y="103"/>
                  </a:cubicBezTo>
                  <a:cubicBezTo>
                    <a:pt x="369" y="46"/>
                    <a:pt x="238" y="15"/>
                    <a:pt x="81" y="0"/>
                  </a:cubicBezTo>
                  <a:lnTo>
                    <a:pt x="81" y="30"/>
                  </a:lnTo>
                  <a:lnTo>
                    <a:pt x="41" y="64"/>
                  </a:lnTo>
                  <a:lnTo>
                    <a:pt x="102" y="84"/>
                  </a:lnTo>
                  <a:lnTo>
                    <a:pt x="55" y="106"/>
                  </a:lnTo>
                  <a:lnTo>
                    <a:pt x="112" y="119"/>
                  </a:lnTo>
                  <a:lnTo>
                    <a:pt x="77" y="164"/>
                  </a:lnTo>
                  <a:lnTo>
                    <a:pt x="36" y="171"/>
                  </a:lnTo>
                  <a:lnTo>
                    <a:pt x="0" y="227"/>
                  </a:lnTo>
                  <a:lnTo>
                    <a:pt x="9" y="276"/>
                  </a:lnTo>
                  <a:lnTo>
                    <a:pt x="41" y="286"/>
                  </a:lnTo>
                  <a:lnTo>
                    <a:pt x="7" y="306"/>
                  </a:lnTo>
                  <a:lnTo>
                    <a:pt x="8" y="355"/>
                  </a:lnTo>
                  <a:lnTo>
                    <a:pt x="29" y="409"/>
                  </a:lnTo>
                  <a:lnTo>
                    <a:pt x="70" y="406"/>
                  </a:lnTo>
                  <a:lnTo>
                    <a:pt x="81" y="434"/>
                  </a:lnTo>
                  <a:lnTo>
                    <a:pt x="122" y="437"/>
                  </a:lnTo>
                  <a:lnTo>
                    <a:pt x="163" y="359"/>
                  </a:lnTo>
                  <a:lnTo>
                    <a:pt x="210" y="325"/>
                  </a:lnTo>
                  <a:lnTo>
                    <a:pt x="214" y="279"/>
                  </a:lnTo>
                  <a:lnTo>
                    <a:pt x="293" y="261"/>
                  </a:lnTo>
                  <a:lnTo>
                    <a:pt x="356" y="237"/>
                  </a:lnTo>
                  <a:lnTo>
                    <a:pt x="380" y="207"/>
                  </a:lnTo>
                  <a:lnTo>
                    <a:pt x="525" y="171"/>
                  </a:lnTo>
                  <a:lnTo>
                    <a:pt x="590" y="134"/>
                  </a:lnTo>
                  <a:cubicBezTo>
                    <a:pt x="579" y="129"/>
                    <a:pt x="567" y="124"/>
                    <a:pt x="555" y="119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5" name="Freeform: Shape 30"/>
            <p:cNvSpPr/>
            <p:nvPr/>
          </p:nvSpPr>
          <p:spPr>
            <a:xfrm>
              <a:off x="2681640" y="3454560"/>
              <a:ext cx="137880" cy="12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47">
                  <a:moveTo>
                    <a:pt x="92" y="84"/>
                  </a:moveTo>
                  <a:lnTo>
                    <a:pt x="167" y="89"/>
                  </a:lnTo>
                  <a:lnTo>
                    <a:pt x="212" y="144"/>
                  </a:lnTo>
                  <a:lnTo>
                    <a:pt x="206" y="171"/>
                  </a:lnTo>
                  <a:lnTo>
                    <a:pt x="146" y="205"/>
                  </a:lnTo>
                  <a:lnTo>
                    <a:pt x="149" y="228"/>
                  </a:lnTo>
                  <a:lnTo>
                    <a:pt x="79" y="223"/>
                  </a:lnTo>
                  <a:lnTo>
                    <a:pt x="48" y="254"/>
                  </a:lnTo>
                  <a:lnTo>
                    <a:pt x="132" y="254"/>
                  </a:lnTo>
                  <a:lnTo>
                    <a:pt x="140" y="301"/>
                  </a:lnTo>
                  <a:lnTo>
                    <a:pt x="183" y="333"/>
                  </a:lnTo>
                  <a:lnTo>
                    <a:pt x="228" y="347"/>
                  </a:lnTo>
                  <a:lnTo>
                    <a:pt x="201" y="285"/>
                  </a:lnTo>
                  <a:lnTo>
                    <a:pt x="259" y="322"/>
                  </a:lnTo>
                  <a:lnTo>
                    <a:pt x="286" y="284"/>
                  </a:lnTo>
                  <a:lnTo>
                    <a:pt x="255" y="211"/>
                  </a:lnTo>
                  <a:lnTo>
                    <a:pt x="289" y="201"/>
                  </a:lnTo>
                  <a:lnTo>
                    <a:pt x="306" y="248"/>
                  </a:lnTo>
                  <a:lnTo>
                    <a:pt x="384" y="212"/>
                  </a:lnTo>
                  <a:lnTo>
                    <a:pt x="354" y="159"/>
                  </a:lnTo>
                  <a:lnTo>
                    <a:pt x="298" y="135"/>
                  </a:lnTo>
                  <a:lnTo>
                    <a:pt x="340" y="122"/>
                  </a:lnTo>
                  <a:lnTo>
                    <a:pt x="341" y="75"/>
                  </a:lnTo>
                  <a:lnTo>
                    <a:pt x="237" y="0"/>
                  </a:lnTo>
                  <a:lnTo>
                    <a:pt x="166" y="16"/>
                  </a:lnTo>
                  <a:lnTo>
                    <a:pt x="175" y="2"/>
                  </a:lnTo>
                  <a:cubicBezTo>
                    <a:pt x="113" y="12"/>
                    <a:pt x="62" y="23"/>
                    <a:pt x="1" y="40"/>
                  </a:cubicBezTo>
                  <a:lnTo>
                    <a:pt x="0" y="42"/>
                  </a:lnTo>
                  <a:lnTo>
                    <a:pt x="31" y="7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6" name="Freeform: Shape 31"/>
            <p:cNvSpPr/>
            <p:nvPr/>
          </p:nvSpPr>
          <p:spPr>
            <a:xfrm>
              <a:off x="2640600" y="3527279"/>
              <a:ext cx="38520" cy="2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83">
                  <a:moveTo>
                    <a:pt x="4" y="52"/>
                  </a:moveTo>
                  <a:lnTo>
                    <a:pt x="0" y="83"/>
                  </a:lnTo>
                  <a:lnTo>
                    <a:pt x="54" y="54"/>
                  </a:lnTo>
                  <a:lnTo>
                    <a:pt x="108" y="6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7" name="Freeform: Shape 32"/>
            <p:cNvSpPr/>
            <p:nvPr/>
          </p:nvSpPr>
          <p:spPr>
            <a:xfrm>
              <a:off x="2703960" y="3751560"/>
              <a:ext cx="14760" cy="9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28">
                  <a:moveTo>
                    <a:pt x="19" y="28"/>
                  </a:moveTo>
                  <a:lnTo>
                    <a:pt x="42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8" name="Freeform: Shape 33"/>
            <p:cNvSpPr/>
            <p:nvPr/>
          </p:nvSpPr>
          <p:spPr>
            <a:xfrm>
              <a:off x="2760119" y="3450960"/>
              <a:ext cx="1404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">
                  <a:moveTo>
                    <a:pt x="30" y="0"/>
                  </a:moveTo>
                  <a:lnTo>
                    <a:pt x="0" y="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9" name="Freeform: Shape 34"/>
            <p:cNvSpPr/>
            <p:nvPr/>
          </p:nvSpPr>
          <p:spPr>
            <a:xfrm>
              <a:off x="2746079" y="3699360"/>
              <a:ext cx="51480" cy="5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0">
                  <a:moveTo>
                    <a:pt x="74" y="28"/>
                  </a:moveTo>
                  <a:lnTo>
                    <a:pt x="0" y="126"/>
                  </a:lnTo>
                  <a:lnTo>
                    <a:pt x="96" y="130"/>
                  </a:lnTo>
                  <a:lnTo>
                    <a:pt x="129" y="160"/>
                  </a:lnTo>
                  <a:lnTo>
                    <a:pt x="144" y="78"/>
                  </a:lnTo>
                  <a:lnTo>
                    <a:pt x="79" y="5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0" name="Freeform: Shape 35"/>
            <p:cNvSpPr/>
            <p:nvPr/>
          </p:nvSpPr>
          <p:spPr>
            <a:xfrm>
              <a:off x="3345479" y="436392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2" y="5"/>
                  </a:moveTo>
                  <a:lnTo>
                    <a:pt x="5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1" name="Freeform: Shape 36"/>
            <p:cNvSpPr/>
            <p:nvPr/>
          </p:nvSpPr>
          <p:spPr>
            <a:xfrm>
              <a:off x="3343319" y="4345920"/>
              <a:ext cx="14400" cy="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41">
                  <a:moveTo>
                    <a:pt x="29" y="5"/>
                  </a:moveTo>
                  <a:lnTo>
                    <a:pt x="0" y="17"/>
                  </a:lnTo>
                  <a:lnTo>
                    <a:pt x="5" y="40"/>
                  </a:lnTo>
                  <a:lnTo>
                    <a:pt x="17" y="41"/>
                  </a:lnTo>
                  <a:cubicBezTo>
                    <a:pt x="25" y="28"/>
                    <a:pt x="33" y="14"/>
                    <a:pt x="41" y="0"/>
                  </a:cubicBezTo>
                  <a:lnTo>
                    <a:pt x="29" y="4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2" name="Freeform: Shape 37"/>
            <p:cNvSpPr/>
            <p:nvPr/>
          </p:nvSpPr>
          <p:spPr>
            <a:xfrm>
              <a:off x="2435400" y="4148280"/>
              <a:ext cx="458999" cy="49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364">
                  <a:moveTo>
                    <a:pt x="1200" y="554"/>
                  </a:moveTo>
                  <a:lnTo>
                    <a:pt x="1135" y="498"/>
                  </a:lnTo>
                  <a:lnTo>
                    <a:pt x="1092" y="499"/>
                  </a:lnTo>
                  <a:lnTo>
                    <a:pt x="1047" y="482"/>
                  </a:lnTo>
                  <a:lnTo>
                    <a:pt x="1019" y="488"/>
                  </a:lnTo>
                  <a:lnTo>
                    <a:pt x="1015" y="465"/>
                  </a:lnTo>
                  <a:lnTo>
                    <a:pt x="946" y="428"/>
                  </a:lnTo>
                  <a:lnTo>
                    <a:pt x="917" y="432"/>
                  </a:lnTo>
                  <a:lnTo>
                    <a:pt x="910" y="459"/>
                  </a:lnTo>
                  <a:lnTo>
                    <a:pt x="856" y="469"/>
                  </a:lnTo>
                  <a:lnTo>
                    <a:pt x="846" y="453"/>
                  </a:lnTo>
                  <a:lnTo>
                    <a:pt x="857" y="466"/>
                  </a:lnTo>
                  <a:lnTo>
                    <a:pt x="899" y="454"/>
                  </a:lnTo>
                  <a:lnTo>
                    <a:pt x="911" y="417"/>
                  </a:lnTo>
                  <a:lnTo>
                    <a:pt x="858" y="411"/>
                  </a:lnTo>
                  <a:lnTo>
                    <a:pt x="846" y="454"/>
                  </a:lnTo>
                  <a:lnTo>
                    <a:pt x="813" y="453"/>
                  </a:lnTo>
                  <a:lnTo>
                    <a:pt x="836" y="409"/>
                  </a:lnTo>
                  <a:lnTo>
                    <a:pt x="872" y="370"/>
                  </a:lnTo>
                  <a:lnTo>
                    <a:pt x="856" y="348"/>
                  </a:lnTo>
                  <a:lnTo>
                    <a:pt x="830" y="264"/>
                  </a:lnTo>
                  <a:lnTo>
                    <a:pt x="825" y="277"/>
                  </a:lnTo>
                  <a:lnTo>
                    <a:pt x="817" y="287"/>
                  </a:lnTo>
                  <a:lnTo>
                    <a:pt x="808" y="308"/>
                  </a:lnTo>
                  <a:lnTo>
                    <a:pt x="817" y="287"/>
                  </a:lnTo>
                  <a:lnTo>
                    <a:pt x="825" y="277"/>
                  </a:lnTo>
                  <a:lnTo>
                    <a:pt x="823" y="258"/>
                  </a:lnTo>
                  <a:lnTo>
                    <a:pt x="766" y="222"/>
                  </a:lnTo>
                  <a:lnTo>
                    <a:pt x="760" y="234"/>
                  </a:lnTo>
                  <a:lnTo>
                    <a:pt x="751" y="248"/>
                  </a:lnTo>
                  <a:lnTo>
                    <a:pt x="763" y="295"/>
                  </a:lnTo>
                  <a:lnTo>
                    <a:pt x="746" y="332"/>
                  </a:lnTo>
                  <a:lnTo>
                    <a:pt x="763" y="295"/>
                  </a:lnTo>
                  <a:lnTo>
                    <a:pt x="751" y="248"/>
                  </a:lnTo>
                  <a:lnTo>
                    <a:pt x="760" y="234"/>
                  </a:lnTo>
                  <a:lnTo>
                    <a:pt x="744" y="214"/>
                  </a:lnTo>
                  <a:lnTo>
                    <a:pt x="682" y="217"/>
                  </a:lnTo>
                  <a:lnTo>
                    <a:pt x="608" y="130"/>
                  </a:lnTo>
                  <a:lnTo>
                    <a:pt x="575" y="135"/>
                  </a:lnTo>
                  <a:lnTo>
                    <a:pt x="590" y="106"/>
                  </a:lnTo>
                  <a:lnTo>
                    <a:pt x="554" y="82"/>
                  </a:lnTo>
                  <a:lnTo>
                    <a:pt x="542" y="58"/>
                  </a:lnTo>
                  <a:lnTo>
                    <a:pt x="478" y="81"/>
                  </a:lnTo>
                  <a:lnTo>
                    <a:pt x="447" y="61"/>
                  </a:lnTo>
                  <a:lnTo>
                    <a:pt x="396" y="65"/>
                  </a:lnTo>
                  <a:lnTo>
                    <a:pt x="392" y="45"/>
                  </a:lnTo>
                  <a:lnTo>
                    <a:pt x="357" y="33"/>
                  </a:lnTo>
                  <a:lnTo>
                    <a:pt x="311" y="49"/>
                  </a:lnTo>
                  <a:lnTo>
                    <a:pt x="317" y="103"/>
                  </a:lnTo>
                  <a:lnTo>
                    <a:pt x="291" y="86"/>
                  </a:lnTo>
                  <a:lnTo>
                    <a:pt x="317" y="21"/>
                  </a:lnTo>
                  <a:lnTo>
                    <a:pt x="271" y="65"/>
                  </a:lnTo>
                  <a:lnTo>
                    <a:pt x="266" y="103"/>
                  </a:lnTo>
                  <a:lnTo>
                    <a:pt x="286" y="176"/>
                  </a:lnTo>
                  <a:lnTo>
                    <a:pt x="266" y="103"/>
                  </a:lnTo>
                  <a:lnTo>
                    <a:pt x="271" y="65"/>
                  </a:lnTo>
                  <a:lnTo>
                    <a:pt x="317" y="20"/>
                  </a:lnTo>
                  <a:lnTo>
                    <a:pt x="310" y="0"/>
                  </a:lnTo>
                  <a:lnTo>
                    <a:pt x="264" y="37"/>
                  </a:lnTo>
                  <a:lnTo>
                    <a:pt x="206" y="57"/>
                  </a:lnTo>
                  <a:lnTo>
                    <a:pt x="196" y="98"/>
                  </a:lnTo>
                  <a:lnTo>
                    <a:pt x="148" y="122"/>
                  </a:lnTo>
                  <a:lnTo>
                    <a:pt x="152" y="146"/>
                  </a:lnTo>
                  <a:lnTo>
                    <a:pt x="148" y="122"/>
                  </a:lnTo>
                  <a:lnTo>
                    <a:pt x="90" y="92"/>
                  </a:lnTo>
                  <a:lnTo>
                    <a:pt x="51" y="117"/>
                  </a:lnTo>
                  <a:lnTo>
                    <a:pt x="13" y="91"/>
                  </a:lnTo>
                  <a:lnTo>
                    <a:pt x="0" y="142"/>
                  </a:lnTo>
                  <a:lnTo>
                    <a:pt x="76" y="160"/>
                  </a:lnTo>
                  <a:lnTo>
                    <a:pt x="64" y="136"/>
                  </a:lnTo>
                  <a:lnTo>
                    <a:pt x="93" y="111"/>
                  </a:lnTo>
                  <a:lnTo>
                    <a:pt x="118" y="124"/>
                  </a:lnTo>
                  <a:lnTo>
                    <a:pt x="131" y="170"/>
                  </a:lnTo>
                  <a:lnTo>
                    <a:pt x="149" y="279"/>
                  </a:lnTo>
                  <a:lnTo>
                    <a:pt x="104" y="332"/>
                  </a:lnTo>
                  <a:lnTo>
                    <a:pt x="100" y="360"/>
                  </a:lnTo>
                  <a:lnTo>
                    <a:pt x="139" y="394"/>
                  </a:lnTo>
                  <a:lnTo>
                    <a:pt x="166" y="392"/>
                  </a:lnTo>
                  <a:lnTo>
                    <a:pt x="194" y="410"/>
                  </a:lnTo>
                  <a:lnTo>
                    <a:pt x="186" y="458"/>
                  </a:lnTo>
                  <a:lnTo>
                    <a:pt x="194" y="410"/>
                  </a:lnTo>
                  <a:lnTo>
                    <a:pt x="166" y="392"/>
                  </a:lnTo>
                  <a:lnTo>
                    <a:pt x="138" y="395"/>
                  </a:lnTo>
                  <a:lnTo>
                    <a:pt x="99" y="360"/>
                  </a:lnTo>
                  <a:lnTo>
                    <a:pt x="66" y="380"/>
                  </a:lnTo>
                  <a:lnTo>
                    <a:pt x="66" y="405"/>
                  </a:lnTo>
                  <a:lnTo>
                    <a:pt x="43" y="441"/>
                  </a:lnTo>
                  <a:lnTo>
                    <a:pt x="60" y="519"/>
                  </a:lnTo>
                  <a:lnTo>
                    <a:pt x="36" y="547"/>
                  </a:lnTo>
                  <a:lnTo>
                    <a:pt x="43" y="606"/>
                  </a:lnTo>
                  <a:lnTo>
                    <a:pt x="75" y="630"/>
                  </a:lnTo>
                  <a:lnTo>
                    <a:pt x="105" y="678"/>
                  </a:lnTo>
                  <a:lnTo>
                    <a:pt x="131" y="741"/>
                  </a:lnTo>
                  <a:lnTo>
                    <a:pt x="195" y="851"/>
                  </a:lnTo>
                  <a:lnTo>
                    <a:pt x="199" y="878"/>
                  </a:lnTo>
                  <a:lnTo>
                    <a:pt x="227" y="910"/>
                  </a:lnTo>
                  <a:lnTo>
                    <a:pt x="333" y="972"/>
                  </a:lnTo>
                  <a:lnTo>
                    <a:pt x="365" y="1005"/>
                  </a:lnTo>
                  <a:lnTo>
                    <a:pt x="385" y="978"/>
                  </a:lnTo>
                  <a:lnTo>
                    <a:pt x="365" y="1005"/>
                  </a:lnTo>
                  <a:lnTo>
                    <a:pt x="389" y="1110"/>
                  </a:lnTo>
                  <a:lnTo>
                    <a:pt x="385" y="1158"/>
                  </a:lnTo>
                  <a:lnTo>
                    <a:pt x="392" y="1203"/>
                  </a:lnTo>
                  <a:cubicBezTo>
                    <a:pt x="411" y="1213"/>
                    <a:pt x="431" y="1222"/>
                    <a:pt x="451" y="1231"/>
                  </a:cubicBezTo>
                  <a:cubicBezTo>
                    <a:pt x="563" y="1281"/>
                    <a:pt x="661" y="1313"/>
                    <a:pt x="781" y="1338"/>
                  </a:cubicBezTo>
                  <a:cubicBezTo>
                    <a:pt x="838" y="1350"/>
                    <a:pt x="887" y="1358"/>
                    <a:pt x="945" y="1364"/>
                  </a:cubicBezTo>
                  <a:lnTo>
                    <a:pt x="971" y="1309"/>
                  </a:lnTo>
                  <a:lnTo>
                    <a:pt x="962" y="1216"/>
                  </a:lnTo>
                  <a:lnTo>
                    <a:pt x="1014" y="1170"/>
                  </a:lnTo>
                  <a:lnTo>
                    <a:pt x="1070" y="1139"/>
                  </a:lnTo>
                  <a:lnTo>
                    <a:pt x="1118" y="1140"/>
                  </a:lnTo>
                  <a:lnTo>
                    <a:pt x="1168" y="1027"/>
                  </a:lnTo>
                  <a:lnTo>
                    <a:pt x="1181" y="912"/>
                  </a:lnTo>
                  <a:lnTo>
                    <a:pt x="1173" y="875"/>
                  </a:lnTo>
                  <a:lnTo>
                    <a:pt x="1180" y="808"/>
                  </a:lnTo>
                  <a:lnTo>
                    <a:pt x="1190" y="820"/>
                  </a:lnTo>
                  <a:lnTo>
                    <a:pt x="1215" y="766"/>
                  </a:lnTo>
                  <a:lnTo>
                    <a:pt x="1269" y="690"/>
                  </a:lnTo>
                  <a:lnTo>
                    <a:pt x="1276" y="635"/>
                  </a:lnTo>
                  <a:lnTo>
                    <a:pt x="1260" y="579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3" name="Freeform: Shape 38"/>
            <p:cNvSpPr/>
            <p:nvPr/>
          </p:nvSpPr>
          <p:spPr>
            <a:xfrm>
              <a:off x="7216560" y="3785400"/>
              <a:ext cx="45360" cy="9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265">
                  <a:moveTo>
                    <a:pt x="113" y="0"/>
                  </a:moveTo>
                  <a:cubicBezTo>
                    <a:pt x="113" y="0"/>
                    <a:pt x="130" y="29"/>
                    <a:pt x="127" y="48"/>
                  </a:cubicBezTo>
                  <a:cubicBezTo>
                    <a:pt x="123" y="67"/>
                    <a:pt x="119" y="81"/>
                    <a:pt x="80" y="116"/>
                  </a:cubicBezTo>
                  <a:cubicBezTo>
                    <a:pt x="41" y="151"/>
                    <a:pt x="27" y="163"/>
                    <a:pt x="27" y="185"/>
                  </a:cubicBezTo>
                  <a:cubicBezTo>
                    <a:pt x="27" y="213"/>
                    <a:pt x="70" y="265"/>
                    <a:pt x="70" y="265"/>
                  </a:cubicBezTo>
                  <a:cubicBezTo>
                    <a:pt x="70" y="265"/>
                    <a:pt x="0" y="222"/>
                    <a:pt x="0" y="173"/>
                  </a:cubicBezTo>
                  <a:cubicBezTo>
                    <a:pt x="0" y="140"/>
                    <a:pt x="40" y="120"/>
                    <a:pt x="64" y="100"/>
                  </a:cubicBezTo>
                  <a:cubicBezTo>
                    <a:pt x="87" y="79"/>
                    <a:pt x="107" y="63"/>
                    <a:pt x="112" y="41"/>
                  </a:cubicBezTo>
                  <a:cubicBezTo>
                    <a:pt x="113" y="33"/>
                    <a:pt x="114" y="26"/>
                    <a:pt x="114" y="17"/>
                  </a:cubicBezTo>
                  <a:cubicBezTo>
                    <a:pt x="114" y="11"/>
                    <a:pt x="114" y="6"/>
                    <a:pt x="11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4" name="Freeform: Shape 39"/>
            <p:cNvSpPr/>
            <p:nvPr/>
          </p:nvSpPr>
          <p:spPr>
            <a:xfrm>
              <a:off x="7238880" y="3821039"/>
              <a:ext cx="39240" cy="65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2">
                  <a:moveTo>
                    <a:pt x="110" y="0"/>
                  </a:moveTo>
                  <a:cubicBezTo>
                    <a:pt x="110" y="0"/>
                    <a:pt x="31" y="45"/>
                    <a:pt x="31" y="78"/>
                  </a:cubicBezTo>
                  <a:cubicBezTo>
                    <a:pt x="31" y="102"/>
                    <a:pt x="59" y="112"/>
                    <a:pt x="58" y="135"/>
                  </a:cubicBezTo>
                  <a:cubicBezTo>
                    <a:pt x="57" y="157"/>
                    <a:pt x="30" y="178"/>
                    <a:pt x="18" y="182"/>
                  </a:cubicBezTo>
                  <a:cubicBezTo>
                    <a:pt x="22" y="178"/>
                    <a:pt x="24" y="175"/>
                    <a:pt x="27" y="170"/>
                  </a:cubicBezTo>
                  <a:cubicBezTo>
                    <a:pt x="30" y="165"/>
                    <a:pt x="32" y="159"/>
                    <a:pt x="33" y="153"/>
                  </a:cubicBezTo>
                  <a:cubicBezTo>
                    <a:pt x="33" y="126"/>
                    <a:pt x="-3" y="102"/>
                    <a:pt x="0" y="80"/>
                  </a:cubicBezTo>
                  <a:cubicBezTo>
                    <a:pt x="5" y="53"/>
                    <a:pt x="32" y="35"/>
                    <a:pt x="50" y="23"/>
                  </a:cubicBezTo>
                  <a:cubicBezTo>
                    <a:pt x="70" y="12"/>
                    <a:pt x="88" y="5"/>
                    <a:pt x="110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5" name="Freeform: Shape 40"/>
            <p:cNvSpPr/>
            <p:nvPr/>
          </p:nvSpPr>
          <p:spPr>
            <a:xfrm>
              <a:off x="7275960" y="3879000"/>
              <a:ext cx="2700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94">
                  <a:moveTo>
                    <a:pt x="10" y="9"/>
                  </a:moveTo>
                  <a:cubicBezTo>
                    <a:pt x="11" y="11"/>
                    <a:pt x="17" y="5"/>
                    <a:pt x="28" y="6"/>
                  </a:cubicBezTo>
                  <a:cubicBezTo>
                    <a:pt x="33" y="6"/>
                    <a:pt x="37" y="8"/>
                    <a:pt x="41" y="10"/>
                  </a:cubicBezTo>
                  <a:cubicBezTo>
                    <a:pt x="46" y="14"/>
                    <a:pt x="50" y="17"/>
                    <a:pt x="52" y="21"/>
                  </a:cubicBezTo>
                  <a:cubicBezTo>
                    <a:pt x="55" y="26"/>
                    <a:pt x="56" y="30"/>
                    <a:pt x="56" y="35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60"/>
                    <a:pt x="28" y="78"/>
                    <a:pt x="21" y="82"/>
                  </a:cubicBezTo>
                  <a:cubicBezTo>
                    <a:pt x="15" y="86"/>
                    <a:pt x="-2" y="92"/>
                    <a:pt x="0" y="94"/>
                  </a:cubicBezTo>
                  <a:cubicBezTo>
                    <a:pt x="13" y="91"/>
                    <a:pt x="24" y="88"/>
                    <a:pt x="36" y="83"/>
                  </a:cubicBezTo>
                  <a:cubicBezTo>
                    <a:pt x="45" y="78"/>
                    <a:pt x="76" y="61"/>
                    <a:pt x="76" y="35"/>
                  </a:cubicBezTo>
                  <a:cubicBezTo>
                    <a:pt x="76" y="10"/>
                    <a:pt x="50" y="-5"/>
                    <a:pt x="25" y="1"/>
                  </a:cubicBezTo>
                  <a:cubicBezTo>
                    <a:pt x="22" y="2"/>
                    <a:pt x="19" y="3"/>
                    <a:pt x="16" y="5"/>
                  </a:cubicBezTo>
                  <a:cubicBezTo>
                    <a:pt x="14" y="6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6" name="Freeform: Shape 41"/>
            <p:cNvSpPr/>
            <p:nvPr/>
          </p:nvSpPr>
          <p:spPr>
            <a:xfrm>
              <a:off x="7189560" y="3880800"/>
              <a:ext cx="86040" cy="1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52">
                  <a:moveTo>
                    <a:pt x="83" y="0"/>
                  </a:moveTo>
                  <a:cubicBezTo>
                    <a:pt x="71" y="3"/>
                    <a:pt x="60" y="7"/>
                    <a:pt x="48" y="12"/>
                  </a:cubicBezTo>
                  <a:cubicBezTo>
                    <a:pt x="32" y="20"/>
                    <a:pt x="43" y="25"/>
                    <a:pt x="52" y="28"/>
                  </a:cubicBezTo>
                  <a:cubicBezTo>
                    <a:pt x="84" y="40"/>
                    <a:pt x="164" y="40"/>
                    <a:pt x="240" y="19"/>
                  </a:cubicBezTo>
                  <a:cubicBezTo>
                    <a:pt x="218" y="37"/>
                    <a:pt x="163" y="52"/>
                    <a:pt x="104" y="52"/>
                  </a:cubicBezTo>
                  <a:cubicBezTo>
                    <a:pt x="55" y="52"/>
                    <a:pt x="0" y="40"/>
                    <a:pt x="0" y="24"/>
                  </a:cubicBezTo>
                  <a:cubicBezTo>
                    <a:pt x="0" y="15"/>
                    <a:pt x="19" y="11"/>
                    <a:pt x="32" y="7"/>
                  </a:cubicBezTo>
                  <a:cubicBezTo>
                    <a:pt x="50" y="2"/>
                    <a:pt x="65" y="0"/>
                    <a:pt x="8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7" name="Freeform: Shape 42"/>
            <p:cNvSpPr/>
            <p:nvPr/>
          </p:nvSpPr>
          <p:spPr>
            <a:xfrm>
              <a:off x="7203240" y="3900960"/>
              <a:ext cx="6624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47">
                  <a:moveTo>
                    <a:pt x="28" y="0"/>
                  </a:moveTo>
                  <a:cubicBezTo>
                    <a:pt x="28" y="0"/>
                    <a:pt x="14" y="13"/>
                    <a:pt x="32" y="19"/>
                  </a:cubicBezTo>
                  <a:cubicBezTo>
                    <a:pt x="77" y="34"/>
                    <a:pt x="142" y="25"/>
                    <a:pt x="164" y="11"/>
                  </a:cubicBezTo>
                  <a:cubicBezTo>
                    <a:pt x="168" y="14"/>
                    <a:pt x="171" y="17"/>
                    <a:pt x="175" y="19"/>
                  </a:cubicBezTo>
                  <a:cubicBezTo>
                    <a:pt x="179" y="21"/>
                    <a:pt x="182" y="23"/>
                    <a:pt x="185" y="24"/>
                  </a:cubicBezTo>
                  <a:cubicBezTo>
                    <a:pt x="155" y="40"/>
                    <a:pt x="126" y="47"/>
                    <a:pt x="92" y="47"/>
                  </a:cubicBezTo>
                  <a:cubicBezTo>
                    <a:pt x="87" y="47"/>
                    <a:pt x="82" y="47"/>
                    <a:pt x="77" y="47"/>
                  </a:cubicBezTo>
                  <a:cubicBezTo>
                    <a:pt x="28" y="43"/>
                    <a:pt x="0" y="35"/>
                    <a:pt x="0" y="17"/>
                  </a:cubicBezTo>
                  <a:cubicBezTo>
                    <a:pt x="0" y="2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8" name="Freeform: Shape 43"/>
            <p:cNvSpPr/>
            <p:nvPr/>
          </p:nvSpPr>
          <p:spPr>
            <a:xfrm>
              <a:off x="7208280" y="3919320"/>
              <a:ext cx="59400" cy="1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45">
                  <a:moveTo>
                    <a:pt x="22" y="0"/>
                  </a:moveTo>
                  <a:cubicBezTo>
                    <a:pt x="22" y="0"/>
                    <a:pt x="0" y="2"/>
                    <a:pt x="0" y="17"/>
                  </a:cubicBezTo>
                  <a:cubicBezTo>
                    <a:pt x="0" y="28"/>
                    <a:pt x="23" y="46"/>
                    <a:pt x="79" y="45"/>
                  </a:cubicBezTo>
                  <a:lnTo>
                    <a:pt x="80" y="45"/>
                  </a:lnTo>
                  <a:cubicBezTo>
                    <a:pt x="112" y="45"/>
                    <a:pt x="138" y="38"/>
                    <a:pt x="166" y="24"/>
                  </a:cubicBezTo>
                  <a:cubicBezTo>
                    <a:pt x="159" y="21"/>
                    <a:pt x="154" y="19"/>
                    <a:pt x="148" y="15"/>
                  </a:cubicBezTo>
                  <a:cubicBezTo>
                    <a:pt x="144" y="13"/>
                    <a:pt x="141" y="12"/>
                    <a:pt x="138" y="9"/>
                  </a:cubicBezTo>
                  <a:cubicBezTo>
                    <a:pt x="135" y="7"/>
                    <a:pt x="118" y="26"/>
                    <a:pt x="76" y="25"/>
                  </a:cubicBezTo>
                  <a:cubicBezTo>
                    <a:pt x="51" y="25"/>
                    <a:pt x="10" y="19"/>
                    <a:pt x="22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9" name="Freeform: Shape 44"/>
            <p:cNvSpPr/>
            <p:nvPr/>
          </p:nvSpPr>
          <p:spPr>
            <a:xfrm>
              <a:off x="7175160" y="3931920"/>
              <a:ext cx="120240" cy="2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62">
                  <a:moveTo>
                    <a:pt x="75" y="1"/>
                  </a:moveTo>
                  <a:cubicBezTo>
                    <a:pt x="75" y="1"/>
                    <a:pt x="31" y="9"/>
                    <a:pt x="32" y="22"/>
                  </a:cubicBezTo>
                  <a:cubicBezTo>
                    <a:pt x="32" y="32"/>
                    <a:pt x="86" y="43"/>
                    <a:pt x="175" y="43"/>
                  </a:cubicBezTo>
                  <a:cubicBezTo>
                    <a:pt x="258" y="43"/>
                    <a:pt x="332" y="34"/>
                    <a:pt x="327" y="4"/>
                  </a:cubicBezTo>
                  <a:cubicBezTo>
                    <a:pt x="327" y="4"/>
                    <a:pt x="342" y="14"/>
                    <a:pt x="332" y="26"/>
                  </a:cubicBezTo>
                  <a:cubicBezTo>
                    <a:pt x="318" y="43"/>
                    <a:pt x="269" y="62"/>
                    <a:pt x="159" y="62"/>
                  </a:cubicBezTo>
                  <a:cubicBezTo>
                    <a:pt x="50" y="62"/>
                    <a:pt x="-1" y="45"/>
                    <a:pt x="0" y="27"/>
                  </a:cubicBezTo>
                  <a:cubicBezTo>
                    <a:pt x="1" y="10"/>
                    <a:pt x="54" y="-5"/>
                    <a:pt x="75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0" name="Freeform: Shape 45"/>
            <p:cNvSpPr/>
            <p:nvPr/>
          </p:nvSpPr>
          <p:spPr>
            <a:xfrm>
              <a:off x="7197119" y="3944520"/>
              <a:ext cx="10512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61">
                  <a:moveTo>
                    <a:pt x="293" y="0"/>
                  </a:moveTo>
                  <a:cubicBezTo>
                    <a:pt x="293" y="0"/>
                    <a:pt x="257" y="31"/>
                    <a:pt x="165" y="41"/>
                  </a:cubicBezTo>
                  <a:cubicBezTo>
                    <a:pt x="147" y="43"/>
                    <a:pt x="131" y="44"/>
                    <a:pt x="113" y="44"/>
                  </a:cubicBezTo>
                  <a:cubicBezTo>
                    <a:pt x="73" y="44"/>
                    <a:pt x="39" y="40"/>
                    <a:pt x="0" y="29"/>
                  </a:cubicBezTo>
                  <a:cubicBezTo>
                    <a:pt x="17" y="49"/>
                    <a:pt x="78" y="68"/>
                    <a:pt x="162" y="58"/>
                  </a:cubicBezTo>
                  <a:cubicBezTo>
                    <a:pt x="276" y="46"/>
                    <a:pt x="288" y="11"/>
                    <a:pt x="293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1" name="Freeform: Shape 46"/>
            <p:cNvSpPr/>
            <p:nvPr/>
          </p:nvSpPr>
          <p:spPr>
            <a:xfrm>
              <a:off x="7832520" y="3957840"/>
              <a:ext cx="5328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213">
                  <a:moveTo>
                    <a:pt x="149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61" y="22"/>
                  </a:lnTo>
                  <a:lnTo>
                    <a:pt x="61" y="213"/>
                  </a:lnTo>
                  <a:lnTo>
                    <a:pt x="88" y="213"/>
                  </a:lnTo>
                  <a:lnTo>
                    <a:pt x="88" y="22"/>
                  </a:lnTo>
                  <a:lnTo>
                    <a:pt x="149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2" name="Freeform: Shape 47"/>
            <p:cNvSpPr/>
            <p:nvPr/>
          </p:nvSpPr>
          <p:spPr>
            <a:xfrm>
              <a:off x="7782120" y="3957840"/>
              <a:ext cx="4104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213">
                  <a:moveTo>
                    <a:pt x="115" y="22"/>
                  </a:moveTo>
                  <a:lnTo>
                    <a:pt x="115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115" y="213"/>
                  </a:lnTo>
                  <a:lnTo>
                    <a:pt x="115" y="191"/>
                  </a:lnTo>
                  <a:lnTo>
                    <a:pt x="27" y="191"/>
                  </a:lnTo>
                  <a:lnTo>
                    <a:pt x="27" y="116"/>
                  </a:lnTo>
                  <a:lnTo>
                    <a:pt x="105" y="116"/>
                  </a:lnTo>
                  <a:lnTo>
                    <a:pt x="105" y="94"/>
                  </a:lnTo>
                  <a:lnTo>
                    <a:pt x="27" y="94"/>
                  </a:lnTo>
                  <a:lnTo>
                    <a:pt x="27" y="2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3" name="Freeform: Shape 48"/>
            <p:cNvSpPr/>
            <p:nvPr/>
          </p:nvSpPr>
          <p:spPr>
            <a:xfrm>
              <a:off x="7688880" y="4023720"/>
              <a:ext cx="129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7">
                  <a:moveTo>
                    <a:pt x="37" y="18"/>
                  </a:moveTo>
                  <a:cubicBezTo>
                    <a:pt x="37" y="22"/>
                    <a:pt x="36" y="25"/>
                    <a:pt x="34" y="28"/>
                  </a:cubicBezTo>
                  <a:cubicBezTo>
                    <a:pt x="32" y="31"/>
                    <a:pt x="30" y="32"/>
                    <a:pt x="27" y="34"/>
                  </a:cubicBezTo>
                  <a:cubicBezTo>
                    <a:pt x="24" y="36"/>
                    <a:pt x="21" y="37"/>
                    <a:pt x="18" y="37"/>
                  </a:cubicBezTo>
                  <a:cubicBezTo>
                    <a:pt x="14" y="37"/>
                    <a:pt x="12" y="36"/>
                    <a:pt x="9" y="34"/>
                  </a:cubicBezTo>
                  <a:cubicBezTo>
                    <a:pt x="6" y="32"/>
                    <a:pt x="4" y="31"/>
                    <a:pt x="2" y="28"/>
                  </a:cubicBezTo>
                  <a:cubicBezTo>
                    <a:pt x="0" y="25"/>
                    <a:pt x="0" y="21"/>
                    <a:pt x="0" y="18"/>
                  </a:cubicBezTo>
                  <a:cubicBezTo>
                    <a:pt x="0" y="14"/>
                    <a:pt x="0" y="12"/>
                    <a:pt x="2" y="9"/>
                  </a:cubicBezTo>
                  <a:cubicBezTo>
                    <a:pt x="4" y="6"/>
                    <a:pt x="6" y="4"/>
                    <a:pt x="9" y="2"/>
                  </a:cubicBezTo>
                  <a:cubicBezTo>
                    <a:pt x="12" y="0"/>
                    <a:pt x="15" y="0"/>
                    <a:pt x="18" y="0"/>
                  </a:cubicBezTo>
                  <a:cubicBezTo>
                    <a:pt x="22" y="0"/>
                    <a:pt x="24" y="0"/>
                    <a:pt x="27" y="2"/>
                  </a:cubicBezTo>
                  <a:cubicBezTo>
                    <a:pt x="30" y="4"/>
                    <a:pt x="32" y="6"/>
                    <a:pt x="34" y="9"/>
                  </a:cubicBezTo>
                  <a:cubicBezTo>
                    <a:pt x="36" y="12"/>
                    <a:pt x="37" y="15"/>
                    <a:pt x="37" y="18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4" name="Freeform: Shape 49"/>
            <p:cNvSpPr/>
            <p:nvPr/>
          </p:nvSpPr>
          <p:spPr>
            <a:xfrm>
              <a:off x="7709400" y="3957840"/>
              <a:ext cx="61920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13">
                  <a:moveTo>
                    <a:pt x="173" y="0"/>
                  </a:moveTo>
                  <a:lnTo>
                    <a:pt x="147" y="0"/>
                  </a:lnTo>
                  <a:lnTo>
                    <a:pt x="147" y="16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26" y="213"/>
                  </a:lnTo>
                  <a:lnTo>
                    <a:pt x="26" y="45"/>
                  </a:lnTo>
                  <a:lnTo>
                    <a:pt x="147" y="213"/>
                  </a:lnTo>
                  <a:lnTo>
                    <a:pt x="173" y="213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5" name="Freeform: Shape 50"/>
            <p:cNvSpPr/>
            <p:nvPr/>
          </p:nvSpPr>
          <p:spPr>
            <a:xfrm>
              <a:off x="7343640" y="4202640"/>
              <a:ext cx="5868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8">
                  <a:moveTo>
                    <a:pt x="83" y="0"/>
                  </a:moveTo>
                  <a:lnTo>
                    <a:pt x="29" y="23"/>
                  </a:lnTo>
                  <a:lnTo>
                    <a:pt x="79" y="44"/>
                  </a:lnTo>
                  <a:lnTo>
                    <a:pt x="137" y="23"/>
                  </a:lnTo>
                  <a:close/>
                  <a:moveTo>
                    <a:pt x="2" y="29"/>
                  </a:moveTo>
                  <a:lnTo>
                    <a:pt x="0" y="133"/>
                  </a:lnTo>
                  <a:lnTo>
                    <a:pt x="79" y="168"/>
                  </a:lnTo>
                  <a:lnTo>
                    <a:pt x="79" y="60"/>
                  </a:lnTo>
                  <a:close/>
                  <a:moveTo>
                    <a:pt x="164" y="29"/>
                  </a:moveTo>
                  <a:lnTo>
                    <a:pt x="92" y="56"/>
                  </a:lnTo>
                  <a:lnTo>
                    <a:pt x="92" y="159"/>
                  </a:lnTo>
                  <a:lnTo>
                    <a:pt x="164" y="12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6" name="Freeform: Shape 51"/>
            <p:cNvSpPr/>
            <p:nvPr/>
          </p:nvSpPr>
          <p:spPr>
            <a:xfrm>
              <a:off x="7406280" y="4095720"/>
              <a:ext cx="54360" cy="5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7">
                  <a:moveTo>
                    <a:pt x="76" y="0"/>
                  </a:moveTo>
                  <a:lnTo>
                    <a:pt x="21" y="23"/>
                  </a:lnTo>
                  <a:lnTo>
                    <a:pt x="72" y="45"/>
                  </a:lnTo>
                  <a:lnTo>
                    <a:pt x="130" y="23"/>
                  </a:lnTo>
                  <a:close/>
                  <a:moveTo>
                    <a:pt x="0" y="31"/>
                  </a:moveTo>
                  <a:lnTo>
                    <a:pt x="0" y="135"/>
                  </a:lnTo>
                  <a:lnTo>
                    <a:pt x="68" y="155"/>
                  </a:lnTo>
                  <a:lnTo>
                    <a:pt x="70" y="60"/>
                  </a:lnTo>
                  <a:close/>
                  <a:moveTo>
                    <a:pt x="152" y="36"/>
                  </a:moveTo>
                  <a:lnTo>
                    <a:pt x="88" y="64"/>
                  </a:lnTo>
                  <a:lnTo>
                    <a:pt x="88" y="167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7" name="Freeform: Shape 52"/>
            <p:cNvSpPr/>
            <p:nvPr/>
          </p:nvSpPr>
          <p:spPr>
            <a:xfrm>
              <a:off x="7311600" y="4148639"/>
              <a:ext cx="5868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9">
                  <a:moveTo>
                    <a:pt x="83" y="0"/>
                  </a:moveTo>
                  <a:lnTo>
                    <a:pt x="29" y="23"/>
                  </a:lnTo>
                  <a:lnTo>
                    <a:pt x="79" y="45"/>
                  </a:lnTo>
                  <a:lnTo>
                    <a:pt x="137" y="23"/>
                  </a:lnTo>
                  <a:close/>
                  <a:moveTo>
                    <a:pt x="1" y="29"/>
                  </a:moveTo>
                  <a:lnTo>
                    <a:pt x="0" y="134"/>
                  </a:lnTo>
                  <a:lnTo>
                    <a:pt x="79" y="169"/>
                  </a:lnTo>
                  <a:lnTo>
                    <a:pt x="79" y="61"/>
                  </a:lnTo>
                  <a:close/>
                  <a:moveTo>
                    <a:pt x="164" y="29"/>
                  </a:moveTo>
                  <a:lnTo>
                    <a:pt x="92" y="57"/>
                  </a:lnTo>
                  <a:lnTo>
                    <a:pt x="92" y="159"/>
                  </a:lnTo>
                  <a:lnTo>
                    <a:pt x="164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8" name="Freeform: Shape 53"/>
            <p:cNvSpPr/>
            <p:nvPr/>
          </p:nvSpPr>
          <p:spPr>
            <a:xfrm>
              <a:off x="7374239" y="4147200"/>
              <a:ext cx="59040" cy="6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9">
                  <a:moveTo>
                    <a:pt x="84" y="0"/>
                  </a:moveTo>
                  <a:lnTo>
                    <a:pt x="30" y="24"/>
                  </a:lnTo>
                  <a:lnTo>
                    <a:pt x="80" y="45"/>
                  </a:lnTo>
                  <a:lnTo>
                    <a:pt x="138" y="24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9"/>
                  </a:lnTo>
                  <a:lnTo>
                    <a:pt x="80" y="61"/>
                  </a:lnTo>
                  <a:close/>
                  <a:moveTo>
                    <a:pt x="165" y="29"/>
                  </a:moveTo>
                  <a:lnTo>
                    <a:pt x="93" y="57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9" name="Freeform: Shape 54"/>
            <p:cNvSpPr/>
            <p:nvPr/>
          </p:nvSpPr>
          <p:spPr>
            <a:xfrm>
              <a:off x="7464960" y="4095720"/>
              <a:ext cx="5904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68">
                  <a:moveTo>
                    <a:pt x="84" y="0"/>
                  </a:moveTo>
                  <a:lnTo>
                    <a:pt x="29" y="23"/>
                  </a:lnTo>
                  <a:lnTo>
                    <a:pt x="80" y="45"/>
                  </a:lnTo>
                  <a:lnTo>
                    <a:pt x="138" y="23"/>
                  </a:lnTo>
                  <a:close/>
                  <a:moveTo>
                    <a:pt x="2" y="29"/>
                  </a:moveTo>
                  <a:lnTo>
                    <a:pt x="0" y="134"/>
                  </a:lnTo>
                  <a:lnTo>
                    <a:pt x="80" y="168"/>
                  </a:lnTo>
                  <a:lnTo>
                    <a:pt x="80" y="60"/>
                  </a:lnTo>
                  <a:close/>
                  <a:moveTo>
                    <a:pt x="165" y="29"/>
                  </a:moveTo>
                  <a:lnTo>
                    <a:pt x="93" y="56"/>
                  </a:lnTo>
                  <a:lnTo>
                    <a:pt x="93" y="159"/>
                  </a:lnTo>
                  <a:lnTo>
                    <a:pt x="165" y="13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0" name="Freeform: Shape 55"/>
            <p:cNvSpPr/>
            <p:nvPr/>
          </p:nvSpPr>
          <p:spPr>
            <a:xfrm>
              <a:off x="5180040" y="3565440"/>
              <a:ext cx="1807199" cy="10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1" h="2783">
                  <a:moveTo>
                    <a:pt x="180" y="2783"/>
                  </a:moveTo>
                  <a:lnTo>
                    <a:pt x="179" y="2783"/>
                  </a:lnTo>
                  <a:cubicBezTo>
                    <a:pt x="153" y="2783"/>
                    <a:pt x="131" y="2777"/>
                    <a:pt x="108" y="2764"/>
                  </a:cubicBezTo>
                  <a:cubicBezTo>
                    <a:pt x="85" y="2751"/>
                    <a:pt x="69" y="2735"/>
                    <a:pt x="56" y="2712"/>
                  </a:cubicBezTo>
                  <a:cubicBezTo>
                    <a:pt x="53" y="2707"/>
                    <a:pt x="51" y="2702"/>
                    <a:pt x="49" y="2697"/>
                  </a:cubicBezTo>
                  <a:cubicBezTo>
                    <a:pt x="40" y="2697"/>
                    <a:pt x="33" y="2694"/>
                    <a:pt x="26" y="2690"/>
                  </a:cubicBezTo>
                  <a:cubicBezTo>
                    <a:pt x="18" y="2685"/>
                    <a:pt x="11" y="2680"/>
                    <a:pt x="7" y="2672"/>
                  </a:cubicBezTo>
                  <a:cubicBezTo>
                    <a:pt x="2" y="2663"/>
                    <a:pt x="0" y="2655"/>
                    <a:pt x="0" y="2646"/>
                  </a:cubicBezTo>
                  <a:lnTo>
                    <a:pt x="0" y="2637"/>
                  </a:lnTo>
                  <a:cubicBezTo>
                    <a:pt x="0" y="2628"/>
                    <a:pt x="3" y="2619"/>
                    <a:pt x="7" y="2612"/>
                  </a:cubicBezTo>
                  <a:cubicBezTo>
                    <a:pt x="12" y="2603"/>
                    <a:pt x="18" y="2598"/>
                    <a:pt x="26" y="2593"/>
                  </a:cubicBezTo>
                  <a:cubicBezTo>
                    <a:pt x="34" y="2588"/>
                    <a:pt x="42" y="2586"/>
                    <a:pt x="52" y="2586"/>
                  </a:cubicBezTo>
                  <a:lnTo>
                    <a:pt x="399" y="2586"/>
                  </a:lnTo>
                  <a:lnTo>
                    <a:pt x="399" y="151"/>
                  </a:lnTo>
                  <a:cubicBezTo>
                    <a:pt x="399" y="123"/>
                    <a:pt x="406" y="99"/>
                    <a:pt x="420" y="75"/>
                  </a:cubicBezTo>
                  <a:cubicBezTo>
                    <a:pt x="433" y="51"/>
                    <a:pt x="451" y="34"/>
                    <a:pt x="475" y="20"/>
                  </a:cubicBezTo>
                  <a:cubicBezTo>
                    <a:pt x="499" y="7"/>
                    <a:pt x="522" y="0"/>
                    <a:pt x="550" y="0"/>
                  </a:cubicBezTo>
                  <a:lnTo>
                    <a:pt x="4472" y="0"/>
                  </a:lnTo>
                  <a:cubicBezTo>
                    <a:pt x="4499" y="0"/>
                    <a:pt x="4523" y="7"/>
                    <a:pt x="4547" y="20"/>
                  </a:cubicBezTo>
                  <a:cubicBezTo>
                    <a:pt x="4571" y="34"/>
                    <a:pt x="4588" y="51"/>
                    <a:pt x="4602" y="75"/>
                  </a:cubicBezTo>
                  <a:cubicBezTo>
                    <a:pt x="4616" y="99"/>
                    <a:pt x="4622" y="123"/>
                    <a:pt x="4622" y="151"/>
                  </a:cubicBezTo>
                  <a:lnTo>
                    <a:pt x="4622" y="2586"/>
                  </a:lnTo>
                  <a:lnTo>
                    <a:pt x="4970" y="2586"/>
                  </a:lnTo>
                  <a:cubicBezTo>
                    <a:pt x="4979" y="2586"/>
                    <a:pt x="4987" y="2588"/>
                    <a:pt x="4995" y="2593"/>
                  </a:cubicBezTo>
                  <a:cubicBezTo>
                    <a:pt x="5003" y="2598"/>
                    <a:pt x="5009" y="2603"/>
                    <a:pt x="5014" y="2612"/>
                  </a:cubicBezTo>
                  <a:cubicBezTo>
                    <a:pt x="5019" y="2620"/>
                    <a:pt x="5021" y="2628"/>
                    <a:pt x="5021" y="2637"/>
                  </a:cubicBezTo>
                  <a:lnTo>
                    <a:pt x="5021" y="2646"/>
                  </a:lnTo>
                  <a:cubicBezTo>
                    <a:pt x="5021" y="2655"/>
                    <a:pt x="5019" y="2663"/>
                    <a:pt x="5014" y="2672"/>
                  </a:cubicBezTo>
                  <a:cubicBezTo>
                    <a:pt x="5009" y="2680"/>
                    <a:pt x="5002" y="2685"/>
                    <a:pt x="4995" y="2690"/>
                  </a:cubicBezTo>
                  <a:cubicBezTo>
                    <a:pt x="4987" y="2694"/>
                    <a:pt x="4981" y="2697"/>
                    <a:pt x="4973" y="2697"/>
                  </a:cubicBezTo>
                  <a:cubicBezTo>
                    <a:pt x="4970" y="2702"/>
                    <a:pt x="4968" y="2707"/>
                    <a:pt x="4965" y="2712"/>
                  </a:cubicBezTo>
                  <a:cubicBezTo>
                    <a:pt x="4952" y="2735"/>
                    <a:pt x="4936" y="2751"/>
                    <a:pt x="4913" y="2764"/>
                  </a:cubicBezTo>
                  <a:cubicBezTo>
                    <a:pt x="4890" y="2777"/>
                    <a:pt x="4868" y="2783"/>
                    <a:pt x="4842" y="278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1" name="Freeform: Shape 56"/>
            <p:cNvSpPr/>
            <p:nvPr/>
          </p:nvSpPr>
          <p:spPr>
            <a:xfrm>
              <a:off x="6072840" y="3610800"/>
              <a:ext cx="216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61" y="30"/>
                  </a:moveTo>
                  <a:cubicBezTo>
                    <a:pt x="61" y="36"/>
                    <a:pt x="59" y="40"/>
                    <a:pt x="56" y="45"/>
                  </a:cubicBezTo>
                  <a:cubicBezTo>
                    <a:pt x="53" y="50"/>
                    <a:pt x="50" y="53"/>
                    <a:pt x="45" y="56"/>
                  </a:cubicBezTo>
                  <a:cubicBezTo>
                    <a:pt x="40" y="59"/>
                    <a:pt x="35" y="60"/>
                    <a:pt x="30" y="60"/>
                  </a:cubicBezTo>
                  <a:cubicBezTo>
                    <a:pt x="24" y="60"/>
                    <a:pt x="20" y="59"/>
                    <a:pt x="15" y="56"/>
                  </a:cubicBezTo>
                  <a:cubicBezTo>
                    <a:pt x="10" y="53"/>
                    <a:pt x="7" y="50"/>
                    <a:pt x="4" y="45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4"/>
                    <a:pt x="1" y="20"/>
                    <a:pt x="4" y="15"/>
                  </a:cubicBezTo>
                  <a:cubicBezTo>
                    <a:pt x="7" y="10"/>
                    <a:pt x="10" y="7"/>
                    <a:pt x="15" y="4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36" y="0"/>
                    <a:pt x="40" y="1"/>
                    <a:pt x="45" y="4"/>
                  </a:cubicBezTo>
                  <a:cubicBezTo>
                    <a:pt x="50" y="7"/>
                    <a:pt x="53" y="10"/>
                    <a:pt x="56" y="15"/>
                  </a:cubicBezTo>
                  <a:cubicBezTo>
                    <a:pt x="59" y="20"/>
                    <a:pt x="61" y="25"/>
                    <a:pt x="61" y="3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2" name="Freeform: Shape 57"/>
            <p:cNvSpPr/>
            <p:nvPr/>
          </p:nvSpPr>
          <p:spPr>
            <a:xfrm>
              <a:off x="5190840" y="4506840"/>
              <a:ext cx="1785240" cy="18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0" h="51">
                  <a:moveTo>
                    <a:pt x="2480" y="51"/>
                  </a:moveTo>
                  <a:lnTo>
                    <a:pt x="4939" y="51"/>
                  </a:lnTo>
                  <a:cubicBezTo>
                    <a:pt x="4951" y="51"/>
                    <a:pt x="4960" y="42"/>
                    <a:pt x="4960" y="30"/>
                  </a:cubicBezTo>
                  <a:lnTo>
                    <a:pt x="4960" y="21"/>
                  </a:lnTo>
                  <a:cubicBezTo>
                    <a:pt x="4960" y="9"/>
                    <a:pt x="4951" y="0"/>
                    <a:pt x="4939" y="0"/>
                  </a:cubicBezTo>
                  <a:lnTo>
                    <a:pt x="21" y="0"/>
                  </a:lnTo>
                  <a:cubicBezTo>
                    <a:pt x="10" y="0"/>
                    <a:pt x="0" y="9"/>
                    <a:pt x="0" y="21"/>
                  </a:cubicBezTo>
                  <a:lnTo>
                    <a:pt x="0" y="30"/>
                  </a:lnTo>
                  <a:cubicBezTo>
                    <a:pt x="0" y="42"/>
                    <a:pt x="10" y="51"/>
                    <a:pt x="21" y="51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3" name="Freeform: Shape 58"/>
            <p:cNvSpPr/>
            <p:nvPr/>
          </p:nvSpPr>
          <p:spPr>
            <a:xfrm>
              <a:off x="6040440" y="4452120"/>
              <a:ext cx="864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0">
                  <a:moveTo>
                    <a:pt x="120" y="60"/>
                  </a:moveTo>
                  <a:lnTo>
                    <a:pt x="216" y="60"/>
                  </a:lnTo>
                  <a:cubicBezTo>
                    <a:pt x="230" y="60"/>
                    <a:pt x="241" y="49"/>
                    <a:pt x="241" y="36"/>
                  </a:cubicBezTo>
                  <a:lnTo>
                    <a:pt x="241" y="25"/>
                  </a:lnTo>
                  <a:cubicBezTo>
                    <a:pt x="241" y="11"/>
                    <a:pt x="230" y="0"/>
                    <a:pt x="216" y="0"/>
                  </a:cubicBez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36"/>
                  </a:lnTo>
                  <a:cubicBezTo>
                    <a:pt x="0" y="49"/>
                    <a:pt x="11" y="60"/>
                    <a:pt x="25" y="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4" name="Freeform: Shape 59"/>
            <p:cNvSpPr/>
            <p:nvPr/>
          </p:nvSpPr>
          <p:spPr>
            <a:xfrm>
              <a:off x="5386680" y="3674160"/>
              <a:ext cx="140004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0" h="2042">
                  <a:moveTo>
                    <a:pt x="1945" y="2042"/>
                  </a:moveTo>
                  <a:lnTo>
                    <a:pt x="0" y="2042"/>
                  </a:lnTo>
                  <a:lnTo>
                    <a:pt x="0" y="0"/>
                  </a:lnTo>
                  <a:lnTo>
                    <a:pt x="3890" y="0"/>
                  </a:lnTo>
                  <a:lnTo>
                    <a:pt x="3890" y="2042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5" name="Freeform: Shape 60"/>
            <p:cNvSpPr/>
            <p:nvPr/>
          </p:nvSpPr>
          <p:spPr>
            <a:xfrm>
              <a:off x="6701400" y="3764880"/>
              <a:ext cx="8496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354">
                  <a:moveTo>
                    <a:pt x="237" y="11"/>
                  </a:moveTo>
                  <a:cubicBezTo>
                    <a:pt x="217" y="3"/>
                    <a:pt x="199" y="0"/>
                    <a:pt x="177" y="0"/>
                  </a:cubicBezTo>
                  <a:cubicBezTo>
                    <a:pt x="145" y="0"/>
                    <a:pt x="117" y="8"/>
                    <a:pt x="89" y="24"/>
                  </a:cubicBezTo>
                  <a:cubicBezTo>
                    <a:pt x="61" y="40"/>
                    <a:pt x="40" y="61"/>
                    <a:pt x="24" y="89"/>
                  </a:cubicBezTo>
                  <a:cubicBezTo>
                    <a:pt x="8" y="117"/>
                    <a:pt x="0" y="144"/>
                    <a:pt x="0" y="177"/>
                  </a:cubicBezTo>
                  <a:cubicBezTo>
                    <a:pt x="0" y="209"/>
                    <a:pt x="8" y="238"/>
                    <a:pt x="24" y="266"/>
                  </a:cubicBezTo>
                  <a:cubicBezTo>
                    <a:pt x="40" y="294"/>
                    <a:pt x="61" y="314"/>
                    <a:pt x="89" y="331"/>
                  </a:cubicBezTo>
                  <a:cubicBezTo>
                    <a:pt x="117" y="347"/>
                    <a:pt x="145" y="354"/>
                    <a:pt x="177" y="354"/>
                  </a:cubicBezTo>
                  <a:cubicBezTo>
                    <a:pt x="199" y="354"/>
                    <a:pt x="217" y="351"/>
                    <a:pt x="237" y="34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6" name="Freeform: Shape 61"/>
            <p:cNvSpPr/>
            <p:nvPr/>
          </p:nvSpPr>
          <p:spPr>
            <a:xfrm>
              <a:off x="5561640" y="3674160"/>
              <a:ext cx="1050120" cy="73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8" h="2042">
                  <a:moveTo>
                    <a:pt x="2729" y="1421"/>
                  </a:moveTo>
                  <a:cubicBezTo>
                    <a:pt x="2694" y="1421"/>
                    <a:pt x="2664" y="1429"/>
                    <a:pt x="2634" y="1446"/>
                  </a:cubicBezTo>
                  <a:cubicBezTo>
                    <a:pt x="2626" y="1451"/>
                    <a:pt x="2619" y="1455"/>
                    <a:pt x="2612" y="1461"/>
                  </a:cubicBezTo>
                  <a:cubicBezTo>
                    <a:pt x="2459" y="1339"/>
                    <a:pt x="2319" y="1238"/>
                    <a:pt x="2191" y="1156"/>
                  </a:cubicBezTo>
                  <a:lnTo>
                    <a:pt x="2089" y="1045"/>
                  </a:lnTo>
                  <a:lnTo>
                    <a:pt x="2068" y="1078"/>
                  </a:lnTo>
                  <a:cubicBezTo>
                    <a:pt x="2045" y="1064"/>
                    <a:pt x="2025" y="1052"/>
                    <a:pt x="2002" y="1039"/>
                  </a:cubicBezTo>
                  <a:cubicBezTo>
                    <a:pt x="1879" y="968"/>
                    <a:pt x="1771" y="914"/>
                    <a:pt x="1639" y="860"/>
                  </a:cubicBezTo>
                  <a:cubicBezTo>
                    <a:pt x="1644" y="840"/>
                    <a:pt x="1646" y="823"/>
                    <a:pt x="1646" y="802"/>
                  </a:cubicBezTo>
                  <a:cubicBezTo>
                    <a:pt x="1646" y="754"/>
                    <a:pt x="1635" y="713"/>
                    <a:pt x="1611" y="672"/>
                  </a:cubicBezTo>
                  <a:cubicBezTo>
                    <a:pt x="1608" y="667"/>
                    <a:pt x="1606" y="664"/>
                    <a:pt x="1603" y="659"/>
                  </a:cubicBezTo>
                  <a:cubicBezTo>
                    <a:pt x="1724" y="566"/>
                    <a:pt x="1823" y="485"/>
                    <a:pt x="1902" y="417"/>
                  </a:cubicBezTo>
                  <a:lnTo>
                    <a:pt x="1931" y="449"/>
                  </a:lnTo>
                  <a:lnTo>
                    <a:pt x="2010" y="323"/>
                  </a:lnTo>
                  <a:cubicBezTo>
                    <a:pt x="2080" y="259"/>
                    <a:pt x="2123" y="217"/>
                    <a:pt x="2140" y="198"/>
                  </a:cubicBezTo>
                  <a:cubicBezTo>
                    <a:pt x="2157" y="220"/>
                    <a:pt x="2174" y="236"/>
                    <a:pt x="2197" y="249"/>
                  </a:cubicBezTo>
                  <a:cubicBezTo>
                    <a:pt x="2228" y="267"/>
                    <a:pt x="2257" y="274"/>
                    <a:pt x="2292" y="274"/>
                  </a:cubicBezTo>
                  <a:cubicBezTo>
                    <a:pt x="2327" y="274"/>
                    <a:pt x="2357" y="266"/>
                    <a:pt x="2387" y="249"/>
                  </a:cubicBezTo>
                  <a:cubicBezTo>
                    <a:pt x="2417" y="231"/>
                    <a:pt x="2439" y="209"/>
                    <a:pt x="2457" y="179"/>
                  </a:cubicBezTo>
                  <a:cubicBezTo>
                    <a:pt x="2474" y="148"/>
                    <a:pt x="2482" y="119"/>
                    <a:pt x="2482" y="84"/>
                  </a:cubicBezTo>
                  <a:cubicBezTo>
                    <a:pt x="2482" y="54"/>
                    <a:pt x="2476" y="28"/>
                    <a:pt x="2463" y="0"/>
                  </a:cubicBezTo>
                  <a:lnTo>
                    <a:pt x="2444" y="0"/>
                  </a:lnTo>
                  <a:cubicBezTo>
                    <a:pt x="2460" y="27"/>
                    <a:pt x="2466" y="54"/>
                    <a:pt x="2466" y="85"/>
                  </a:cubicBezTo>
                  <a:cubicBezTo>
                    <a:pt x="2466" y="117"/>
                    <a:pt x="2459" y="145"/>
                    <a:pt x="2443" y="173"/>
                  </a:cubicBezTo>
                  <a:cubicBezTo>
                    <a:pt x="2427" y="200"/>
                    <a:pt x="2407" y="220"/>
                    <a:pt x="2379" y="236"/>
                  </a:cubicBezTo>
                  <a:cubicBezTo>
                    <a:pt x="2351" y="252"/>
                    <a:pt x="2324" y="260"/>
                    <a:pt x="2292" y="260"/>
                  </a:cubicBezTo>
                  <a:cubicBezTo>
                    <a:pt x="2260" y="260"/>
                    <a:pt x="2233" y="252"/>
                    <a:pt x="2205" y="236"/>
                  </a:cubicBezTo>
                  <a:cubicBezTo>
                    <a:pt x="2177" y="220"/>
                    <a:pt x="2157" y="200"/>
                    <a:pt x="2141" y="173"/>
                  </a:cubicBezTo>
                  <a:cubicBezTo>
                    <a:pt x="2125" y="145"/>
                    <a:pt x="2118" y="117"/>
                    <a:pt x="2118" y="85"/>
                  </a:cubicBezTo>
                  <a:cubicBezTo>
                    <a:pt x="2118" y="54"/>
                    <a:pt x="2125" y="27"/>
                    <a:pt x="2140" y="0"/>
                  </a:cubicBezTo>
                  <a:lnTo>
                    <a:pt x="2121" y="0"/>
                  </a:lnTo>
                  <a:cubicBezTo>
                    <a:pt x="2108" y="27"/>
                    <a:pt x="2102" y="53"/>
                    <a:pt x="2102" y="84"/>
                  </a:cubicBezTo>
                  <a:cubicBezTo>
                    <a:pt x="2102" y="118"/>
                    <a:pt x="2110" y="148"/>
                    <a:pt x="2127" y="178"/>
                  </a:cubicBezTo>
                  <a:cubicBezTo>
                    <a:pt x="2129" y="181"/>
                    <a:pt x="2130" y="183"/>
                    <a:pt x="2131" y="185"/>
                  </a:cubicBezTo>
                  <a:cubicBezTo>
                    <a:pt x="2118" y="199"/>
                    <a:pt x="2077" y="241"/>
                    <a:pt x="2004" y="307"/>
                  </a:cubicBezTo>
                  <a:lnTo>
                    <a:pt x="1867" y="379"/>
                  </a:lnTo>
                  <a:lnTo>
                    <a:pt x="1891" y="406"/>
                  </a:lnTo>
                  <a:cubicBezTo>
                    <a:pt x="1812" y="472"/>
                    <a:pt x="1714" y="553"/>
                    <a:pt x="1594" y="646"/>
                  </a:cubicBezTo>
                  <a:cubicBezTo>
                    <a:pt x="1571" y="616"/>
                    <a:pt x="1547" y="594"/>
                    <a:pt x="1515" y="575"/>
                  </a:cubicBezTo>
                  <a:cubicBezTo>
                    <a:pt x="1473" y="551"/>
                    <a:pt x="1432" y="540"/>
                    <a:pt x="1384" y="540"/>
                  </a:cubicBezTo>
                  <a:cubicBezTo>
                    <a:pt x="1335" y="540"/>
                    <a:pt x="1294" y="550"/>
                    <a:pt x="1253" y="575"/>
                  </a:cubicBezTo>
                  <a:cubicBezTo>
                    <a:pt x="1211" y="599"/>
                    <a:pt x="1181" y="630"/>
                    <a:pt x="1157" y="671"/>
                  </a:cubicBezTo>
                  <a:cubicBezTo>
                    <a:pt x="1143" y="694"/>
                    <a:pt x="1135" y="715"/>
                    <a:pt x="1129" y="741"/>
                  </a:cubicBezTo>
                  <a:cubicBezTo>
                    <a:pt x="999" y="717"/>
                    <a:pt x="885" y="691"/>
                    <a:pt x="786" y="665"/>
                  </a:cubicBezTo>
                  <a:lnTo>
                    <a:pt x="796" y="626"/>
                  </a:lnTo>
                  <a:lnTo>
                    <a:pt x="663" y="629"/>
                  </a:lnTo>
                  <a:cubicBezTo>
                    <a:pt x="553" y="597"/>
                    <a:pt x="462" y="563"/>
                    <a:pt x="358" y="515"/>
                  </a:cubicBezTo>
                  <a:cubicBezTo>
                    <a:pt x="373" y="486"/>
                    <a:pt x="380" y="458"/>
                    <a:pt x="380" y="425"/>
                  </a:cubicBezTo>
                  <a:cubicBezTo>
                    <a:pt x="380" y="390"/>
                    <a:pt x="372" y="360"/>
                    <a:pt x="355" y="330"/>
                  </a:cubicBezTo>
                  <a:cubicBezTo>
                    <a:pt x="337" y="300"/>
                    <a:pt x="315" y="277"/>
                    <a:pt x="285" y="260"/>
                  </a:cubicBezTo>
                  <a:cubicBezTo>
                    <a:pt x="254" y="242"/>
                    <a:pt x="225" y="235"/>
                    <a:pt x="190" y="235"/>
                  </a:cubicBezTo>
                  <a:cubicBezTo>
                    <a:pt x="155" y="235"/>
                    <a:pt x="125" y="242"/>
                    <a:pt x="95" y="260"/>
                  </a:cubicBezTo>
                  <a:cubicBezTo>
                    <a:pt x="65" y="277"/>
                    <a:pt x="42" y="300"/>
                    <a:pt x="25" y="330"/>
                  </a:cubicBezTo>
                  <a:cubicBezTo>
                    <a:pt x="7" y="360"/>
                    <a:pt x="0" y="390"/>
                    <a:pt x="0" y="425"/>
                  </a:cubicBezTo>
                  <a:cubicBezTo>
                    <a:pt x="0" y="460"/>
                    <a:pt x="7" y="490"/>
                    <a:pt x="25" y="520"/>
                  </a:cubicBezTo>
                  <a:cubicBezTo>
                    <a:pt x="42" y="550"/>
                    <a:pt x="65" y="572"/>
                    <a:pt x="95" y="590"/>
                  </a:cubicBezTo>
                  <a:cubicBezTo>
                    <a:pt x="96" y="590"/>
                    <a:pt x="96" y="590"/>
                    <a:pt x="97" y="591"/>
                  </a:cubicBezTo>
                  <a:cubicBezTo>
                    <a:pt x="101" y="593"/>
                    <a:pt x="106" y="596"/>
                    <a:pt x="111" y="598"/>
                  </a:cubicBezTo>
                  <a:cubicBezTo>
                    <a:pt x="137" y="610"/>
                    <a:pt x="162" y="615"/>
                    <a:pt x="191" y="615"/>
                  </a:cubicBezTo>
                  <a:cubicBezTo>
                    <a:pt x="225" y="615"/>
                    <a:pt x="255" y="607"/>
                    <a:pt x="285" y="590"/>
                  </a:cubicBezTo>
                  <a:cubicBezTo>
                    <a:pt x="312" y="574"/>
                    <a:pt x="332" y="556"/>
                    <a:pt x="349" y="530"/>
                  </a:cubicBezTo>
                  <a:cubicBezTo>
                    <a:pt x="441" y="573"/>
                    <a:pt x="522" y="604"/>
                    <a:pt x="619" y="634"/>
                  </a:cubicBezTo>
                  <a:lnTo>
                    <a:pt x="774" y="718"/>
                  </a:lnTo>
                  <a:lnTo>
                    <a:pt x="782" y="681"/>
                  </a:lnTo>
                  <a:cubicBezTo>
                    <a:pt x="881" y="707"/>
                    <a:pt x="995" y="733"/>
                    <a:pt x="1126" y="757"/>
                  </a:cubicBezTo>
                  <a:cubicBezTo>
                    <a:pt x="1123" y="773"/>
                    <a:pt x="1121" y="787"/>
                    <a:pt x="1121" y="803"/>
                  </a:cubicBezTo>
                  <a:cubicBezTo>
                    <a:pt x="1121" y="851"/>
                    <a:pt x="1131" y="892"/>
                    <a:pt x="1156" y="934"/>
                  </a:cubicBezTo>
                  <a:cubicBezTo>
                    <a:pt x="1180" y="976"/>
                    <a:pt x="1211" y="1006"/>
                    <a:pt x="1252" y="1030"/>
                  </a:cubicBezTo>
                  <a:cubicBezTo>
                    <a:pt x="1254" y="1031"/>
                    <a:pt x="1256" y="1032"/>
                    <a:pt x="1258" y="1033"/>
                  </a:cubicBezTo>
                  <a:cubicBezTo>
                    <a:pt x="1189" y="1209"/>
                    <a:pt x="1141" y="1362"/>
                    <a:pt x="1096" y="1547"/>
                  </a:cubicBezTo>
                  <a:lnTo>
                    <a:pt x="1060" y="1539"/>
                  </a:lnTo>
                  <a:lnTo>
                    <a:pt x="1065" y="1687"/>
                  </a:lnTo>
                  <a:cubicBezTo>
                    <a:pt x="1041" y="1811"/>
                    <a:pt x="1027" y="1916"/>
                    <a:pt x="1017" y="2042"/>
                  </a:cubicBezTo>
                  <a:lnTo>
                    <a:pt x="1034" y="2042"/>
                  </a:lnTo>
                  <a:cubicBezTo>
                    <a:pt x="1043" y="1919"/>
                    <a:pt x="1056" y="1816"/>
                    <a:pt x="1080" y="1695"/>
                  </a:cubicBezTo>
                  <a:lnTo>
                    <a:pt x="1152" y="1560"/>
                  </a:lnTo>
                  <a:lnTo>
                    <a:pt x="1112" y="1550"/>
                  </a:lnTo>
                  <a:cubicBezTo>
                    <a:pt x="1156" y="1367"/>
                    <a:pt x="1204" y="1215"/>
                    <a:pt x="1272" y="1040"/>
                  </a:cubicBezTo>
                  <a:cubicBezTo>
                    <a:pt x="1308" y="1057"/>
                    <a:pt x="1343" y="1065"/>
                    <a:pt x="1383" y="1065"/>
                  </a:cubicBezTo>
                  <a:lnTo>
                    <a:pt x="1396" y="1065"/>
                  </a:lnTo>
                  <a:cubicBezTo>
                    <a:pt x="1408" y="1140"/>
                    <a:pt x="1422" y="1203"/>
                    <a:pt x="1444" y="1275"/>
                  </a:cubicBezTo>
                  <a:lnTo>
                    <a:pt x="1409" y="1286"/>
                  </a:lnTo>
                  <a:lnTo>
                    <a:pt x="1489" y="1411"/>
                  </a:lnTo>
                  <a:cubicBezTo>
                    <a:pt x="1517" y="1489"/>
                    <a:pt x="1548" y="1561"/>
                    <a:pt x="1575" y="1620"/>
                  </a:cubicBezTo>
                  <a:cubicBezTo>
                    <a:pt x="1568" y="1623"/>
                    <a:pt x="1563" y="1625"/>
                    <a:pt x="1557" y="1629"/>
                  </a:cubicBezTo>
                  <a:cubicBezTo>
                    <a:pt x="1526" y="1646"/>
                    <a:pt x="1504" y="1669"/>
                    <a:pt x="1486" y="1700"/>
                  </a:cubicBezTo>
                  <a:cubicBezTo>
                    <a:pt x="1468" y="1731"/>
                    <a:pt x="1460" y="1761"/>
                    <a:pt x="1460" y="1797"/>
                  </a:cubicBezTo>
                  <a:cubicBezTo>
                    <a:pt x="1460" y="1833"/>
                    <a:pt x="1468" y="1863"/>
                    <a:pt x="1486" y="1894"/>
                  </a:cubicBezTo>
                  <a:cubicBezTo>
                    <a:pt x="1504" y="1925"/>
                    <a:pt x="1526" y="1947"/>
                    <a:pt x="1557" y="1965"/>
                  </a:cubicBezTo>
                  <a:cubicBezTo>
                    <a:pt x="1588" y="1983"/>
                    <a:pt x="1618" y="1991"/>
                    <a:pt x="1654" y="1991"/>
                  </a:cubicBezTo>
                  <a:cubicBezTo>
                    <a:pt x="1690" y="1991"/>
                    <a:pt x="1720" y="1983"/>
                    <a:pt x="1751" y="1965"/>
                  </a:cubicBezTo>
                  <a:cubicBezTo>
                    <a:pt x="1782" y="1947"/>
                    <a:pt x="1804" y="1925"/>
                    <a:pt x="1822" y="1894"/>
                  </a:cubicBezTo>
                  <a:cubicBezTo>
                    <a:pt x="1840" y="1863"/>
                    <a:pt x="1848" y="1833"/>
                    <a:pt x="1848" y="1797"/>
                  </a:cubicBezTo>
                  <a:cubicBezTo>
                    <a:pt x="1848" y="1761"/>
                    <a:pt x="1840" y="1731"/>
                    <a:pt x="1822" y="1700"/>
                  </a:cubicBezTo>
                  <a:cubicBezTo>
                    <a:pt x="1804" y="1669"/>
                    <a:pt x="1782" y="1647"/>
                    <a:pt x="1751" y="1629"/>
                  </a:cubicBezTo>
                  <a:cubicBezTo>
                    <a:pt x="1720" y="1611"/>
                    <a:pt x="1690" y="1603"/>
                    <a:pt x="1654" y="1603"/>
                  </a:cubicBezTo>
                  <a:cubicBezTo>
                    <a:pt x="1631" y="1603"/>
                    <a:pt x="1611" y="1606"/>
                    <a:pt x="1590" y="1614"/>
                  </a:cubicBezTo>
                  <a:cubicBezTo>
                    <a:pt x="1564" y="1557"/>
                    <a:pt x="1534" y="1488"/>
                    <a:pt x="1506" y="1412"/>
                  </a:cubicBezTo>
                  <a:lnTo>
                    <a:pt x="1499" y="1258"/>
                  </a:lnTo>
                  <a:lnTo>
                    <a:pt x="1459" y="1270"/>
                  </a:lnTo>
                  <a:cubicBezTo>
                    <a:pt x="1438" y="1199"/>
                    <a:pt x="1424" y="1137"/>
                    <a:pt x="1412" y="1064"/>
                  </a:cubicBezTo>
                  <a:cubicBezTo>
                    <a:pt x="1450" y="1059"/>
                    <a:pt x="1481" y="1049"/>
                    <a:pt x="1514" y="1030"/>
                  </a:cubicBezTo>
                  <a:cubicBezTo>
                    <a:pt x="1556" y="1006"/>
                    <a:pt x="1586" y="976"/>
                    <a:pt x="1610" y="934"/>
                  </a:cubicBezTo>
                  <a:cubicBezTo>
                    <a:pt x="1621" y="915"/>
                    <a:pt x="1628" y="897"/>
                    <a:pt x="1635" y="876"/>
                  </a:cubicBezTo>
                  <a:cubicBezTo>
                    <a:pt x="1764" y="930"/>
                    <a:pt x="1871" y="983"/>
                    <a:pt x="1992" y="1053"/>
                  </a:cubicBezTo>
                  <a:cubicBezTo>
                    <a:pt x="2016" y="1066"/>
                    <a:pt x="2036" y="1078"/>
                    <a:pt x="2059" y="1092"/>
                  </a:cubicBezTo>
                  <a:lnTo>
                    <a:pt x="2038" y="1126"/>
                  </a:lnTo>
                  <a:lnTo>
                    <a:pt x="2184" y="1171"/>
                  </a:lnTo>
                  <a:cubicBezTo>
                    <a:pt x="2309" y="1252"/>
                    <a:pt x="2448" y="1351"/>
                    <a:pt x="2599" y="1472"/>
                  </a:cubicBezTo>
                  <a:cubicBezTo>
                    <a:pt x="2584" y="1486"/>
                    <a:pt x="2573" y="1499"/>
                    <a:pt x="2563" y="1516"/>
                  </a:cubicBezTo>
                  <a:cubicBezTo>
                    <a:pt x="2546" y="1547"/>
                    <a:pt x="2538" y="1576"/>
                    <a:pt x="2538" y="1611"/>
                  </a:cubicBezTo>
                  <a:cubicBezTo>
                    <a:pt x="2538" y="1646"/>
                    <a:pt x="2546" y="1675"/>
                    <a:pt x="2563" y="1705"/>
                  </a:cubicBezTo>
                  <a:cubicBezTo>
                    <a:pt x="2564" y="1707"/>
                    <a:pt x="2565" y="1708"/>
                    <a:pt x="2566" y="1710"/>
                  </a:cubicBezTo>
                  <a:cubicBezTo>
                    <a:pt x="2568" y="1714"/>
                    <a:pt x="2571" y="1718"/>
                    <a:pt x="2574" y="1722"/>
                  </a:cubicBezTo>
                  <a:cubicBezTo>
                    <a:pt x="2591" y="1745"/>
                    <a:pt x="2609" y="1762"/>
                    <a:pt x="2633" y="1776"/>
                  </a:cubicBezTo>
                  <a:cubicBezTo>
                    <a:pt x="2664" y="1793"/>
                    <a:pt x="2693" y="1801"/>
                    <a:pt x="2728" y="1801"/>
                  </a:cubicBezTo>
                  <a:cubicBezTo>
                    <a:pt x="2755" y="1801"/>
                    <a:pt x="2778" y="1797"/>
                    <a:pt x="2803" y="1786"/>
                  </a:cubicBezTo>
                  <a:cubicBezTo>
                    <a:pt x="2807" y="1784"/>
                    <a:pt x="2812" y="1782"/>
                    <a:pt x="2816" y="1780"/>
                  </a:cubicBezTo>
                  <a:cubicBezTo>
                    <a:pt x="2819" y="1778"/>
                    <a:pt x="2821" y="1777"/>
                    <a:pt x="2823" y="1776"/>
                  </a:cubicBezTo>
                  <a:cubicBezTo>
                    <a:pt x="2854" y="1758"/>
                    <a:pt x="2875" y="1736"/>
                    <a:pt x="2893" y="1706"/>
                  </a:cubicBezTo>
                  <a:cubicBezTo>
                    <a:pt x="2907" y="1682"/>
                    <a:pt x="2915" y="1659"/>
                    <a:pt x="2917" y="1631"/>
                  </a:cubicBezTo>
                  <a:cubicBezTo>
                    <a:pt x="2917" y="1626"/>
                    <a:pt x="2918" y="1620"/>
                    <a:pt x="2918" y="1615"/>
                  </a:cubicBezTo>
                  <a:cubicBezTo>
                    <a:pt x="2918" y="1614"/>
                    <a:pt x="2918" y="1613"/>
                    <a:pt x="2918" y="1611"/>
                  </a:cubicBezTo>
                  <a:cubicBezTo>
                    <a:pt x="2918" y="1576"/>
                    <a:pt x="2910" y="1546"/>
                    <a:pt x="2893" y="1516"/>
                  </a:cubicBezTo>
                  <a:cubicBezTo>
                    <a:pt x="2875" y="1485"/>
                    <a:pt x="2853" y="1463"/>
                    <a:pt x="2823" y="1446"/>
                  </a:cubicBezTo>
                  <a:cubicBezTo>
                    <a:pt x="2793" y="1428"/>
                    <a:pt x="2763" y="1421"/>
                    <a:pt x="2729" y="1421"/>
                  </a:cubicBezTo>
                  <a:close/>
                  <a:moveTo>
                    <a:pt x="190" y="599"/>
                  </a:moveTo>
                  <a:cubicBezTo>
                    <a:pt x="158" y="599"/>
                    <a:pt x="130" y="592"/>
                    <a:pt x="103" y="576"/>
                  </a:cubicBezTo>
                  <a:cubicBezTo>
                    <a:pt x="75" y="560"/>
                    <a:pt x="55" y="539"/>
                    <a:pt x="39" y="512"/>
                  </a:cubicBezTo>
                  <a:cubicBezTo>
                    <a:pt x="23" y="484"/>
                    <a:pt x="16" y="457"/>
                    <a:pt x="16" y="425"/>
                  </a:cubicBezTo>
                  <a:cubicBezTo>
                    <a:pt x="16" y="393"/>
                    <a:pt x="23" y="365"/>
                    <a:pt x="39" y="338"/>
                  </a:cubicBezTo>
                  <a:cubicBezTo>
                    <a:pt x="55" y="310"/>
                    <a:pt x="75" y="291"/>
                    <a:pt x="103" y="275"/>
                  </a:cubicBezTo>
                  <a:cubicBezTo>
                    <a:pt x="130" y="259"/>
                    <a:pt x="158" y="251"/>
                    <a:pt x="190" y="251"/>
                  </a:cubicBezTo>
                  <a:cubicBezTo>
                    <a:pt x="222" y="251"/>
                    <a:pt x="249" y="259"/>
                    <a:pt x="277" y="275"/>
                  </a:cubicBezTo>
                  <a:cubicBezTo>
                    <a:pt x="304" y="291"/>
                    <a:pt x="324" y="310"/>
                    <a:pt x="340" y="338"/>
                  </a:cubicBezTo>
                  <a:cubicBezTo>
                    <a:pt x="356" y="365"/>
                    <a:pt x="364" y="393"/>
                    <a:pt x="364" y="425"/>
                  </a:cubicBezTo>
                  <a:cubicBezTo>
                    <a:pt x="364" y="457"/>
                    <a:pt x="356" y="484"/>
                    <a:pt x="340" y="512"/>
                  </a:cubicBezTo>
                  <a:cubicBezTo>
                    <a:pt x="324" y="540"/>
                    <a:pt x="304" y="560"/>
                    <a:pt x="276" y="576"/>
                  </a:cubicBezTo>
                  <a:cubicBezTo>
                    <a:pt x="249" y="592"/>
                    <a:pt x="222" y="599"/>
                    <a:pt x="190" y="599"/>
                  </a:cubicBezTo>
                  <a:close/>
                  <a:moveTo>
                    <a:pt x="1653" y="1619"/>
                  </a:moveTo>
                  <a:cubicBezTo>
                    <a:pt x="1685" y="1619"/>
                    <a:pt x="1712" y="1626"/>
                    <a:pt x="1740" y="1642"/>
                  </a:cubicBezTo>
                  <a:cubicBezTo>
                    <a:pt x="1768" y="1658"/>
                    <a:pt x="1788" y="1678"/>
                    <a:pt x="1804" y="1706"/>
                  </a:cubicBezTo>
                  <a:cubicBezTo>
                    <a:pt x="1820" y="1734"/>
                    <a:pt x="1827" y="1761"/>
                    <a:pt x="1827" y="1793"/>
                  </a:cubicBezTo>
                  <a:cubicBezTo>
                    <a:pt x="1827" y="1825"/>
                    <a:pt x="1820" y="1852"/>
                    <a:pt x="1804" y="1880"/>
                  </a:cubicBezTo>
                  <a:cubicBezTo>
                    <a:pt x="1788" y="1908"/>
                    <a:pt x="1768" y="1928"/>
                    <a:pt x="1740" y="1944"/>
                  </a:cubicBezTo>
                  <a:cubicBezTo>
                    <a:pt x="1712" y="1960"/>
                    <a:pt x="1685" y="1967"/>
                    <a:pt x="1653" y="1967"/>
                  </a:cubicBezTo>
                  <a:cubicBezTo>
                    <a:pt x="1621" y="1967"/>
                    <a:pt x="1594" y="1960"/>
                    <a:pt x="1566" y="1944"/>
                  </a:cubicBezTo>
                  <a:cubicBezTo>
                    <a:pt x="1538" y="1928"/>
                    <a:pt x="1518" y="1908"/>
                    <a:pt x="1502" y="1880"/>
                  </a:cubicBezTo>
                  <a:cubicBezTo>
                    <a:pt x="1486" y="1852"/>
                    <a:pt x="1479" y="1825"/>
                    <a:pt x="1479" y="1793"/>
                  </a:cubicBezTo>
                  <a:cubicBezTo>
                    <a:pt x="1479" y="1761"/>
                    <a:pt x="1486" y="1734"/>
                    <a:pt x="1502" y="1706"/>
                  </a:cubicBezTo>
                  <a:cubicBezTo>
                    <a:pt x="1518" y="1678"/>
                    <a:pt x="1538" y="1658"/>
                    <a:pt x="1566" y="1642"/>
                  </a:cubicBezTo>
                  <a:cubicBezTo>
                    <a:pt x="1594" y="1626"/>
                    <a:pt x="1621" y="1619"/>
                    <a:pt x="1653" y="1619"/>
                  </a:cubicBezTo>
                  <a:close/>
                  <a:moveTo>
                    <a:pt x="1383" y="559"/>
                  </a:moveTo>
                  <a:cubicBezTo>
                    <a:pt x="1428" y="559"/>
                    <a:pt x="1466" y="568"/>
                    <a:pt x="1505" y="591"/>
                  </a:cubicBezTo>
                  <a:cubicBezTo>
                    <a:pt x="1535" y="608"/>
                    <a:pt x="1558" y="629"/>
                    <a:pt x="1579" y="657"/>
                  </a:cubicBezTo>
                  <a:lnTo>
                    <a:pt x="1530" y="695"/>
                  </a:lnTo>
                  <a:cubicBezTo>
                    <a:pt x="1514" y="673"/>
                    <a:pt x="1497" y="658"/>
                    <a:pt x="1473" y="644"/>
                  </a:cubicBezTo>
                  <a:cubicBezTo>
                    <a:pt x="1444" y="627"/>
                    <a:pt x="1415" y="620"/>
                    <a:pt x="1382" y="620"/>
                  </a:cubicBezTo>
                  <a:cubicBezTo>
                    <a:pt x="1348" y="620"/>
                    <a:pt x="1320" y="627"/>
                    <a:pt x="1291" y="644"/>
                  </a:cubicBezTo>
                  <a:cubicBezTo>
                    <a:pt x="1262" y="661"/>
                    <a:pt x="1242" y="682"/>
                    <a:pt x="1225" y="711"/>
                  </a:cubicBezTo>
                  <a:cubicBezTo>
                    <a:pt x="1216" y="725"/>
                    <a:pt x="1211" y="739"/>
                    <a:pt x="1207" y="755"/>
                  </a:cubicBezTo>
                  <a:lnTo>
                    <a:pt x="1146" y="744"/>
                  </a:lnTo>
                  <a:cubicBezTo>
                    <a:pt x="1152" y="721"/>
                    <a:pt x="1160" y="702"/>
                    <a:pt x="1172" y="681"/>
                  </a:cubicBezTo>
                  <a:cubicBezTo>
                    <a:pt x="1194" y="642"/>
                    <a:pt x="1222" y="614"/>
                    <a:pt x="1261" y="592"/>
                  </a:cubicBezTo>
                  <a:cubicBezTo>
                    <a:pt x="1300" y="569"/>
                    <a:pt x="1338" y="559"/>
                    <a:pt x="1383" y="559"/>
                  </a:cubicBezTo>
                  <a:close/>
                  <a:moveTo>
                    <a:pt x="1264" y="1016"/>
                  </a:moveTo>
                  <a:cubicBezTo>
                    <a:pt x="1263" y="1015"/>
                    <a:pt x="1262" y="1014"/>
                    <a:pt x="1260" y="1013"/>
                  </a:cubicBezTo>
                  <a:cubicBezTo>
                    <a:pt x="1222" y="991"/>
                    <a:pt x="1194" y="963"/>
                    <a:pt x="1172" y="925"/>
                  </a:cubicBezTo>
                  <a:cubicBezTo>
                    <a:pt x="1150" y="886"/>
                    <a:pt x="1139" y="849"/>
                    <a:pt x="1139" y="804"/>
                  </a:cubicBezTo>
                  <a:cubicBezTo>
                    <a:pt x="1139" y="789"/>
                    <a:pt x="1141" y="776"/>
                    <a:pt x="1143" y="760"/>
                  </a:cubicBezTo>
                  <a:lnTo>
                    <a:pt x="1204" y="771"/>
                  </a:lnTo>
                  <a:cubicBezTo>
                    <a:pt x="1201" y="782"/>
                    <a:pt x="1201" y="792"/>
                    <a:pt x="1201" y="803"/>
                  </a:cubicBezTo>
                  <a:cubicBezTo>
                    <a:pt x="1201" y="837"/>
                    <a:pt x="1208" y="865"/>
                    <a:pt x="1225" y="894"/>
                  </a:cubicBezTo>
                  <a:cubicBezTo>
                    <a:pt x="1241" y="921"/>
                    <a:pt x="1260" y="941"/>
                    <a:pt x="1288" y="958"/>
                  </a:cubicBezTo>
                  <a:cubicBezTo>
                    <a:pt x="1280" y="976"/>
                    <a:pt x="1273" y="995"/>
                    <a:pt x="1265" y="1016"/>
                  </a:cubicBezTo>
                  <a:close/>
                  <a:moveTo>
                    <a:pt x="1383" y="1047"/>
                  </a:moveTo>
                  <a:cubicBezTo>
                    <a:pt x="1345" y="1047"/>
                    <a:pt x="1313" y="1039"/>
                    <a:pt x="1279" y="1023"/>
                  </a:cubicBezTo>
                  <a:cubicBezTo>
                    <a:pt x="1287" y="1002"/>
                    <a:pt x="1295" y="983"/>
                    <a:pt x="1302" y="965"/>
                  </a:cubicBezTo>
                  <a:cubicBezTo>
                    <a:pt x="1328" y="978"/>
                    <a:pt x="1353" y="984"/>
                    <a:pt x="1382" y="984"/>
                  </a:cubicBezTo>
                  <a:lnTo>
                    <a:pt x="1387" y="984"/>
                  </a:lnTo>
                  <a:cubicBezTo>
                    <a:pt x="1389" y="1005"/>
                    <a:pt x="1391" y="1025"/>
                    <a:pt x="1394" y="1046"/>
                  </a:cubicBezTo>
                  <a:cubicBezTo>
                    <a:pt x="1390" y="1046"/>
                    <a:pt x="1387" y="1047"/>
                    <a:pt x="1383" y="1047"/>
                  </a:cubicBezTo>
                  <a:close/>
                  <a:moveTo>
                    <a:pt x="1410" y="1045"/>
                  </a:moveTo>
                  <a:cubicBezTo>
                    <a:pt x="1407" y="1024"/>
                    <a:pt x="1405" y="1004"/>
                    <a:pt x="1403" y="983"/>
                  </a:cubicBezTo>
                  <a:cubicBezTo>
                    <a:pt x="1429" y="980"/>
                    <a:pt x="1451" y="973"/>
                    <a:pt x="1474" y="960"/>
                  </a:cubicBezTo>
                  <a:cubicBezTo>
                    <a:pt x="1503" y="943"/>
                    <a:pt x="1524" y="922"/>
                    <a:pt x="1541" y="893"/>
                  </a:cubicBezTo>
                  <a:cubicBezTo>
                    <a:pt x="1549" y="878"/>
                    <a:pt x="1555" y="864"/>
                    <a:pt x="1560" y="847"/>
                  </a:cubicBezTo>
                  <a:cubicBezTo>
                    <a:pt x="1578" y="853"/>
                    <a:pt x="1597" y="861"/>
                    <a:pt x="1618" y="869"/>
                  </a:cubicBezTo>
                  <a:cubicBezTo>
                    <a:pt x="1612" y="889"/>
                    <a:pt x="1605" y="906"/>
                    <a:pt x="1595" y="924"/>
                  </a:cubicBezTo>
                  <a:cubicBezTo>
                    <a:pt x="1572" y="963"/>
                    <a:pt x="1544" y="991"/>
                    <a:pt x="1505" y="1014"/>
                  </a:cubicBezTo>
                  <a:cubicBezTo>
                    <a:pt x="1475" y="1032"/>
                    <a:pt x="1445" y="1041"/>
                    <a:pt x="1410" y="1045"/>
                  </a:cubicBezTo>
                  <a:close/>
                  <a:moveTo>
                    <a:pt x="1622" y="853"/>
                  </a:moveTo>
                  <a:cubicBezTo>
                    <a:pt x="1600" y="844"/>
                    <a:pt x="1580" y="837"/>
                    <a:pt x="1562" y="830"/>
                  </a:cubicBezTo>
                  <a:cubicBezTo>
                    <a:pt x="1564" y="820"/>
                    <a:pt x="1565" y="812"/>
                    <a:pt x="1565" y="801"/>
                  </a:cubicBezTo>
                  <a:cubicBezTo>
                    <a:pt x="1565" y="769"/>
                    <a:pt x="1557" y="741"/>
                    <a:pt x="1541" y="712"/>
                  </a:cubicBezTo>
                  <a:cubicBezTo>
                    <a:pt x="1540" y="711"/>
                    <a:pt x="1539" y="710"/>
                    <a:pt x="1538" y="708"/>
                  </a:cubicBezTo>
                  <a:lnTo>
                    <a:pt x="1587" y="670"/>
                  </a:lnTo>
                  <a:cubicBezTo>
                    <a:pt x="1590" y="674"/>
                    <a:pt x="1592" y="677"/>
                    <a:pt x="1594" y="681"/>
                  </a:cubicBezTo>
                  <a:cubicBezTo>
                    <a:pt x="1616" y="720"/>
                    <a:pt x="1626" y="758"/>
                    <a:pt x="1626" y="802"/>
                  </a:cubicBezTo>
                  <a:cubicBezTo>
                    <a:pt x="1626" y="820"/>
                    <a:pt x="1625" y="835"/>
                    <a:pt x="1621" y="853"/>
                  </a:cubicBezTo>
                  <a:close/>
                  <a:moveTo>
                    <a:pt x="2728" y="1784"/>
                  </a:moveTo>
                  <a:cubicBezTo>
                    <a:pt x="2696" y="1784"/>
                    <a:pt x="2669" y="1777"/>
                    <a:pt x="2641" y="1761"/>
                  </a:cubicBezTo>
                  <a:cubicBezTo>
                    <a:pt x="2613" y="1745"/>
                    <a:pt x="2594" y="1724"/>
                    <a:pt x="2578" y="1697"/>
                  </a:cubicBezTo>
                  <a:cubicBezTo>
                    <a:pt x="2562" y="1669"/>
                    <a:pt x="2554" y="1642"/>
                    <a:pt x="2554" y="1610"/>
                  </a:cubicBezTo>
                  <a:cubicBezTo>
                    <a:pt x="2554" y="1578"/>
                    <a:pt x="2562" y="1550"/>
                    <a:pt x="2578" y="1523"/>
                  </a:cubicBezTo>
                  <a:cubicBezTo>
                    <a:pt x="2594" y="1495"/>
                    <a:pt x="2613" y="1476"/>
                    <a:pt x="2641" y="1460"/>
                  </a:cubicBezTo>
                  <a:cubicBezTo>
                    <a:pt x="2669" y="1444"/>
                    <a:pt x="2696" y="1436"/>
                    <a:pt x="2728" y="1436"/>
                  </a:cubicBezTo>
                  <a:cubicBezTo>
                    <a:pt x="2760" y="1436"/>
                    <a:pt x="2787" y="1444"/>
                    <a:pt x="2815" y="1460"/>
                  </a:cubicBezTo>
                  <a:cubicBezTo>
                    <a:pt x="2843" y="1476"/>
                    <a:pt x="2863" y="1495"/>
                    <a:pt x="2879" y="1523"/>
                  </a:cubicBezTo>
                  <a:cubicBezTo>
                    <a:pt x="2895" y="1550"/>
                    <a:pt x="2902" y="1578"/>
                    <a:pt x="2902" y="1610"/>
                  </a:cubicBezTo>
                  <a:cubicBezTo>
                    <a:pt x="2902" y="1611"/>
                    <a:pt x="2902" y="1611"/>
                    <a:pt x="2902" y="1611"/>
                  </a:cubicBezTo>
                  <a:cubicBezTo>
                    <a:pt x="2902" y="1643"/>
                    <a:pt x="2895" y="1670"/>
                    <a:pt x="2879" y="1698"/>
                  </a:cubicBezTo>
                  <a:cubicBezTo>
                    <a:pt x="2863" y="1725"/>
                    <a:pt x="2843" y="1745"/>
                    <a:pt x="2815" y="1761"/>
                  </a:cubicBezTo>
                  <a:cubicBezTo>
                    <a:pt x="2788" y="1777"/>
                    <a:pt x="2761" y="1785"/>
                    <a:pt x="2729" y="1785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7" name="Freeform: Shape 62"/>
            <p:cNvSpPr/>
            <p:nvPr/>
          </p:nvSpPr>
          <p:spPr>
            <a:xfrm>
              <a:off x="5406480" y="4161240"/>
              <a:ext cx="127080" cy="127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4" h="354">
                  <a:moveTo>
                    <a:pt x="177" y="0"/>
                  </a:moveTo>
                  <a:cubicBezTo>
                    <a:pt x="144" y="0"/>
                    <a:pt x="117" y="6"/>
                    <a:pt x="89" y="23"/>
                  </a:cubicBezTo>
                  <a:cubicBezTo>
                    <a:pt x="60" y="39"/>
                    <a:pt x="40" y="60"/>
                    <a:pt x="24" y="88"/>
                  </a:cubicBezTo>
                  <a:cubicBezTo>
                    <a:pt x="8" y="116"/>
                    <a:pt x="0" y="144"/>
                    <a:pt x="0" y="177"/>
                  </a:cubicBezTo>
                  <a:cubicBezTo>
                    <a:pt x="0" y="209"/>
                    <a:pt x="8" y="237"/>
                    <a:pt x="24" y="265"/>
                  </a:cubicBezTo>
                  <a:cubicBezTo>
                    <a:pt x="40" y="293"/>
                    <a:pt x="60" y="314"/>
                    <a:pt x="89" y="330"/>
                  </a:cubicBezTo>
                  <a:cubicBezTo>
                    <a:pt x="117" y="346"/>
                    <a:pt x="144" y="354"/>
                    <a:pt x="177" y="354"/>
                  </a:cubicBezTo>
                  <a:cubicBezTo>
                    <a:pt x="210" y="354"/>
                    <a:pt x="237" y="346"/>
                    <a:pt x="266" y="330"/>
                  </a:cubicBezTo>
                  <a:cubicBezTo>
                    <a:pt x="294" y="314"/>
                    <a:pt x="313" y="293"/>
                    <a:pt x="330" y="265"/>
                  </a:cubicBezTo>
                  <a:cubicBezTo>
                    <a:pt x="346" y="237"/>
                    <a:pt x="354" y="209"/>
                    <a:pt x="354" y="177"/>
                  </a:cubicBezTo>
                  <a:cubicBezTo>
                    <a:pt x="354" y="144"/>
                    <a:pt x="347" y="116"/>
                    <a:pt x="330" y="88"/>
                  </a:cubicBezTo>
                  <a:cubicBezTo>
                    <a:pt x="314" y="60"/>
                    <a:pt x="294" y="40"/>
                    <a:pt x="265" y="23"/>
                  </a:cubicBezTo>
                  <a:cubicBezTo>
                    <a:pt x="237" y="7"/>
                    <a:pt x="210" y="0"/>
                    <a:pt x="177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8" name="Freeform: Shape 63"/>
            <p:cNvSpPr/>
            <p:nvPr/>
          </p:nvSpPr>
          <p:spPr>
            <a:xfrm>
              <a:off x="5402520" y="4157279"/>
              <a:ext cx="134640" cy="13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375">
                  <a:moveTo>
                    <a:pt x="364" y="252"/>
                  </a:moveTo>
                  <a:cubicBezTo>
                    <a:pt x="365" y="247"/>
                    <a:pt x="367" y="242"/>
                    <a:pt x="368" y="237"/>
                  </a:cubicBezTo>
                  <a:cubicBezTo>
                    <a:pt x="373" y="220"/>
                    <a:pt x="375" y="205"/>
                    <a:pt x="375" y="187"/>
                  </a:cubicBezTo>
                  <a:cubicBezTo>
                    <a:pt x="375" y="153"/>
                    <a:pt x="367" y="124"/>
                    <a:pt x="350" y="94"/>
                  </a:cubicBezTo>
                  <a:cubicBezTo>
                    <a:pt x="333" y="64"/>
                    <a:pt x="312" y="43"/>
                    <a:pt x="282" y="26"/>
                  </a:cubicBezTo>
                  <a:cubicBezTo>
                    <a:pt x="268" y="18"/>
                    <a:pt x="255" y="12"/>
                    <a:pt x="240" y="8"/>
                  </a:cubicBezTo>
                  <a:cubicBezTo>
                    <a:pt x="235" y="6"/>
                    <a:pt x="230" y="5"/>
                    <a:pt x="224" y="4"/>
                  </a:cubicBezTo>
                  <a:cubicBezTo>
                    <a:pt x="212" y="2"/>
                    <a:pt x="201" y="0"/>
                    <a:pt x="188" y="0"/>
                  </a:cubicBezTo>
                  <a:cubicBezTo>
                    <a:pt x="153" y="0"/>
                    <a:pt x="124" y="8"/>
                    <a:pt x="94" y="26"/>
                  </a:cubicBezTo>
                  <a:cubicBezTo>
                    <a:pt x="64" y="43"/>
                    <a:pt x="42" y="64"/>
                    <a:pt x="25" y="94"/>
                  </a:cubicBezTo>
                  <a:cubicBezTo>
                    <a:pt x="7" y="124"/>
                    <a:pt x="0" y="153"/>
                    <a:pt x="0" y="188"/>
                  </a:cubicBez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4" y="333"/>
                    <a:pt x="94" y="350"/>
                  </a:cubicBezTo>
                  <a:cubicBezTo>
                    <a:pt x="124" y="367"/>
                    <a:pt x="153" y="375"/>
                    <a:pt x="188" y="375"/>
                  </a:cubicBezTo>
                  <a:cubicBezTo>
                    <a:pt x="222" y="375"/>
                    <a:pt x="251" y="367"/>
                    <a:pt x="281" y="350"/>
                  </a:cubicBezTo>
                  <a:cubicBezTo>
                    <a:pt x="297" y="340"/>
                    <a:pt x="310" y="330"/>
                    <a:pt x="323" y="317"/>
                  </a:cubicBezTo>
                  <a:cubicBezTo>
                    <a:pt x="327" y="313"/>
                    <a:pt x="330" y="309"/>
                    <a:pt x="333" y="305"/>
                  </a:cubicBezTo>
                  <a:cubicBezTo>
                    <a:pt x="340" y="297"/>
                    <a:pt x="345" y="290"/>
                    <a:pt x="350" y="281"/>
                  </a:cubicBezTo>
                  <a:cubicBezTo>
                    <a:pt x="356" y="271"/>
                    <a:pt x="360" y="263"/>
                    <a:pt x="364" y="252"/>
                  </a:cubicBezTo>
                  <a:close/>
                  <a:moveTo>
                    <a:pt x="188" y="365"/>
                  </a:moveTo>
                  <a:cubicBezTo>
                    <a:pt x="155" y="365"/>
                    <a:pt x="128" y="357"/>
                    <a:pt x="99" y="341"/>
                  </a:cubicBezTo>
                  <a:cubicBezTo>
                    <a:pt x="71" y="325"/>
                    <a:pt x="51" y="304"/>
                    <a:pt x="35" y="276"/>
                  </a:cubicBezTo>
                  <a:cubicBezTo>
                    <a:pt x="18" y="248"/>
                    <a:pt x="11" y="220"/>
                    <a:pt x="11" y="188"/>
                  </a:cubicBezTo>
                  <a:cubicBezTo>
                    <a:pt x="11" y="155"/>
                    <a:pt x="18" y="127"/>
                    <a:pt x="35" y="99"/>
                  </a:cubicBezTo>
                  <a:cubicBezTo>
                    <a:pt x="51" y="71"/>
                    <a:pt x="70" y="50"/>
                    <a:pt x="99" y="34"/>
                  </a:cubicBezTo>
                  <a:cubicBezTo>
                    <a:pt x="128" y="17"/>
                    <a:pt x="155" y="11"/>
                    <a:pt x="188" y="11"/>
                  </a:cubicBezTo>
                  <a:cubicBezTo>
                    <a:pt x="221" y="11"/>
                    <a:pt x="247" y="17"/>
                    <a:pt x="276" y="34"/>
                  </a:cubicBezTo>
                  <a:cubicBezTo>
                    <a:pt x="304" y="50"/>
                    <a:pt x="325" y="71"/>
                    <a:pt x="341" y="99"/>
                  </a:cubicBezTo>
                  <a:cubicBezTo>
                    <a:pt x="357" y="127"/>
                    <a:pt x="365" y="155"/>
                    <a:pt x="365" y="188"/>
                  </a:cubicBezTo>
                  <a:cubicBezTo>
                    <a:pt x="365" y="220"/>
                    <a:pt x="357" y="248"/>
                    <a:pt x="341" y="276"/>
                  </a:cubicBezTo>
                  <a:cubicBezTo>
                    <a:pt x="325" y="304"/>
                    <a:pt x="305" y="325"/>
                    <a:pt x="276" y="341"/>
                  </a:cubicBezTo>
                  <a:cubicBezTo>
                    <a:pt x="248" y="357"/>
                    <a:pt x="221" y="365"/>
                    <a:pt x="188" y="365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9" name="Freeform: Shape 64"/>
            <p:cNvSpPr/>
            <p:nvPr/>
          </p:nvSpPr>
          <p:spPr>
            <a:xfrm>
              <a:off x="6698160" y="3761279"/>
              <a:ext cx="88200" cy="13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374">
                  <a:moveTo>
                    <a:pt x="0" y="187"/>
                  </a:moveTo>
                  <a:lnTo>
                    <a:pt x="0" y="188"/>
                  </a:lnTo>
                  <a:cubicBezTo>
                    <a:pt x="0" y="222"/>
                    <a:pt x="7" y="251"/>
                    <a:pt x="25" y="281"/>
                  </a:cubicBezTo>
                  <a:cubicBezTo>
                    <a:pt x="42" y="311"/>
                    <a:pt x="63" y="331"/>
                    <a:pt x="93" y="349"/>
                  </a:cubicBezTo>
                  <a:cubicBezTo>
                    <a:pt x="123" y="366"/>
                    <a:pt x="152" y="374"/>
                    <a:pt x="186" y="374"/>
                  </a:cubicBezTo>
                  <a:cubicBezTo>
                    <a:pt x="208" y="374"/>
                    <a:pt x="226" y="371"/>
                    <a:pt x="246" y="364"/>
                  </a:cubicBezTo>
                  <a:lnTo>
                    <a:pt x="246" y="354"/>
                  </a:lnTo>
                  <a:cubicBezTo>
                    <a:pt x="226" y="361"/>
                    <a:pt x="208" y="364"/>
                    <a:pt x="186" y="364"/>
                  </a:cubicBezTo>
                  <a:cubicBezTo>
                    <a:pt x="154" y="364"/>
                    <a:pt x="126" y="356"/>
                    <a:pt x="98" y="340"/>
                  </a:cubicBezTo>
                  <a:cubicBezTo>
                    <a:pt x="70" y="323"/>
                    <a:pt x="49" y="304"/>
                    <a:pt x="33" y="276"/>
                  </a:cubicBezTo>
                  <a:cubicBezTo>
                    <a:pt x="17" y="247"/>
                    <a:pt x="9" y="219"/>
                    <a:pt x="9" y="187"/>
                  </a:cubicBezTo>
                  <a:cubicBezTo>
                    <a:pt x="9" y="154"/>
                    <a:pt x="17" y="127"/>
                    <a:pt x="33" y="99"/>
                  </a:cubicBezTo>
                  <a:cubicBezTo>
                    <a:pt x="49" y="71"/>
                    <a:pt x="70" y="50"/>
                    <a:pt x="98" y="34"/>
                  </a:cubicBezTo>
                  <a:cubicBezTo>
                    <a:pt x="126" y="18"/>
                    <a:pt x="154" y="10"/>
                    <a:pt x="186" y="10"/>
                  </a:cubicBezTo>
                  <a:cubicBezTo>
                    <a:pt x="208" y="10"/>
                    <a:pt x="226" y="13"/>
                    <a:pt x="246" y="21"/>
                  </a:cubicBezTo>
                  <a:lnTo>
                    <a:pt x="246" y="10"/>
                  </a:lnTo>
                  <a:cubicBezTo>
                    <a:pt x="226" y="3"/>
                    <a:pt x="208" y="0"/>
                    <a:pt x="186" y="0"/>
                  </a:cubicBezTo>
                  <a:cubicBezTo>
                    <a:pt x="152" y="0"/>
                    <a:pt x="123" y="8"/>
                    <a:pt x="93" y="25"/>
                  </a:cubicBezTo>
                  <a:cubicBezTo>
                    <a:pt x="63" y="42"/>
                    <a:pt x="42" y="63"/>
                    <a:pt x="25" y="93"/>
                  </a:cubicBezTo>
                  <a:cubicBezTo>
                    <a:pt x="7" y="122"/>
                    <a:pt x="0" y="152"/>
                    <a:pt x="0" y="187"/>
                  </a:cubicBezTo>
                  <a:close/>
                </a:path>
              </a:pathLst>
            </a:custGeom>
            <a:solidFill>
              <a:srgbClr val="00499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0" name="Freeform: Shape 65"/>
            <p:cNvSpPr/>
            <p:nvPr/>
          </p:nvSpPr>
          <p:spPr>
            <a:xfrm>
              <a:off x="5567400" y="37645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174" y="0"/>
                  </a:moveTo>
                  <a:cubicBezTo>
                    <a:pt x="142" y="0"/>
                    <a:pt x="114" y="8"/>
                    <a:pt x="87" y="24"/>
                  </a:cubicBezTo>
                  <a:cubicBezTo>
                    <a:pt x="59" y="40"/>
                    <a:pt x="39" y="59"/>
                    <a:pt x="23" y="87"/>
                  </a:cubicBezTo>
                  <a:cubicBezTo>
                    <a:pt x="7" y="114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9"/>
                    <a:pt x="87" y="325"/>
                  </a:cubicBezTo>
                  <a:cubicBezTo>
                    <a:pt x="114" y="341"/>
                    <a:pt x="142" y="348"/>
                    <a:pt x="174" y="348"/>
                  </a:cubicBezTo>
                  <a:cubicBezTo>
                    <a:pt x="206" y="348"/>
                    <a:pt x="233" y="341"/>
                    <a:pt x="261" y="325"/>
                  </a:cubicBezTo>
                  <a:cubicBezTo>
                    <a:pt x="288" y="309"/>
                    <a:pt x="308" y="289"/>
                    <a:pt x="324" y="261"/>
                  </a:cubicBezTo>
                  <a:cubicBezTo>
                    <a:pt x="340" y="234"/>
                    <a:pt x="348" y="206"/>
                    <a:pt x="348" y="174"/>
                  </a:cubicBezTo>
                  <a:cubicBezTo>
                    <a:pt x="348" y="142"/>
                    <a:pt x="340" y="115"/>
                    <a:pt x="324" y="87"/>
                  </a:cubicBezTo>
                  <a:cubicBezTo>
                    <a:pt x="308" y="60"/>
                    <a:pt x="288" y="40"/>
                    <a:pt x="260" y="24"/>
                  </a:cubicBezTo>
                  <a:cubicBezTo>
                    <a:pt x="233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1" name="Freeform: Shape 66"/>
            <p:cNvSpPr/>
            <p:nvPr/>
          </p:nvSpPr>
          <p:spPr>
            <a:xfrm>
              <a:off x="6069600" y="3944880"/>
              <a:ext cx="2160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55">
                  <a:moveTo>
                    <a:pt x="3" y="10"/>
                  </a:moveTo>
                  <a:cubicBezTo>
                    <a:pt x="3" y="11"/>
                    <a:pt x="3" y="11"/>
                    <a:pt x="3" y="11"/>
                  </a:cubicBezTo>
                  <a:lnTo>
                    <a:pt x="4" y="11"/>
                  </a:lnTo>
                  <a:lnTo>
                    <a:pt x="4" y="10"/>
                  </a:lnTo>
                  <a:lnTo>
                    <a:pt x="4" y="9"/>
                  </a:lnTo>
                  <a:cubicBezTo>
                    <a:pt x="5" y="7"/>
                    <a:pt x="7" y="6"/>
                    <a:pt x="8" y="5"/>
                  </a:cubicBezTo>
                  <a:cubicBezTo>
                    <a:pt x="10" y="4"/>
                    <a:pt x="11" y="4"/>
                    <a:pt x="13" y="4"/>
                  </a:cubicBezTo>
                  <a:cubicBezTo>
                    <a:pt x="14" y="4"/>
                    <a:pt x="14" y="4"/>
                    <a:pt x="15" y="4"/>
                  </a:cubicBezTo>
                  <a:lnTo>
                    <a:pt x="16" y="5"/>
                  </a:lnTo>
                  <a:cubicBezTo>
                    <a:pt x="17" y="8"/>
                    <a:pt x="17" y="9"/>
                    <a:pt x="17" y="12"/>
                  </a:cubicBezTo>
                  <a:cubicBezTo>
                    <a:pt x="17" y="14"/>
                    <a:pt x="17" y="17"/>
                    <a:pt x="16" y="20"/>
                  </a:cubicBezTo>
                  <a:lnTo>
                    <a:pt x="4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14" y="24"/>
                  </a:lnTo>
                  <a:cubicBezTo>
                    <a:pt x="13" y="28"/>
                    <a:pt x="12" y="31"/>
                    <a:pt x="10" y="34"/>
                  </a:cubicBezTo>
                  <a:cubicBezTo>
                    <a:pt x="10" y="35"/>
                    <a:pt x="9" y="35"/>
                    <a:pt x="9" y="35"/>
                  </a:cubicBezTo>
                  <a:lnTo>
                    <a:pt x="9" y="36"/>
                  </a:lnTo>
                  <a:lnTo>
                    <a:pt x="8" y="36"/>
                  </a:lnTo>
                  <a:lnTo>
                    <a:pt x="8" y="37"/>
                  </a:lnTo>
                  <a:cubicBezTo>
                    <a:pt x="9" y="37"/>
                    <a:pt x="9" y="37"/>
                    <a:pt x="9" y="37"/>
                  </a:cubicBezTo>
                  <a:lnTo>
                    <a:pt x="23" y="47"/>
                  </a:lnTo>
                  <a:lnTo>
                    <a:pt x="15" y="51"/>
                  </a:lnTo>
                  <a:lnTo>
                    <a:pt x="15" y="52"/>
                  </a:lnTo>
                  <a:lnTo>
                    <a:pt x="16" y="54"/>
                  </a:lnTo>
                  <a:lnTo>
                    <a:pt x="17" y="54"/>
                  </a:lnTo>
                  <a:lnTo>
                    <a:pt x="18" y="54"/>
                  </a:lnTo>
                  <a:lnTo>
                    <a:pt x="27" y="48"/>
                  </a:lnTo>
                  <a:lnTo>
                    <a:pt x="37" y="55"/>
                  </a:lnTo>
                  <a:lnTo>
                    <a:pt x="39" y="53"/>
                  </a:lnTo>
                  <a:lnTo>
                    <a:pt x="39" y="52"/>
                  </a:lnTo>
                  <a:lnTo>
                    <a:pt x="30" y="47"/>
                  </a:lnTo>
                  <a:lnTo>
                    <a:pt x="45" y="38"/>
                  </a:lnTo>
                  <a:lnTo>
                    <a:pt x="45" y="37"/>
                  </a:lnTo>
                  <a:cubicBezTo>
                    <a:pt x="44" y="37"/>
                    <a:pt x="44" y="36"/>
                    <a:pt x="44" y="36"/>
                  </a:cubicBezTo>
                  <a:cubicBezTo>
                    <a:pt x="43" y="34"/>
                    <a:pt x="42" y="31"/>
                    <a:pt x="42" y="29"/>
                  </a:cubicBezTo>
                  <a:cubicBezTo>
                    <a:pt x="42" y="28"/>
                    <a:pt x="42" y="27"/>
                    <a:pt x="42" y="25"/>
                  </a:cubicBezTo>
                  <a:lnTo>
                    <a:pt x="54" y="25"/>
                  </a:lnTo>
                  <a:cubicBezTo>
                    <a:pt x="55" y="25"/>
                    <a:pt x="55" y="25"/>
                    <a:pt x="55" y="25"/>
                  </a:cubicBezTo>
                  <a:lnTo>
                    <a:pt x="55" y="22"/>
                  </a:lnTo>
                  <a:cubicBezTo>
                    <a:pt x="55" y="21"/>
                    <a:pt x="55" y="21"/>
                    <a:pt x="55" y="21"/>
                  </a:cubicBezTo>
                  <a:lnTo>
                    <a:pt x="45" y="21"/>
                  </a:lnTo>
                  <a:cubicBezTo>
                    <a:pt x="47" y="17"/>
                    <a:pt x="50" y="13"/>
                    <a:pt x="60" y="14"/>
                  </a:cubicBezTo>
                  <a:cubicBezTo>
                    <a:pt x="60" y="14"/>
                    <a:pt x="60" y="13"/>
                    <a:pt x="61" y="13"/>
                  </a:cubicBezTo>
                  <a:lnTo>
                    <a:pt x="61" y="10"/>
                  </a:lnTo>
                  <a:cubicBezTo>
                    <a:pt x="60" y="10"/>
                    <a:pt x="60" y="10"/>
                    <a:pt x="60" y="1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9" y="9"/>
                    <a:pt x="58" y="9"/>
                    <a:pt x="57" y="9"/>
                  </a:cubicBezTo>
                  <a:cubicBezTo>
                    <a:pt x="54" y="9"/>
                    <a:pt x="51" y="10"/>
                    <a:pt x="48" y="12"/>
                  </a:cubicBezTo>
                  <a:cubicBezTo>
                    <a:pt x="45" y="14"/>
                    <a:pt x="43" y="15"/>
                    <a:pt x="41" y="18"/>
                  </a:cubicBezTo>
                  <a:cubicBezTo>
                    <a:pt x="41" y="19"/>
                    <a:pt x="40" y="20"/>
                    <a:pt x="40" y="21"/>
                  </a:cubicBezTo>
                  <a:lnTo>
                    <a:pt x="20" y="21"/>
                  </a:lnTo>
                  <a:cubicBezTo>
                    <a:pt x="21" y="18"/>
                    <a:pt x="21" y="15"/>
                    <a:pt x="21" y="12"/>
                  </a:cubicBezTo>
                  <a:cubicBezTo>
                    <a:pt x="21" y="9"/>
                    <a:pt x="21" y="7"/>
                    <a:pt x="20" y="4"/>
                  </a:cubicBez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10"/>
                  </a:cubicBezTo>
                  <a:lnTo>
                    <a:pt x="0" y="11"/>
                  </a:lnTo>
                  <a:close/>
                  <a:moveTo>
                    <a:pt x="27" y="44"/>
                  </a:moveTo>
                  <a:lnTo>
                    <a:pt x="18" y="38"/>
                  </a:lnTo>
                  <a:lnTo>
                    <a:pt x="35" y="38"/>
                  </a:lnTo>
                  <a:close/>
                  <a:moveTo>
                    <a:pt x="18" y="24"/>
                  </a:moveTo>
                  <a:lnTo>
                    <a:pt x="38" y="24"/>
                  </a:lnTo>
                  <a:cubicBezTo>
                    <a:pt x="38" y="25"/>
                    <a:pt x="38" y="26"/>
                    <a:pt x="38" y="27"/>
                  </a:cubicBezTo>
                  <a:cubicBezTo>
                    <a:pt x="38" y="30"/>
                    <a:pt x="38" y="32"/>
                    <a:pt x="39" y="34"/>
                  </a:cubicBezTo>
                  <a:lnTo>
                    <a:pt x="15" y="33"/>
                  </a:lnTo>
                  <a:cubicBezTo>
                    <a:pt x="16" y="30"/>
                    <a:pt x="18" y="27"/>
                    <a:pt x="19" y="2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2" name="Freeform: Shape 67"/>
            <p:cNvSpPr/>
            <p:nvPr/>
          </p:nvSpPr>
          <p:spPr>
            <a:xfrm>
              <a:off x="6015600" y="3931560"/>
              <a:ext cx="86400" cy="6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175">
                  <a:moveTo>
                    <a:pt x="239" y="163"/>
                  </a:moveTo>
                  <a:cubicBezTo>
                    <a:pt x="237" y="161"/>
                    <a:pt x="235" y="160"/>
                    <a:pt x="233" y="159"/>
                  </a:cubicBezTo>
                  <a:cubicBezTo>
                    <a:pt x="229" y="156"/>
                    <a:pt x="224" y="155"/>
                    <a:pt x="219" y="155"/>
                  </a:cubicBezTo>
                  <a:cubicBezTo>
                    <a:pt x="218" y="155"/>
                    <a:pt x="218" y="155"/>
                    <a:pt x="218" y="155"/>
                  </a:cubicBezTo>
                  <a:cubicBezTo>
                    <a:pt x="213" y="149"/>
                    <a:pt x="190" y="123"/>
                    <a:pt x="185" y="117"/>
                  </a:cubicBezTo>
                  <a:cubicBezTo>
                    <a:pt x="196" y="110"/>
                    <a:pt x="204" y="101"/>
                    <a:pt x="212" y="90"/>
                  </a:cubicBezTo>
                  <a:lnTo>
                    <a:pt x="225" y="90"/>
                  </a:lnTo>
                  <a:lnTo>
                    <a:pt x="226" y="90"/>
                  </a:lnTo>
                  <a:lnTo>
                    <a:pt x="226" y="89"/>
                  </a:lnTo>
                  <a:lnTo>
                    <a:pt x="226" y="86"/>
                  </a:lnTo>
                  <a:cubicBezTo>
                    <a:pt x="225" y="86"/>
                    <a:pt x="225" y="85"/>
                    <a:pt x="225" y="85"/>
                  </a:cubicBezTo>
                  <a:lnTo>
                    <a:pt x="214" y="85"/>
                  </a:lnTo>
                  <a:lnTo>
                    <a:pt x="216" y="83"/>
                  </a:lnTo>
                  <a:lnTo>
                    <a:pt x="225" y="83"/>
                  </a:lnTo>
                  <a:lnTo>
                    <a:pt x="226" y="83"/>
                  </a:lnTo>
                  <a:cubicBezTo>
                    <a:pt x="226" y="82"/>
                    <a:pt x="226" y="82"/>
                    <a:pt x="226" y="82"/>
                  </a:cubicBezTo>
                  <a:lnTo>
                    <a:pt x="226" y="79"/>
                  </a:lnTo>
                  <a:lnTo>
                    <a:pt x="226" y="78"/>
                  </a:lnTo>
                  <a:lnTo>
                    <a:pt x="225" y="78"/>
                  </a:lnTo>
                  <a:lnTo>
                    <a:pt x="218" y="78"/>
                  </a:lnTo>
                  <a:cubicBezTo>
                    <a:pt x="225" y="64"/>
                    <a:pt x="228" y="50"/>
                    <a:pt x="229" y="33"/>
                  </a:cubicBezTo>
                  <a:cubicBezTo>
                    <a:pt x="229" y="32"/>
                    <a:pt x="229" y="32"/>
                    <a:pt x="229" y="31"/>
                  </a:cubicBezTo>
                  <a:cubicBezTo>
                    <a:pt x="229" y="21"/>
                    <a:pt x="228" y="13"/>
                    <a:pt x="225" y="3"/>
                  </a:cubicBezTo>
                  <a:lnTo>
                    <a:pt x="224" y="3"/>
                  </a:lnTo>
                  <a:cubicBezTo>
                    <a:pt x="222" y="4"/>
                    <a:pt x="219" y="5"/>
                    <a:pt x="217" y="7"/>
                  </a:cubicBezTo>
                  <a:cubicBezTo>
                    <a:pt x="210" y="11"/>
                    <a:pt x="204" y="16"/>
                    <a:pt x="200" y="23"/>
                  </a:cubicBezTo>
                  <a:cubicBezTo>
                    <a:pt x="193" y="22"/>
                    <a:pt x="187" y="21"/>
                    <a:pt x="180" y="21"/>
                  </a:cubicBezTo>
                  <a:cubicBezTo>
                    <a:pt x="179" y="21"/>
                    <a:pt x="177" y="21"/>
                    <a:pt x="176" y="21"/>
                  </a:cubicBezTo>
                  <a:cubicBezTo>
                    <a:pt x="169" y="21"/>
                    <a:pt x="163" y="21"/>
                    <a:pt x="156" y="22"/>
                  </a:cubicBezTo>
                  <a:cubicBezTo>
                    <a:pt x="154" y="12"/>
                    <a:pt x="141" y="4"/>
                    <a:pt x="133" y="0"/>
                  </a:cubicBezTo>
                  <a:lnTo>
                    <a:pt x="132" y="0"/>
                  </a:lnTo>
                  <a:cubicBezTo>
                    <a:pt x="128" y="10"/>
                    <a:pt x="126" y="19"/>
                    <a:pt x="126" y="29"/>
                  </a:cubicBezTo>
                  <a:cubicBezTo>
                    <a:pt x="126" y="30"/>
                    <a:pt x="126" y="31"/>
                    <a:pt x="126" y="32"/>
                  </a:cubicBezTo>
                  <a:cubicBezTo>
                    <a:pt x="126" y="41"/>
                    <a:pt x="127" y="49"/>
                    <a:pt x="129" y="57"/>
                  </a:cubicBezTo>
                  <a:cubicBezTo>
                    <a:pt x="110" y="62"/>
                    <a:pt x="95" y="68"/>
                    <a:pt x="78" y="78"/>
                  </a:cubicBezTo>
                  <a:cubicBezTo>
                    <a:pt x="65" y="85"/>
                    <a:pt x="55" y="92"/>
                    <a:pt x="45" y="102"/>
                  </a:cubicBezTo>
                  <a:cubicBezTo>
                    <a:pt x="43" y="100"/>
                    <a:pt x="43" y="98"/>
                    <a:pt x="41" y="95"/>
                  </a:cubicBezTo>
                  <a:cubicBezTo>
                    <a:pt x="37" y="88"/>
                    <a:pt x="34" y="82"/>
                    <a:pt x="33" y="73"/>
                  </a:cubicBezTo>
                  <a:cubicBezTo>
                    <a:pt x="33" y="72"/>
                    <a:pt x="33" y="71"/>
                    <a:pt x="33" y="69"/>
                  </a:cubicBezTo>
                  <a:cubicBezTo>
                    <a:pt x="33" y="64"/>
                    <a:pt x="34" y="59"/>
                    <a:pt x="37" y="54"/>
                  </a:cubicBezTo>
                  <a:cubicBezTo>
                    <a:pt x="38" y="52"/>
                    <a:pt x="39" y="51"/>
                    <a:pt x="40" y="49"/>
                  </a:cubicBezTo>
                  <a:cubicBezTo>
                    <a:pt x="42" y="47"/>
                    <a:pt x="44" y="46"/>
                    <a:pt x="47" y="44"/>
                  </a:cubicBezTo>
                  <a:cubicBezTo>
                    <a:pt x="51" y="42"/>
                    <a:pt x="56" y="40"/>
                    <a:pt x="61" y="40"/>
                  </a:cubicBezTo>
                  <a:cubicBezTo>
                    <a:pt x="61" y="40"/>
                    <a:pt x="62" y="40"/>
                    <a:pt x="63" y="40"/>
                  </a:cubicBezTo>
                  <a:cubicBezTo>
                    <a:pt x="66" y="40"/>
                    <a:pt x="69" y="40"/>
                    <a:pt x="72" y="41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4"/>
                    <a:pt x="73" y="45"/>
                    <a:pt x="73" y="46"/>
                  </a:cubicBezTo>
                  <a:cubicBezTo>
                    <a:pt x="76" y="50"/>
                    <a:pt x="84" y="51"/>
                    <a:pt x="91" y="52"/>
                  </a:cubicBezTo>
                  <a:cubicBezTo>
                    <a:pt x="91" y="52"/>
                    <a:pt x="92" y="52"/>
                    <a:pt x="93" y="52"/>
                  </a:cubicBezTo>
                  <a:cubicBezTo>
                    <a:pt x="98" y="52"/>
                    <a:pt x="102" y="51"/>
                    <a:pt x="106" y="49"/>
                  </a:cubicBezTo>
                  <a:cubicBezTo>
                    <a:pt x="103" y="44"/>
                    <a:pt x="99" y="40"/>
                    <a:pt x="94" y="37"/>
                  </a:cubicBezTo>
                  <a:cubicBezTo>
                    <a:pt x="90" y="35"/>
                    <a:pt x="85" y="33"/>
                    <a:pt x="80" y="32"/>
                  </a:cubicBezTo>
                  <a:lnTo>
                    <a:pt x="79" y="32"/>
                  </a:lnTo>
                  <a:cubicBezTo>
                    <a:pt x="78" y="32"/>
                    <a:pt x="78" y="32"/>
                    <a:pt x="77" y="3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4"/>
                    <a:pt x="74" y="34"/>
                    <a:pt x="74" y="36"/>
                  </a:cubicBezTo>
                  <a:cubicBezTo>
                    <a:pt x="70" y="35"/>
                    <a:pt x="66" y="34"/>
                    <a:pt x="62" y="34"/>
                  </a:cubicBezTo>
                  <a:lnTo>
                    <a:pt x="61" y="34"/>
                  </a:lnTo>
                  <a:cubicBezTo>
                    <a:pt x="55" y="34"/>
                    <a:pt x="49" y="34"/>
                    <a:pt x="44" y="38"/>
                  </a:cubicBezTo>
                  <a:cubicBezTo>
                    <a:pt x="41" y="41"/>
                    <a:pt x="38" y="43"/>
                    <a:pt x="35" y="46"/>
                  </a:cubicBezTo>
                  <a:cubicBezTo>
                    <a:pt x="34" y="48"/>
                    <a:pt x="32" y="50"/>
                    <a:pt x="31" y="52"/>
                  </a:cubicBezTo>
                  <a:cubicBezTo>
                    <a:pt x="28" y="57"/>
                    <a:pt x="26" y="63"/>
                    <a:pt x="26" y="70"/>
                  </a:cubicBezTo>
                  <a:cubicBezTo>
                    <a:pt x="26" y="71"/>
                    <a:pt x="27" y="73"/>
                    <a:pt x="27" y="75"/>
                  </a:cubicBezTo>
                  <a:cubicBezTo>
                    <a:pt x="28" y="84"/>
                    <a:pt x="31" y="91"/>
                    <a:pt x="35" y="99"/>
                  </a:cubicBezTo>
                  <a:cubicBezTo>
                    <a:pt x="37" y="102"/>
                    <a:pt x="38" y="104"/>
                    <a:pt x="40" y="107"/>
                  </a:cubicBezTo>
                  <a:lnTo>
                    <a:pt x="37" y="110"/>
                  </a:lnTo>
                  <a:cubicBezTo>
                    <a:pt x="24" y="123"/>
                    <a:pt x="14" y="135"/>
                    <a:pt x="5" y="150"/>
                  </a:cubicBezTo>
                  <a:cubicBezTo>
                    <a:pt x="3" y="154"/>
                    <a:pt x="2" y="157"/>
                    <a:pt x="0" y="160"/>
                  </a:cubicBezTo>
                  <a:lnTo>
                    <a:pt x="0" y="163"/>
                  </a:lnTo>
                  <a:lnTo>
                    <a:pt x="1" y="163"/>
                  </a:lnTo>
                  <a:lnTo>
                    <a:pt x="27" y="164"/>
                  </a:lnTo>
                  <a:lnTo>
                    <a:pt x="28" y="164"/>
                  </a:lnTo>
                  <a:lnTo>
                    <a:pt x="28" y="163"/>
                  </a:lnTo>
                  <a:lnTo>
                    <a:pt x="28" y="161"/>
                  </a:lnTo>
                  <a:cubicBezTo>
                    <a:pt x="28" y="160"/>
                    <a:pt x="28" y="159"/>
                    <a:pt x="28" y="158"/>
                  </a:cubicBezTo>
                  <a:cubicBezTo>
                    <a:pt x="28" y="153"/>
                    <a:pt x="29" y="148"/>
                    <a:pt x="32" y="143"/>
                  </a:cubicBezTo>
                  <a:cubicBezTo>
                    <a:pt x="33" y="141"/>
                    <a:pt x="35" y="139"/>
                    <a:pt x="36" y="137"/>
                  </a:cubicBezTo>
                  <a:cubicBezTo>
                    <a:pt x="39" y="134"/>
                    <a:pt x="42" y="131"/>
                    <a:pt x="46" y="129"/>
                  </a:cubicBezTo>
                  <a:cubicBezTo>
                    <a:pt x="49" y="127"/>
                    <a:pt x="52" y="126"/>
                    <a:pt x="56" y="125"/>
                  </a:cubicBezTo>
                  <a:cubicBezTo>
                    <a:pt x="67" y="136"/>
                    <a:pt x="76" y="144"/>
                    <a:pt x="88" y="153"/>
                  </a:cubicBezTo>
                  <a:lnTo>
                    <a:pt x="108" y="153"/>
                  </a:lnTo>
                  <a:cubicBezTo>
                    <a:pt x="109" y="153"/>
                    <a:pt x="109" y="153"/>
                    <a:pt x="109" y="153"/>
                  </a:cubicBezTo>
                  <a:lnTo>
                    <a:pt x="109" y="150"/>
                  </a:lnTo>
                  <a:cubicBezTo>
                    <a:pt x="109" y="149"/>
                    <a:pt x="109" y="148"/>
                    <a:pt x="108" y="146"/>
                  </a:cubicBezTo>
                  <a:cubicBezTo>
                    <a:pt x="108" y="145"/>
                    <a:pt x="106" y="145"/>
                    <a:pt x="105" y="144"/>
                  </a:cubicBezTo>
                  <a:cubicBezTo>
                    <a:pt x="105" y="144"/>
                    <a:pt x="106" y="144"/>
                    <a:pt x="105" y="143"/>
                  </a:cubicBezTo>
                  <a:cubicBezTo>
                    <a:pt x="103" y="141"/>
                    <a:pt x="101" y="142"/>
                    <a:pt x="98" y="142"/>
                  </a:cubicBezTo>
                  <a:cubicBezTo>
                    <a:pt x="96" y="142"/>
                    <a:pt x="94" y="142"/>
                    <a:pt x="93" y="142"/>
                  </a:cubicBezTo>
                  <a:cubicBezTo>
                    <a:pt x="92" y="141"/>
                    <a:pt x="92" y="140"/>
                    <a:pt x="91" y="139"/>
                  </a:cubicBezTo>
                  <a:cubicBezTo>
                    <a:pt x="88" y="135"/>
                    <a:pt x="87" y="130"/>
                    <a:pt x="87" y="125"/>
                  </a:cubicBezTo>
                  <a:cubicBezTo>
                    <a:pt x="132" y="131"/>
                    <a:pt x="175" y="152"/>
                    <a:pt x="215" y="175"/>
                  </a:cubicBezTo>
                  <a:lnTo>
                    <a:pt x="240" y="175"/>
                  </a:lnTo>
                  <a:lnTo>
                    <a:pt x="241" y="175"/>
                  </a:lnTo>
                  <a:lnTo>
                    <a:pt x="241" y="173"/>
                  </a:lnTo>
                  <a:cubicBezTo>
                    <a:pt x="241" y="172"/>
                    <a:pt x="241" y="171"/>
                    <a:pt x="241" y="170"/>
                  </a:cubicBezTo>
                  <a:cubicBezTo>
                    <a:pt x="241" y="168"/>
                    <a:pt x="241" y="166"/>
                    <a:pt x="240" y="164"/>
                  </a:cubicBezTo>
                  <a:cubicBezTo>
                    <a:pt x="240" y="164"/>
                    <a:pt x="239" y="164"/>
                    <a:pt x="239" y="163"/>
                  </a:cubicBezTo>
                  <a:close/>
                  <a:moveTo>
                    <a:pt x="135" y="9"/>
                  </a:moveTo>
                  <a:cubicBezTo>
                    <a:pt x="135" y="13"/>
                    <a:pt x="136" y="16"/>
                    <a:pt x="138" y="19"/>
                  </a:cubicBezTo>
                  <a:cubicBezTo>
                    <a:pt x="140" y="23"/>
                    <a:pt x="143" y="26"/>
                    <a:pt x="147" y="28"/>
                  </a:cubicBezTo>
                  <a:cubicBezTo>
                    <a:pt x="147" y="28"/>
                    <a:pt x="147" y="29"/>
                    <a:pt x="148" y="29"/>
                  </a:cubicBezTo>
                  <a:cubicBezTo>
                    <a:pt x="156" y="27"/>
                    <a:pt x="164" y="26"/>
                    <a:pt x="172" y="26"/>
                  </a:cubicBezTo>
                  <a:lnTo>
                    <a:pt x="179" y="41"/>
                  </a:lnTo>
                  <a:cubicBezTo>
                    <a:pt x="179" y="42"/>
                    <a:pt x="179" y="42"/>
                    <a:pt x="179" y="42"/>
                  </a:cubicBezTo>
                  <a:lnTo>
                    <a:pt x="180" y="42"/>
                  </a:lnTo>
                  <a:lnTo>
                    <a:pt x="180" y="41"/>
                  </a:lnTo>
                  <a:lnTo>
                    <a:pt x="185" y="26"/>
                  </a:lnTo>
                  <a:cubicBezTo>
                    <a:pt x="194" y="27"/>
                    <a:pt x="201" y="28"/>
                    <a:pt x="209" y="31"/>
                  </a:cubicBezTo>
                  <a:lnTo>
                    <a:pt x="210" y="31"/>
                  </a:lnTo>
                  <a:cubicBezTo>
                    <a:pt x="214" y="28"/>
                    <a:pt x="217" y="25"/>
                    <a:pt x="219" y="21"/>
                  </a:cubicBezTo>
                  <a:cubicBezTo>
                    <a:pt x="221" y="18"/>
                    <a:pt x="221" y="16"/>
                    <a:pt x="222" y="13"/>
                  </a:cubicBezTo>
                  <a:cubicBezTo>
                    <a:pt x="222" y="17"/>
                    <a:pt x="222" y="20"/>
                    <a:pt x="222" y="24"/>
                  </a:cubicBezTo>
                  <a:cubicBezTo>
                    <a:pt x="222" y="28"/>
                    <a:pt x="222" y="32"/>
                    <a:pt x="222" y="36"/>
                  </a:cubicBezTo>
                  <a:cubicBezTo>
                    <a:pt x="222" y="43"/>
                    <a:pt x="221" y="49"/>
                    <a:pt x="220" y="55"/>
                  </a:cubicBezTo>
                  <a:lnTo>
                    <a:pt x="212" y="58"/>
                  </a:lnTo>
                  <a:cubicBezTo>
                    <a:pt x="211" y="59"/>
                    <a:pt x="211" y="59"/>
                    <a:pt x="211" y="59"/>
                  </a:cubicBezTo>
                  <a:lnTo>
                    <a:pt x="211" y="60"/>
                  </a:lnTo>
                  <a:lnTo>
                    <a:pt x="212" y="60"/>
                  </a:lnTo>
                  <a:lnTo>
                    <a:pt x="218" y="61"/>
                  </a:lnTo>
                  <a:cubicBezTo>
                    <a:pt x="218" y="63"/>
                    <a:pt x="217" y="65"/>
                    <a:pt x="216" y="67"/>
                  </a:cubicBezTo>
                  <a:lnTo>
                    <a:pt x="210" y="69"/>
                  </a:lnTo>
                  <a:cubicBezTo>
                    <a:pt x="209" y="69"/>
                    <a:pt x="209" y="69"/>
                    <a:pt x="209" y="69"/>
                  </a:cubicBezTo>
                  <a:cubicBezTo>
                    <a:pt x="209" y="70"/>
                    <a:pt x="209" y="70"/>
                    <a:pt x="209" y="70"/>
                  </a:cubicBezTo>
                  <a:lnTo>
                    <a:pt x="210" y="70"/>
                  </a:lnTo>
                  <a:lnTo>
                    <a:pt x="214" y="72"/>
                  </a:lnTo>
                  <a:cubicBezTo>
                    <a:pt x="214" y="74"/>
                    <a:pt x="213" y="76"/>
                    <a:pt x="212" y="78"/>
                  </a:cubicBezTo>
                  <a:lnTo>
                    <a:pt x="201" y="78"/>
                  </a:lnTo>
                  <a:cubicBezTo>
                    <a:pt x="200" y="78"/>
                    <a:pt x="200" y="78"/>
                    <a:pt x="200" y="78"/>
                  </a:cubicBezTo>
                  <a:lnTo>
                    <a:pt x="200" y="79"/>
                  </a:lnTo>
                  <a:lnTo>
                    <a:pt x="200" y="82"/>
                  </a:lnTo>
                  <a:lnTo>
                    <a:pt x="201" y="82"/>
                  </a:lnTo>
                  <a:lnTo>
                    <a:pt x="209" y="82"/>
                  </a:lnTo>
                  <a:lnTo>
                    <a:pt x="208" y="85"/>
                  </a:lnTo>
                  <a:lnTo>
                    <a:pt x="200" y="85"/>
                  </a:lnTo>
                  <a:lnTo>
                    <a:pt x="200" y="86"/>
                  </a:lnTo>
                  <a:lnTo>
                    <a:pt x="200" y="89"/>
                  </a:lnTo>
                  <a:cubicBezTo>
                    <a:pt x="200" y="90"/>
                    <a:pt x="200" y="90"/>
                    <a:pt x="200" y="90"/>
                  </a:cubicBezTo>
                  <a:lnTo>
                    <a:pt x="205" y="90"/>
                  </a:lnTo>
                  <a:cubicBezTo>
                    <a:pt x="197" y="100"/>
                    <a:pt x="189" y="106"/>
                    <a:pt x="178" y="113"/>
                  </a:cubicBezTo>
                  <a:cubicBezTo>
                    <a:pt x="177" y="114"/>
                    <a:pt x="177" y="114"/>
                    <a:pt x="176" y="114"/>
                  </a:cubicBezTo>
                  <a:cubicBezTo>
                    <a:pt x="176" y="114"/>
                    <a:pt x="175" y="114"/>
                    <a:pt x="175" y="113"/>
                  </a:cubicBezTo>
                  <a:cubicBezTo>
                    <a:pt x="163" y="107"/>
                    <a:pt x="155" y="99"/>
                    <a:pt x="148" y="88"/>
                  </a:cubicBezTo>
                  <a:lnTo>
                    <a:pt x="151" y="88"/>
                  </a:lnTo>
                  <a:lnTo>
                    <a:pt x="151" y="87"/>
                  </a:lnTo>
                  <a:lnTo>
                    <a:pt x="151" y="84"/>
                  </a:lnTo>
                  <a:lnTo>
                    <a:pt x="151" y="83"/>
                  </a:lnTo>
                  <a:lnTo>
                    <a:pt x="145" y="83"/>
                  </a:lnTo>
                  <a:lnTo>
                    <a:pt x="143" y="81"/>
                  </a:lnTo>
                  <a:lnTo>
                    <a:pt x="151" y="81"/>
                  </a:lnTo>
                  <a:lnTo>
                    <a:pt x="151" y="80"/>
                  </a:lnTo>
                  <a:lnTo>
                    <a:pt x="151" y="77"/>
                  </a:lnTo>
                  <a:lnTo>
                    <a:pt x="151" y="76"/>
                  </a:lnTo>
                  <a:lnTo>
                    <a:pt x="141" y="76"/>
                  </a:lnTo>
                  <a:cubicBezTo>
                    <a:pt x="139" y="72"/>
                    <a:pt x="138" y="70"/>
                    <a:pt x="137" y="66"/>
                  </a:cubicBezTo>
                  <a:lnTo>
                    <a:pt x="142" y="65"/>
                  </a:lnTo>
                  <a:lnTo>
                    <a:pt x="142" y="64"/>
                  </a:lnTo>
                  <a:lnTo>
                    <a:pt x="142" y="63"/>
                  </a:lnTo>
                  <a:lnTo>
                    <a:pt x="136" y="61"/>
                  </a:lnTo>
                  <a:cubicBezTo>
                    <a:pt x="136" y="59"/>
                    <a:pt x="135" y="57"/>
                    <a:pt x="135" y="56"/>
                  </a:cubicBezTo>
                  <a:lnTo>
                    <a:pt x="144" y="56"/>
                  </a:lnTo>
                  <a:lnTo>
                    <a:pt x="144" y="55"/>
                  </a:lnTo>
                  <a:lnTo>
                    <a:pt x="144" y="54"/>
                  </a:lnTo>
                  <a:lnTo>
                    <a:pt x="133" y="48"/>
                  </a:lnTo>
                  <a:cubicBezTo>
                    <a:pt x="132" y="43"/>
                    <a:pt x="132" y="39"/>
                    <a:pt x="132" y="33"/>
                  </a:cubicBezTo>
                  <a:cubicBezTo>
                    <a:pt x="132" y="25"/>
                    <a:pt x="133" y="18"/>
                    <a:pt x="135" y="9"/>
                  </a:cubicBezTo>
                  <a:close/>
                  <a:moveTo>
                    <a:pt x="32" y="132"/>
                  </a:moveTo>
                  <a:cubicBezTo>
                    <a:pt x="30" y="134"/>
                    <a:pt x="28" y="136"/>
                    <a:pt x="27" y="138"/>
                  </a:cubicBezTo>
                  <a:cubicBezTo>
                    <a:pt x="23" y="144"/>
                    <a:pt x="22" y="150"/>
                    <a:pt x="22" y="157"/>
                  </a:cubicBezTo>
                  <a:lnTo>
                    <a:pt x="8" y="157"/>
                  </a:lnTo>
                  <a:cubicBezTo>
                    <a:pt x="18" y="139"/>
                    <a:pt x="30" y="125"/>
                    <a:pt x="44" y="111"/>
                  </a:cubicBezTo>
                  <a:cubicBezTo>
                    <a:pt x="47" y="114"/>
                    <a:pt x="49" y="117"/>
                    <a:pt x="52" y="119"/>
                  </a:cubicBezTo>
                  <a:cubicBezTo>
                    <a:pt x="48" y="120"/>
                    <a:pt x="46" y="121"/>
                    <a:pt x="42" y="123"/>
                  </a:cubicBezTo>
                  <a:cubicBezTo>
                    <a:pt x="38" y="125"/>
                    <a:pt x="35" y="128"/>
                    <a:pt x="32" y="132"/>
                  </a:cubicBezTo>
                  <a:close/>
                  <a:moveTo>
                    <a:pt x="217" y="168"/>
                  </a:moveTo>
                  <a:cubicBezTo>
                    <a:pt x="177" y="145"/>
                    <a:pt x="134" y="124"/>
                    <a:pt x="88" y="118"/>
                  </a:cubicBezTo>
                  <a:cubicBezTo>
                    <a:pt x="88" y="111"/>
                    <a:pt x="89" y="105"/>
                    <a:pt x="91" y="99"/>
                  </a:cubicBezTo>
                  <a:lnTo>
                    <a:pt x="91" y="98"/>
                  </a:lnTo>
                  <a:cubicBezTo>
                    <a:pt x="92" y="98"/>
                    <a:pt x="92" y="98"/>
                    <a:pt x="92" y="98"/>
                  </a:cubicBezTo>
                  <a:lnTo>
                    <a:pt x="91" y="98"/>
                  </a:lnTo>
                  <a:lnTo>
                    <a:pt x="91" y="97"/>
                  </a:lnTo>
                  <a:lnTo>
                    <a:pt x="87" y="96"/>
                  </a:lnTo>
                  <a:cubicBezTo>
                    <a:pt x="85" y="103"/>
                    <a:pt x="83" y="109"/>
                    <a:pt x="83" y="117"/>
                  </a:cubicBezTo>
                  <a:cubicBezTo>
                    <a:pt x="78" y="117"/>
                    <a:pt x="74" y="116"/>
                    <a:pt x="70" y="116"/>
                  </a:cubicBezTo>
                  <a:cubicBezTo>
                    <a:pt x="68" y="116"/>
                    <a:pt x="66" y="116"/>
                    <a:pt x="65" y="116"/>
                  </a:cubicBezTo>
                  <a:cubicBezTo>
                    <a:pt x="63" y="116"/>
                    <a:pt x="61" y="116"/>
                    <a:pt x="59" y="116"/>
                  </a:cubicBezTo>
                  <a:cubicBezTo>
                    <a:pt x="56" y="112"/>
                    <a:pt x="53" y="108"/>
                    <a:pt x="50" y="104"/>
                  </a:cubicBezTo>
                  <a:cubicBezTo>
                    <a:pt x="56" y="98"/>
                    <a:pt x="61" y="94"/>
                    <a:pt x="68" y="89"/>
                  </a:cubicBezTo>
                  <a:lnTo>
                    <a:pt x="77" y="96"/>
                  </a:lnTo>
                  <a:cubicBezTo>
                    <a:pt x="78" y="95"/>
                    <a:pt x="78" y="95"/>
                    <a:pt x="78" y="95"/>
                  </a:cubicBezTo>
                  <a:lnTo>
                    <a:pt x="78" y="94"/>
                  </a:lnTo>
                  <a:lnTo>
                    <a:pt x="75" y="84"/>
                  </a:lnTo>
                  <a:lnTo>
                    <a:pt x="83" y="79"/>
                  </a:lnTo>
                  <a:lnTo>
                    <a:pt x="97" y="87"/>
                  </a:lnTo>
                  <a:cubicBezTo>
                    <a:pt x="97" y="87"/>
                    <a:pt x="98" y="87"/>
                    <a:pt x="98" y="86"/>
                  </a:cubicBezTo>
                  <a:lnTo>
                    <a:pt x="98" y="85"/>
                  </a:lnTo>
                  <a:lnTo>
                    <a:pt x="92" y="74"/>
                  </a:lnTo>
                  <a:lnTo>
                    <a:pt x="97" y="72"/>
                  </a:lnTo>
                  <a:lnTo>
                    <a:pt x="116" y="86"/>
                  </a:lnTo>
                  <a:cubicBezTo>
                    <a:pt x="117" y="86"/>
                    <a:pt x="117" y="86"/>
                    <a:pt x="117" y="86"/>
                  </a:cubicBezTo>
                  <a:lnTo>
                    <a:pt x="117" y="85"/>
                  </a:lnTo>
                  <a:lnTo>
                    <a:pt x="117" y="84"/>
                  </a:lnTo>
                  <a:lnTo>
                    <a:pt x="111" y="66"/>
                  </a:lnTo>
                  <a:cubicBezTo>
                    <a:pt x="118" y="63"/>
                    <a:pt x="124" y="61"/>
                    <a:pt x="130" y="60"/>
                  </a:cubicBezTo>
                  <a:cubicBezTo>
                    <a:pt x="132" y="65"/>
                    <a:pt x="133" y="68"/>
                    <a:pt x="135" y="73"/>
                  </a:cubicBezTo>
                  <a:lnTo>
                    <a:pt x="127" y="73"/>
                  </a:lnTo>
                  <a:lnTo>
                    <a:pt x="126" y="73"/>
                  </a:lnTo>
                  <a:lnTo>
                    <a:pt x="126" y="74"/>
                  </a:lnTo>
                  <a:lnTo>
                    <a:pt x="126" y="77"/>
                  </a:lnTo>
                  <a:cubicBezTo>
                    <a:pt x="127" y="77"/>
                    <a:pt x="127" y="77"/>
                    <a:pt x="127" y="77"/>
                  </a:cubicBezTo>
                  <a:lnTo>
                    <a:pt x="127" y="78"/>
                  </a:lnTo>
                  <a:lnTo>
                    <a:pt x="137" y="78"/>
                  </a:lnTo>
                  <a:lnTo>
                    <a:pt x="139" y="80"/>
                  </a:lnTo>
                  <a:lnTo>
                    <a:pt x="127" y="80"/>
                  </a:lnTo>
                  <a:lnTo>
                    <a:pt x="126" y="80"/>
                  </a:lnTo>
                  <a:cubicBezTo>
                    <a:pt x="126" y="81"/>
                    <a:pt x="126" y="81"/>
                    <a:pt x="126" y="81"/>
                  </a:cubicBezTo>
                  <a:lnTo>
                    <a:pt x="126" y="84"/>
                  </a:lnTo>
                  <a:lnTo>
                    <a:pt x="126" y="85"/>
                  </a:lnTo>
                  <a:lnTo>
                    <a:pt x="127" y="85"/>
                  </a:lnTo>
                  <a:lnTo>
                    <a:pt x="141" y="85"/>
                  </a:lnTo>
                  <a:cubicBezTo>
                    <a:pt x="150" y="99"/>
                    <a:pt x="161" y="110"/>
                    <a:pt x="176" y="119"/>
                  </a:cubicBezTo>
                  <a:lnTo>
                    <a:pt x="180" y="117"/>
                  </a:lnTo>
                  <a:lnTo>
                    <a:pt x="183" y="120"/>
                  </a:lnTo>
                  <a:lnTo>
                    <a:pt x="177" y="128"/>
                  </a:lnTo>
                  <a:lnTo>
                    <a:pt x="177" y="129"/>
                  </a:lnTo>
                  <a:cubicBezTo>
                    <a:pt x="178" y="129"/>
                    <a:pt x="178" y="129"/>
                    <a:pt x="178" y="129"/>
                  </a:cubicBezTo>
                  <a:lnTo>
                    <a:pt x="188" y="125"/>
                  </a:lnTo>
                  <a:lnTo>
                    <a:pt x="193" y="131"/>
                  </a:lnTo>
                  <a:lnTo>
                    <a:pt x="183" y="138"/>
                  </a:lnTo>
                  <a:lnTo>
                    <a:pt x="183" y="139"/>
                  </a:lnTo>
                  <a:lnTo>
                    <a:pt x="184" y="139"/>
                  </a:lnTo>
                  <a:lnTo>
                    <a:pt x="198" y="136"/>
                  </a:lnTo>
                  <a:lnTo>
                    <a:pt x="216" y="157"/>
                  </a:lnTo>
                  <a:lnTo>
                    <a:pt x="218" y="157"/>
                  </a:lnTo>
                  <a:cubicBezTo>
                    <a:pt x="219" y="157"/>
                    <a:pt x="219" y="157"/>
                    <a:pt x="220" y="157"/>
                  </a:cubicBezTo>
                  <a:cubicBezTo>
                    <a:pt x="223" y="157"/>
                    <a:pt x="226" y="157"/>
                    <a:pt x="230" y="159"/>
                  </a:cubicBezTo>
                  <a:cubicBezTo>
                    <a:pt x="232" y="160"/>
                    <a:pt x="233" y="162"/>
                    <a:pt x="234" y="163"/>
                  </a:cubicBezTo>
                  <a:cubicBezTo>
                    <a:pt x="235" y="164"/>
                    <a:pt x="235" y="165"/>
                    <a:pt x="236" y="16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3" name="Freeform: Shape 68"/>
            <p:cNvSpPr/>
            <p:nvPr/>
          </p:nvSpPr>
          <p:spPr>
            <a:xfrm>
              <a:off x="5625720" y="379439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72" y="22"/>
                  </a:moveTo>
                  <a:lnTo>
                    <a:pt x="67" y="45"/>
                  </a:lnTo>
                  <a:lnTo>
                    <a:pt x="47" y="48"/>
                  </a:lnTo>
                  <a:cubicBezTo>
                    <a:pt x="45" y="46"/>
                    <a:pt x="43" y="45"/>
                    <a:pt x="40" y="43"/>
                  </a:cubicBezTo>
                  <a:cubicBezTo>
                    <a:pt x="32" y="38"/>
                    <a:pt x="23" y="36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4" y="1"/>
                    <a:pt x="8" y="0"/>
                    <a:pt x="12" y="0"/>
                  </a:cubicBezTo>
                  <a:cubicBezTo>
                    <a:pt x="29" y="0"/>
                    <a:pt x="44" y="4"/>
                    <a:pt x="58" y="13"/>
                  </a:cubicBezTo>
                  <a:cubicBezTo>
                    <a:pt x="63" y="16"/>
                    <a:pt x="67" y="19"/>
                    <a:pt x="72" y="2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4" name="Freeform: Shape 69"/>
            <p:cNvSpPr/>
            <p:nvPr/>
          </p:nvSpPr>
          <p:spPr>
            <a:xfrm>
              <a:off x="5599800" y="379656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54" y="0"/>
                  </a:moveTo>
                  <a:lnTo>
                    <a:pt x="71" y="14"/>
                  </a:lnTo>
                  <a:lnTo>
                    <a:pt x="64" y="34"/>
                  </a:lnTo>
                  <a:cubicBezTo>
                    <a:pt x="61" y="35"/>
                    <a:pt x="59" y="36"/>
                    <a:pt x="56" y="37"/>
                  </a:cubicBezTo>
                  <a:cubicBezTo>
                    <a:pt x="47" y="42"/>
                    <a:pt x="41" y="49"/>
                    <a:pt x="36" y="58"/>
                  </a:cubicBezTo>
                  <a:cubicBezTo>
                    <a:pt x="35" y="59"/>
                    <a:pt x="35" y="59"/>
                    <a:pt x="34" y="60"/>
                  </a:cubicBezTo>
                  <a:lnTo>
                    <a:pt x="21" y="44"/>
                  </a:lnTo>
                  <a:lnTo>
                    <a:pt x="0" y="51"/>
                  </a:lnTo>
                  <a:cubicBezTo>
                    <a:pt x="1" y="47"/>
                    <a:pt x="3" y="44"/>
                    <a:pt x="5" y="40"/>
                  </a:cubicBezTo>
                  <a:cubicBezTo>
                    <a:pt x="13" y="26"/>
                    <a:pt x="24" y="15"/>
                    <a:pt x="39" y="7"/>
                  </a:cubicBezTo>
                  <a:cubicBezTo>
                    <a:pt x="44" y="4"/>
                    <a:pt x="48" y="2"/>
                    <a:pt x="54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70"/>
            <p:cNvSpPr/>
            <p:nvPr/>
          </p:nvSpPr>
          <p:spPr>
            <a:xfrm>
              <a:off x="5597279" y="381851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4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6" name="Freeform: Shape 71"/>
            <p:cNvSpPr/>
            <p:nvPr/>
          </p:nvSpPr>
          <p:spPr>
            <a:xfrm>
              <a:off x="5608800" y="38430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25"/>
                  </a:moveTo>
                  <a:lnTo>
                    <a:pt x="4" y="3"/>
                  </a:lnTo>
                  <a:lnTo>
                    <a:pt x="24" y="0"/>
                  </a:lnTo>
                  <a:cubicBezTo>
                    <a:pt x="26" y="2"/>
                    <a:pt x="28" y="2"/>
                    <a:pt x="31" y="4"/>
                  </a:cubicBezTo>
                  <a:cubicBezTo>
                    <a:pt x="40" y="9"/>
                    <a:pt x="48" y="12"/>
                    <a:pt x="59" y="12"/>
                  </a:cubicBezTo>
                  <a:cubicBezTo>
                    <a:pt x="60" y="12"/>
                    <a:pt x="61" y="12"/>
                    <a:pt x="62" y="12"/>
                  </a:cubicBezTo>
                  <a:lnTo>
                    <a:pt x="55" y="32"/>
                  </a:lnTo>
                  <a:lnTo>
                    <a:pt x="72" y="46"/>
                  </a:lnTo>
                  <a:cubicBezTo>
                    <a:pt x="67" y="47"/>
                    <a:pt x="64" y="47"/>
                    <a:pt x="59" y="47"/>
                  </a:cubicBezTo>
                  <a:cubicBezTo>
                    <a:pt x="42" y="47"/>
                    <a:pt x="28" y="43"/>
                    <a:pt x="13" y="35"/>
                  </a:cubicBezTo>
                  <a:cubicBezTo>
                    <a:pt x="8" y="32"/>
                    <a:pt x="4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7" name="Freeform: Shape 72"/>
            <p:cNvSpPr/>
            <p:nvPr/>
          </p:nvSpPr>
          <p:spPr>
            <a:xfrm>
              <a:off x="5634720" y="3836520"/>
              <a:ext cx="25200" cy="2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60">
                  <a:moveTo>
                    <a:pt x="17" y="60"/>
                  </a:moveTo>
                  <a:lnTo>
                    <a:pt x="0" y="45"/>
                  </a:lnTo>
                  <a:lnTo>
                    <a:pt x="7" y="26"/>
                  </a:lnTo>
                  <a:cubicBezTo>
                    <a:pt x="10" y="25"/>
                    <a:pt x="12" y="25"/>
                    <a:pt x="15" y="23"/>
                  </a:cubicBezTo>
                  <a:cubicBezTo>
                    <a:pt x="24" y="18"/>
                    <a:pt x="30" y="11"/>
                    <a:pt x="35" y="2"/>
                  </a:cubicBezTo>
                  <a:cubicBezTo>
                    <a:pt x="36" y="1"/>
                    <a:pt x="36" y="0"/>
                    <a:pt x="37" y="0"/>
                  </a:cubicBezTo>
                  <a:lnTo>
                    <a:pt x="50" y="16"/>
                  </a:lnTo>
                  <a:lnTo>
                    <a:pt x="71" y="9"/>
                  </a:lnTo>
                  <a:cubicBezTo>
                    <a:pt x="70" y="13"/>
                    <a:pt x="68" y="16"/>
                    <a:pt x="66" y="20"/>
                  </a:cubicBezTo>
                  <a:cubicBezTo>
                    <a:pt x="58" y="34"/>
                    <a:pt x="47" y="45"/>
                    <a:pt x="33" y="53"/>
                  </a:cubicBezTo>
                  <a:cubicBezTo>
                    <a:pt x="27" y="56"/>
                    <a:pt x="23" y="58"/>
                    <a:pt x="17" y="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73"/>
            <p:cNvSpPr/>
            <p:nvPr/>
          </p:nvSpPr>
          <p:spPr>
            <a:xfrm>
              <a:off x="5646960" y="3807360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42" y="72"/>
                  </a:moveTo>
                  <a:lnTo>
                    <a:pt x="21" y="80"/>
                  </a:lnTo>
                  <a:lnTo>
                    <a:pt x="8" y="64"/>
                  </a:lnTo>
                  <a:cubicBezTo>
                    <a:pt x="9" y="61"/>
                    <a:pt x="9" y="58"/>
                    <a:pt x="9" y="55"/>
                  </a:cubicBezTo>
                  <a:cubicBezTo>
                    <a:pt x="9" y="45"/>
                    <a:pt x="7" y="36"/>
                    <a:pt x="1" y="28"/>
                  </a:cubicBezTo>
                  <a:cubicBezTo>
                    <a:pt x="0" y="27"/>
                    <a:pt x="0" y="26"/>
                    <a:pt x="0" y="25"/>
                  </a:cubicBezTo>
                  <a:lnTo>
                    <a:pt x="21" y="22"/>
                  </a:lnTo>
                  <a:lnTo>
                    <a:pt x="25" y="0"/>
                  </a:lnTo>
                  <a:cubicBezTo>
                    <a:pt x="28" y="3"/>
                    <a:pt x="30" y="6"/>
                    <a:pt x="32" y="10"/>
                  </a:cubicBezTo>
                  <a:cubicBezTo>
                    <a:pt x="40" y="24"/>
                    <a:pt x="44" y="39"/>
                    <a:pt x="44" y="56"/>
                  </a:cubicBezTo>
                  <a:cubicBezTo>
                    <a:pt x="44" y="61"/>
                    <a:pt x="44" y="66"/>
                    <a:pt x="42" y="7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: Shape 7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55" y="0"/>
                  </a:move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6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14" y="26"/>
                    <a:pt x="25" y="16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0" name="Freeform: Shape 7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6"/>
                    <a:pt x="0" y="42"/>
                    <a:pt x="0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1" name="Freeform: Shape 76"/>
            <p:cNvSpPr/>
            <p:nvPr/>
          </p:nvSpPr>
          <p:spPr>
            <a:xfrm>
              <a:off x="6743880" y="3844440"/>
              <a:ext cx="2592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7">
                  <a:moveTo>
                    <a:pt x="0" y="25"/>
                  </a:move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2"/>
                    <a:pt x="32" y="4"/>
                  </a:cubicBezTo>
                  <a:cubicBezTo>
                    <a:pt x="40" y="9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6"/>
                  </a:lnTo>
                  <a:cubicBezTo>
                    <a:pt x="68" y="47"/>
                    <a:pt x="64" y="47"/>
                    <a:pt x="60" y="47"/>
                  </a:cubicBezTo>
                  <a:cubicBezTo>
                    <a:pt x="43" y="47"/>
                    <a:pt x="29" y="43"/>
                    <a:pt x="14" y="35"/>
                  </a:cubicBezTo>
                  <a:cubicBezTo>
                    <a:pt x="9" y="32"/>
                    <a:pt x="5" y="29"/>
                    <a:pt x="0" y="2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: Shape 77"/>
            <p:cNvSpPr/>
            <p:nvPr/>
          </p:nvSpPr>
          <p:spPr>
            <a:xfrm>
              <a:off x="6782400" y="3817080"/>
              <a:ext cx="3960" cy="16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46">
                  <a:moveTo>
                    <a:pt x="12" y="46"/>
                  </a:moveTo>
                  <a:lnTo>
                    <a:pt x="12" y="0"/>
                  </a:lnTo>
                  <a:lnTo>
                    <a:pt x="0" y="2"/>
                  </a:lnTo>
                  <a:cubicBezTo>
                    <a:pt x="1" y="3"/>
                    <a:pt x="1" y="3"/>
                    <a:pt x="2" y="4"/>
                  </a:cubicBezTo>
                  <a:cubicBezTo>
                    <a:pt x="8" y="13"/>
                    <a:pt x="9" y="22"/>
                    <a:pt x="9" y="32"/>
                  </a:cubicBezTo>
                  <a:cubicBezTo>
                    <a:pt x="9" y="35"/>
                    <a:pt x="9" y="38"/>
                    <a:pt x="9" y="4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78"/>
            <p:cNvSpPr/>
            <p:nvPr/>
          </p:nvSpPr>
          <p:spPr>
            <a:xfrm>
              <a:off x="6770160" y="3837600"/>
              <a:ext cx="1620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1">
                  <a:moveTo>
                    <a:pt x="46" y="12"/>
                  </a:moveTo>
                  <a:lnTo>
                    <a:pt x="37" y="0"/>
                  </a:lnTo>
                  <a:cubicBezTo>
                    <a:pt x="36" y="1"/>
                    <a:pt x="36" y="2"/>
                    <a:pt x="35" y="3"/>
                  </a:cubicBezTo>
                  <a:cubicBezTo>
                    <a:pt x="30" y="12"/>
                    <a:pt x="24" y="18"/>
                    <a:pt x="15" y="23"/>
                  </a:cubicBezTo>
                  <a:cubicBezTo>
                    <a:pt x="12" y="25"/>
                    <a:pt x="10" y="26"/>
                    <a:pt x="7" y="27"/>
                  </a:cubicBezTo>
                  <a:lnTo>
                    <a:pt x="0" y="46"/>
                  </a:lnTo>
                  <a:lnTo>
                    <a:pt x="17" y="61"/>
                  </a:lnTo>
                  <a:cubicBezTo>
                    <a:pt x="22" y="59"/>
                    <a:pt x="27" y="57"/>
                    <a:pt x="32" y="54"/>
                  </a:cubicBezTo>
                  <a:cubicBezTo>
                    <a:pt x="37" y="51"/>
                    <a:pt x="41" y="48"/>
                    <a:pt x="46" y="44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79"/>
            <p:cNvSpPr/>
            <p:nvPr/>
          </p:nvSpPr>
          <p:spPr>
            <a:xfrm>
              <a:off x="6760799" y="3796200"/>
              <a:ext cx="25560" cy="16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7">
                  <a:moveTo>
                    <a:pt x="0" y="1"/>
                  </a:moveTo>
                  <a:lnTo>
                    <a:pt x="17" y="15"/>
                  </a:lnTo>
                  <a:lnTo>
                    <a:pt x="10" y="35"/>
                  </a:lnTo>
                  <a:cubicBezTo>
                    <a:pt x="11" y="35"/>
                    <a:pt x="12" y="35"/>
                    <a:pt x="13" y="35"/>
                  </a:cubicBezTo>
                  <a:cubicBezTo>
                    <a:pt x="24" y="35"/>
                    <a:pt x="32" y="37"/>
                    <a:pt x="41" y="42"/>
                  </a:cubicBezTo>
                  <a:cubicBezTo>
                    <a:pt x="44" y="44"/>
                    <a:pt x="46" y="45"/>
                    <a:pt x="48" y="47"/>
                  </a:cubicBezTo>
                  <a:lnTo>
                    <a:pt x="68" y="44"/>
                  </a:lnTo>
                  <a:lnTo>
                    <a:pt x="72" y="22"/>
                  </a:lnTo>
                  <a:cubicBezTo>
                    <a:pt x="68" y="18"/>
                    <a:pt x="64" y="15"/>
                    <a:pt x="59" y="12"/>
                  </a:cubicBezTo>
                  <a:cubicBezTo>
                    <a:pt x="44" y="4"/>
                    <a:pt x="30" y="0"/>
                    <a:pt x="13" y="0"/>
                  </a:cubicBezTo>
                  <a:cubicBezTo>
                    <a:pt x="9" y="0"/>
                    <a:pt x="5" y="0"/>
                    <a:pt x="0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80"/>
            <p:cNvSpPr/>
            <p:nvPr/>
          </p:nvSpPr>
          <p:spPr>
            <a:xfrm>
              <a:off x="6719040" y="3922920"/>
              <a:ext cx="10800" cy="1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44">
                  <a:moveTo>
                    <a:pt x="31" y="7"/>
                  </a:moveTo>
                  <a:lnTo>
                    <a:pt x="17" y="0"/>
                  </a:lnTo>
                  <a:cubicBezTo>
                    <a:pt x="11" y="13"/>
                    <a:pt x="6" y="25"/>
                    <a:pt x="0" y="37"/>
                  </a:cubicBezTo>
                  <a:lnTo>
                    <a:pt x="14" y="44"/>
                  </a:lnTo>
                  <a:cubicBezTo>
                    <a:pt x="20" y="31"/>
                    <a:pt x="25" y="19"/>
                    <a:pt x="31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81"/>
            <p:cNvSpPr/>
            <p:nvPr/>
          </p:nvSpPr>
          <p:spPr>
            <a:xfrm>
              <a:off x="6706440" y="3949560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cubicBezTo>
                    <a:pt x="12" y="12"/>
                    <a:pt x="6" y="24"/>
                    <a:pt x="0" y="36"/>
                  </a:cubicBezTo>
                  <a:lnTo>
                    <a:pt x="14" y="43"/>
                  </a:lnTo>
                  <a:cubicBezTo>
                    <a:pt x="20" y="31"/>
                    <a:pt x="26" y="19"/>
                    <a:pt x="32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7" name="Freeform: Shape 82"/>
            <p:cNvSpPr/>
            <p:nvPr/>
          </p:nvSpPr>
          <p:spPr>
            <a:xfrm>
              <a:off x="6731280" y="3896280"/>
              <a:ext cx="1044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43">
                  <a:moveTo>
                    <a:pt x="30" y="6"/>
                  </a:moveTo>
                  <a:lnTo>
                    <a:pt x="16" y="0"/>
                  </a:lnTo>
                  <a:cubicBezTo>
                    <a:pt x="11" y="13"/>
                    <a:pt x="5" y="25"/>
                    <a:pt x="0" y="37"/>
                  </a:cubicBezTo>
                  <a:lnTo>
                    <a:pt x="14" y="43"/>
                  </a:lnTo>
                  <a:cubicBezTo>
                    <a:pt x="19" y="31"/>
                    <a:pt x="25" y="19"/>
                    <a:pt x="30" y="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: Shape 83"/>
            <p:cNvSpPr/>
            <p:nvPr/>
          </p:nvSpPr>
          <p:spPr>
            <a:xfrm>
              <a:off x="6693480" y="3975479"/>
              <a:ext cx="1116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43">
                  <a:moveTo>
                    <a:pt x="32" y="7"/>
                  </a:moveTo>
                  <a:lnTo>
                    <a:pt x="18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: Shape 84"/>
            <p:cNvSpPr/>
            <p:nvPr/>
          </p:nvSpPr>
          <p:spPr>
            <a:xfrm>
              <a:off x="6638040" y="4079160"/>
              <a:ext cx="115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2">
                  <a:moveTo>
                    <a:pt x="33" y="7"/>
                  </a:moveTo>
                  <a:lnTo>
                    <a:pt x="20" y="0"/>
                  </a:lnTo>
                  <a:lnTo>
                    <a:pt x="0" y="35"/>
                  </a:lnTo>
                  <a:lnTo>
                    <a:pt x="13" y="42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85"/>
            <p:cNvSpPr/>
            <p:nvPr/>
          </p:nvSpPr>
          <p:spPr>
            <a:xfrm>
              <a:off x="6652440" y="405360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3" y="43"/>
                  </a:lnTo>
                  <a:cubicBezTo>
                    <a:pt x="20" y="31"/>
                    <a:pt x="27" y="19"/>
                    <a:pt x="33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1" name="Freeform: Shape 86"/>
            <p:cNvSpPr/>
            <p:nvPr/>
          </p:nvSpPr>
          <p:spPr>
            <a:xfrm>
              <a:off x="6666480" y="4027679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20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2" name="Freeform: Shape 87"/>
            <p:cNvSpPr/>
            <p:nvPr/>
          </p:nvSpPr>
          <p:spPr>
            <a:xfrm>
              <a:off x="6623280" y="4104360"/>
              <a:ext cx="1188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2">
                  <a:moveTo>
                    <a:pt x="34" y="8"/>
                  </a:moveTo>
                  <a:lnTo>
                    <a:pt x="21" y="0"/>
                  </a:lnTo>
                  <a:lnTo>
                    <a:pt x="0" y="35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88"/>
            <p:cNvSpPr/>
            <p:nvPr/>
          </p:nvSpPr>
          <p:spPr>
            <a:xfrm>
              <a:off x="6680160" y="4001760"/>
              <a:ext cx="1152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43">
                  <a:moveTo>
                    <a:pt x="33" y="7"/>
                  </a:moveTo>
                  <a:lnTo>
                    <a:pt x="19" y="0"/>
                  </a:lnTo>
                  <a:lnTo>
                    <a:pt x="0" y="36"/>
                  </a:lnTo>
                  <a:lnTo>
                    <a:pt x="14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89"/>
            <p:cNvSpPr/>
            <p:nvPr/>
          </p:nvSpPr>
          <p:spPr>
            <a:xfrm>
              <a:off x="6592320" y="4154040"/>
              <a:ext cx="11880" cy="15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43">
                  <a:moveTo>
                    <a:pt x="34" y="9"/>
                  </a:moveTo>
                  <a:lnTo>
                    <a:pt x="22" y="0"/>
                  </a:lnTo>
                  <a:lnTo>
                    <a:pt x="0" y="35"/>
                  </a:lnTo>
                  <a:lnTo>
                    <a:pt x="13" y="4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90"/>
            <p:cNvSpPr/>
            <p:nvPr/>
          </p:nvSpPr>
          <p:spPr>
            <a:xfrm>
              <a:off x="6576120" y="4178879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8"/>
                  </a:moveTo>
                  <a:lnTo>
                    <a:pt x="23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91"/>
            <p:cNvSpPr/>
            <p:nvPr/>
          </p:nvSpPr>
          <p:spPr>
            <a:xfrm>
              <a:off x="6607800" y="4129560"/>
              <a:ext cx="1224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42">
                  <a:moveTo>
                    <a:pt x="35" y="7"/>
                  </a:moveTo>
                  <a:lnTo>
                    <a:pt x="22" y="0"/>
                  </a:lnTo>
                  <a:lnTo>
                    <a:pt x="0" y="34"/>
                  </a:lnTo>
                  <a:lnTo>
                    <a:pt x="13" y="42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92"/>
            <p:cNvSpPr/>
            <p:nvPr/>
          </p:nvSpPr>
          <p:spPr>
            <a:xfrm>
              <a:off x="6570720" y="4314240"/>
              <a:ext cx="6084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63">
                  <a:moveTo>
                    <a:pt x="0" y="7"/>
                  </a:moveTo>
                  <a:cubicBezTo>
                    <a:pt x="20" y="45"/>
                    <a:pt x="37" y="76"/>
                    <a:pt x="58" y="113"/>
                  </a:cubicBezTo>
                  <a:cubicBezTo>
                    <a:pt x="89" y="167"/>
                    <a:pt x="117" y="212"/>
                    <a:pt x="152" y="263"/>
                  </a:cubicBezTo>
                  <a:lnTo>
                    <a:pt x="170" y="263"/>
                  </a:lnTo>
                  <a:cubicBezTo>
                    <a:pt x="134" y="209"/>
                    <a:pt x="104" y="162"/>
                    <a:pt x="72" y="106"/>
                  </a:cubicBezTo>
                  <a:cubicBezTo>
                    <a:pt x="50" y="69"/>
                    <a:pt x="33" y="38"/>
                    <a:pt x="14" y="0"/>
                  </a:cubicBezTo>
                  <a:cubicBezTo>
                    <a:pt x="9" y="2"/>
                    <a:pt x="5" y="5"/>
                    <a:pt x="0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93"/>
            <p:cNvSpPr/>
            <p:nvPr/>
          </p:nvSpPr>
          <p:spPr>
            <a:xfrm>
              <a:off x="6264360" y="4289040"/>
              <a:ext cx="22392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333">
                  <a:moveTo>
                    <a:pt x="614" y="0"/>
                  </a:moveTo>
                  <a:cubicBezTo>
                    <a:pt x="544" y="47"/>
                    <a:pt x="483" y="85"/>
                    <a:pt x="410" y="127"/>
                  </a:cubicBezTo>
                  <a:cubicBezTo>
                    <a:pt x="270" y="208"/>
                    <a:pt x="148" y="269"/>
                    <a:pt x="0" y="333"/>
                  </a:cubicBezTo>
                  <a:lnTo>
                    <a:pt x="37" y="333"/>
                  </a:lnTo>
                  <a:cubicBezTo>
                    <a:pt x="175" y="272"/>
                    <a:pt x="288" y="215"/>
                    <a:pt x="418" y="140"/>
                  </a:cubicBezTo>
                  <a:cubicBezTo>
                    <a:pt x="491" y="97"/>
                    <a:pt x="552" y="60"/>
                    <a:pt x="623" y="13"/>
                  </a:cubicBezTo>
                  <a:cubicBezTo>
                    <a:pt x="620" y="9"/>
                    <a:pt x="617" y="5"/>
                    <a:pt x="614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94"/>
            <p:cNvSpPr/>
            <p:nvPr/>
          </p:nvSpPr>
          <p:spPr>
            <a:xfrm>
              <a:off x="6612120" y="4255200"/>
              <a:ext cx="1742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31">
                  <a:moveTo>
                    <a:pt x="1" y="0"/>
                  </a:moveTo>
                  <a:cubicBezTo>
                    <a:pt x="1" y="5"/>
                    <a:pt x="1" y="10"/>
                    <a:pt x="0" y="15"/>
                  </a:cubicBezTo>
                  <a:cubicBezTo>
                    <a:pt x="38" y="21"/>
                    <a:pt x="221" y="44"/>
                    <a:pt x="485" y="22"/>
                  </a:cubicBezTo>
                  <a:lnTo>
                    <a:pt x="485" y="7"/>
                  </a:lnTo>
                  <a:cubicBezTo>
                    <a:pt x="218" y="29"/>
                    <a:pt x="34" y="5"/>
                    <a:pt x="1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95"/>
            <p:cNvSpPr/>
            <p:nvPr/>
          </p:nvSpPr>
          <p:spPr>
            <a:xfrm>
              <a:off x="6481440" y="419112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0" y="115"/>
                    <a:pt x="324" y="87"/>
                  </a:cubicBezTo>
                  <a:cubicBezTo>
                    <a:pt x="308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39" y="59"/>
                    <a:pt x="23" y="87"/>
                  </a:cubicBezTo>
                  <a:cubicBezTo>
                    <a:pt x="7" y="115"/>
                    <a:pt x="0" y="142"/>
                    <a:pt x="0" y="174"/>
                  </a:cubicBezTo>
                  <a:cubicBezTo>
                    <a:pt x="0" y="206"/>
                    <a:pt x="7" y="233"/>
                    <a:pt x="23" y="261"/>
                  </a:cubicBezTo>
                  <a:cubicBezTo>
                    <a:pt x="39" y="288"/>
                    <a:pt x="59" y="308"/>
                    <a:pt x="87" y="324"/>
                  </a:cubicBezTo>
                  <a:cubicBezTo>
                    <a:pt x="114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8" y="308"/>
                    <a:pt x="308" y="288"/>
                    <a:pt x="324" y="261"/>
                  </a:cubicBezTo>
                  <a:cubicBezTo>
                    <a:pt x="340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96"/>
            <p:cNvSpPr/>
            <p:nvPr/>
          </p:nvSpPr>
          <p:spPr>
            <a:xfrm>
              <a:off x="6554160" y="423648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2" y="10"/>
                  </a:moveTo>
                  <a:lnTo>
                    <a:pt x="3" y="10"/>
                  </a:lnTo>
                  <a:cubicBezTo>
                    <a:pt x="3" y="9"/>
                    <a:pt x="3" y="9"/>
                    <a:pt x="3" y="9"/>
                  </a:cubicBezTo>
                  <a:cubicBezTo>
                    <a:pt x="4" y="7"/>
                    <a:pt x="6" y="6"/>
                    <a:pt x="7" y="5"/>
                  </a:cubicBezTo>
                  <a:cubicBezTo>
                    <a:pt x="9" y="4"/>
                    <a:pt x="10" y="3"/>
                    <a:pt x="12" y="3"/>
                  </a:cubicBezTo>
                  <a:lnTo>
                    <a:pt x="13" y="4"/>
                  </a:lnTo>
                  <a:cubicBezTo>
                    <a:pt x="14" y="5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6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cubicBezTo>
                    <a:pt x="3" y="23"/>
                    <a:pt x="3" y="23"/>
                    <a:pt x="3" y="23"/>
                  </a:cubicBezTo>
                  <a:lnTo>
                    <a:pt x="13" y="23"/>
                  </a:lnTo>
                  <a:cubicBezTo>
                    <a:pt x="12" y="27"/>
                    <a:pt x="11" y="30"/>
                    <a:pt x="9" y="33"/>
                  </a:cubicBezTo>
                  <a:lnTo>
                    <a:pt x="8" y="33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21" y="45"/>
                  </a:lnTo>
                  <a:lnTo>
                    <a:pt x="14" y="49"/>
                  </a:lnTo>
                  <a:cubicBezTo>
                    <a:pt x="14" y="50"/>
                    <a:pt x="14" y="50"/>
                    <a:pt x="14" y="50"/>
                  </a:cubicBezTo>
                  <a:lnTo>
                    <a:pt x="15" y="52"/>
                  </a:lnTo>
                  <a:lnTo>
                    <a:pt x="16" y="52"/>
                  </a:lnTo>
                  <a:lnTo>
                    <a:pt x="25" y="46"/>
                  </a:lnTo>
                  <a:lnTo>
                    <a:pt x="35" y="53"/>
                  </a:lnTo>
                  <a:lnTo>
                    <a:pt x="37" y="51"/>
                  </a:lnTo>
                  <a:lnTo>
                    <a:pt x="37" y="50"/>
                  </a:lnTo>
                  <a:lnTo>
                    <a:pt x="29" y="45"/>
                  </a:lnTo>
                  <a:lnTo>
                    <a:pt x="43" y="36"/>
                  </a:lnTo>
                  <a:cubicBezTo>
                    <a:pt x="42" y="35"/>
                    <a:pt x="42" y="35"/>
                    <a:pt x="41" y="34"/>
                  </a:cubicBezTo>
                  <a:cubicBezTo>
                    <a:pt x="40" y="32"/>
                    <a:pt x="40" y="30"/>
                    <a:pt x="40" y="27"/>
                  </a:cubicBezTo>
                  <a:cubicBezTo>
                    <a:pt x="40" y="26"/>
                    <a:pt x="40" y="25"/>
                    <a:pt x="40" y="24"/>
                  </a:cubicBezTo>
                  <a:lnTo>
                    <a:pt x="52" y="24"/>
                  </a:lnTo>
                  <a:lnTo>
                    <a:pt x="53" y="24"/>
                  </a:lnTo>
                  <a:lnTo>
                    <a:pt x="53" y="23"/>
                  </a:lnTo>
                  <a:lnTo>
                    <a:pt x="53" y="21"/>
                  </a:lnTo>
                  <a:lnTo>
                    <a:pt x="43" y="21"/>
                  </a:lnTo>
                  <a:cubicBezTo>
                    <a:pt x="45" y="16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9"/>
                    <a:pt x="58" y="9"/>
                    <a:pt x="58" y="9"/>
                  </a:cubicBezTo>
                  <a:lnTo>
                    <a:pt x="57" y="9"/>
                  </a:lnTo>
                  <a:cubicBezTo>
                    <a:pt x="57" y="9"/>
                    <a:pt x="56" y="9"/>
                    <a:pt x="55" y="9"/>
                  </a:cubicBezTo>
                  <a:cubicBezTo>
                    <a:pt x="52" y="9"/>
                    <a:pt x="49" y="9"/>
                    <a:pt x="46" y="11"/>
                  </a:cubicBezTo>
                  <a:cubicBezTo>
                    <a:pt x="43" y="13"/>
                    <a:pt x="41" y="15"/>
                    <a:pt x="40" y="18"/>
                  </a:cubicBezTo>
                  <a:cubicBezTo>
                    <a:pt x="39" y="19"/>
                    <a:pt x="39" y="19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1" y="15"/>
                    <a:pt x="21" y="12"/>
                  </a:cubicBezTo>
                  <a:cubicBezTo>
                    <a:pt x="21" y="9"/>
                    <a:pt x="20" y="7"/>
                    <a:pt x="19" y="4"/>
                  </a:cubicBezTo>
                  <a:lnTo>
                    <a:pt x="19" y="3"/>
                  </a:lnTo>
                  <a:cubicBezTo>
                    <a:pt x="19" y="2"/>
                    <a:pt x="18" y="2"/>
                    <a:pt x="17" y="1"/>
                  </a:cubicBezTo>
                  <a:cubicBezTo>
                    <a:pt x="16" y="0"/>
                    <a:pt x="15" y="0"/>
                    <a:pt x="13" y="0"/>
                  </a:cubicBezTo>
                  <a:cubicBezTo>
                    <a:pt x="11" y="0"/>
                    <a:pt x="9" y="1"/>
                    <a:pt x="6" y="2"/>
                  </a:cubicBezTo>
                  <a:cubicBezTo>
                    <a:pt x="4" y="3"/>
                    <a:pt x="2" y="5"/>
                    <a:pt x="1" y="7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lose/>
                  <a:moveTo>
                    <a:pt x="25" y="42"/>
                  </a:moveTo>
                  <a:lnTo>
                    <a:pt x="17" y="36"/>
                  </a:lnTo>
                  <a:lnTo>
                    <a:pt x="33" y="36"/>
                  </a:lnTo>
                  <a:close/>
                  <a:moveTo>
                    <a:pt x="17" y="23"/>
                  </a:moveTo>
                  <a:lnTo>
                    <a:pt x="36" y="23"/>
                  </a:lnTo>
                  <a:cubicBezTo>
                    <a:pt x="36" y="24"/>
                    <a:pt x="35" y="25"/>
                    <a:pt x="35" y="26"/>
                  </a:cubicBezTo>
                  <a:cubicBezTo>
                    <a:pt x="35" y="28"/>
                    <a:pt x="36" y="30"/>
                    <a:pt x="37" y="32"/>
                  </a:cubicBezTo>
                  <a:lnTo>
                    <a:pt x="13" y="31"/>
                  </a:lnTo>
                  <a:lnTo>
                    <a:pt x="14" y="30"/>
                  </a:lnTo>
                  <a:cubicBezTo>
                    <a:pt x="15" y="27"/>
                    <a:pt x="16" y="25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97"/>
            <p:cNvSpPr/>
            <p:nvPr/>
          </p:nvSpPr>
          <p:spPr>
            <a:xfrm>
              <a:off x="6501960" y="422352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7"/>
                  </a:moveTo>
                  <a:cubicBezTo>
                    <a:pt x="227" y="155"/>
                    <a:pt x="226" y="153"/>
                    <a:pt x="224" y="152"/>
                  </a:cubicBezTo>
                  <a:cubicBezTo>
                    <a:pt x="219" y="149"/>
                    <a:pt x="215" y="149"/>
                    <a:pt x="210" y="149"/>
                  </a:cubicBezTo>
                  <a:cubicBezTo>
                    <a:pt x="209" y="149"/>
                    <a:pt x="209" y="149"/>
                    <a:pt x="209" y="149"/>
                  </a:cubicBezTo>
                  <a:cubicBezTo>
                    <a:pt x="204" y="143"/>
                    <a:pt x="182" y="118"/>
                    <a:pt x="178" y="113"/>
                  </a:cubicBezTo>
                  <a:cubicBezTo>
                    <a:pt x="188" y="105"/>
                    <a:pt x="196" y="98"/>
                    <a:pt x="203" y="87"/>
                  </a:cubicBezTo>
                  <a:lnTo>
                    <a:pt x="216" y="87"/>
                  </a:lnTo>
                  <a:cubicBezTo>
                    <a:pt x="217" y="87"/>
                    <a:pt x="217" y="87"/>
                    <a:pt x="217" y="86"/>
                  </a:cubicBezTo>
                  <a:lnTo>
                    <a:pt x="217" y="83"/>
                  </a:lnTo>
                  <a:lnTo>
                    <a:pt x="216" y="83"/>
                  </a:lnTo>
                  <a:lnTo>
                    <a:pt x="216" y="82"/>
                  </a:lnTo>
                  <a:lnTo>
                    <a:pt x="206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7" y="80"/>
                  </a:lnTo>
                  <a:lnTo>
                    <a:pt x="217" y="79"/>
                  </a:lnTo>
                  <a:lnTo>
                    <a:pt x="217" y="76"/>
                  </a:lnTo>
                  <a:cubicBezTo>
                    <a:pt x="216" y="76"/>
                    <a:pt x="216" y="76"/>
                    <a:pt x="216" y="76"/>
                  </a:cubicBezTo>
                  <a:lnTo>
                    <a:pt x="209" y="76"/>
                  </a:lnTo>
                  <a:cubicBezTo>
                    <a:pt x="216" y="62"/>
                    <a:pt x="219" y="48"/>
                    <a:pt x="219" y="33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4"/>
                  </a:cubicBezTo>
                  <a:cubicBezTo>
                    <a:pt x="216" y="3"/>
                    <a:pt x="216" y="3"/>
                    <a:pt x="216" y="3"/>
                  </a:cubicBezTo>
                  <a:cubicBezTo>
                    <a:pt x="216" y="3"/>
                    <a:pt x="215" y="3"/>
                    <a:pt x="215" y="4"/>
                  </a:cubicBezTo>
                  <a:cubicBezTo>
                    <a:pt x="213" y="5"/>
                    <a:pt x="210" y="6"/>
                    <a:pt x="208" y="7"/>
                  </a:cubicBezTo>
                  <a:cubicBezTo>
                    <a:pt x="201" y="11"/>
                    <a:pt x="196" y="16"/>
                    <a:pt x="192" y="23"/>
                  </a:cubicBezTo>
                  <a:cubicBezTo>
                    <a:pt x="185" y="22"/>
                    <a:pt x="180" y="21"/>
                    <a:pt x="173" y="21"/>
                  </a:cubicBezTo>
                  <a:cubicBezTo>
                    <a:pt x="171" y="21"/>
                    <a:pt x="170" y="21"/>
                    <a:pt x="168" y="21"/>
                  </a:cubicBezTo>
                  <a:cubicBezTo>
                    <a:pt x="162" y="21"/>
                    <a:pt x="156" y="21"/>
                    <a:pt x="150" y="22"/>
                  </a:cubicBezTo>
                  <a:cubicBezTo>
                    <a:pt x="148" y="12"/>
                    <a:pt x="135" y="4"/>
                    <a:pt x="128" y="1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1"/>
                  </a:cubicBezTo>
                  <a:cubicBezTo>
                    <a:pt x="123" y="10"/>
                    <a:pt x="121" y="18"/>
                    <a:pt x="121" y="29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40"/>
                    <a:pt x="122" y="47"/>
                    <a:pt x="124" y="55"/>
                  </a:cubicBezTo>
                  <a:cubicBezTo>
                    <a:pt x="106" y="59"/>
                    <a:pt x="91" y="65"/>
                    <a:pt x="75" y="75"/>
                  </a:cubicBezTo>
                  <a:cubicBezTo>
                    <a:pt x="63" y="82"/>
                    <a:pt x="54" y="88"/>
                    <a:pt x="43" y="97"/>
                  </a:cubicBezTo>
                  <a:cubicBezTo>
                    <a:pt x="42" y="96"/>
                    <a:pt x="41" y="94"/>
                    <a:pt x="40" y="92"/>
                  </a:cubicBezTo>
                  <a:cubicBezTo>
                    <a:pt x="36" y="85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6" y="52"/>
                  </a:cubicBezTo>
                  <a:cubicBezTo>
                    <a:pt x="37" y="50"/>
                    <a:pt x="38" y="49"/>
                    <a:pt x="39" y="47"/>
                  </a:cubicBezTo>
                  <a:cubicBezTo>
                    <a:pt x="41" y="45"/>
                    <a:pt x="43" y="44"/>
                    <a:pt x="46" y="42"/>
                  </a:cubicBezTo>
                  <a:cubicBezTo>
                    <a:pt x="50" y="40"/>
                    <a:pt x="54" y="38"/>
                    <a:pt x="59" y="38"/>
                  </a:cubicBezTo>
                  <a:cubicBezTo>
                    <a:pt x="60" y="38"/>
                    <a:pt x="60" y="38"/>
                    <a:pt x="61" y="38"/>
                  </a:cubicBezTo>
                  <a:cubicBezTo>
                    <a:pt x="64" y="39"/>
                    <a:pt x="67" y="39"/>
                    <a:pt x="70" y="40"/>
                  </a:cubicBezTo>
                  <a:lnTo>
                    <a:pt x="70" y="41"/>
                  </a:lnTo>
                  <a:cubicBezTo>
                    <a:pt x="70" y="42"/>
                    <a:pt x="70" y="43"/>
                    <a:pt x="71" y="44"/>
                  </a:cubicBezTo>
                  <a:cubicBezTo>
                    <a:pt x="73" y="48"/>
                    <a:pt x="81" y="49"/>
                    <a:pt x="87" y="50"/>
                  </a:cubicBezTo>
                  <a:cubicBezTo>
                    <a:pt x="88" y="50"/>
                    <a:pt x="89" y="50"/>
                    <a:pt x="89" y="50"/>
                  </a:cubicBezTo>
                  <a:cubicBezTo>
                    <a:pt x="94" y="50"/>
                    <a:pt x="98" y="49"/>
                    <a:pt x="103" y="47"/>
                  </a:cubicBezTo>
                  <a:cubicBezTo>
                    <a:pt x="99" y="42"/>
                    <a:pt x="96" y="39"/>
                    <a:pt x="91" y="36"/>
                  </a:cubicBezTo>
                  <a:cubicBezTo>
                    <a:pt x="87" y="33"/>
                    <a:pt x="83" y="32"/>
                    <a:pt x="78" y="31"/>
                  </a:cubicBezTo>
                  <a:cubicBezTo>
                    <a:pt x="77" y="31"/>
                    <a:pt x="77" y="31"/>
                    <a:pt x="76" y="31"/>
                  </a:cubicBezTo>
                  <a:lnTo>
                    <a:pt x="75" y="31"/>
                  </a:lnTo>
                  <a:lnTo>
                    <a:pt x="74" y="32"/>
                  </a:lnTo>
                  <a:cubicBezTo>
                    <a:pt x="73" y="33"/>
                    <a:pt x="72" y="33"/>
                    <a:pt x="71" y="34"/>
                  </a:cubicBezTo>
                  <a:cubicBezTo>
                    <a:pt x="68" y="34"/>
                    <a:pt x="64" y="33"/>
                    <a:pt x="61" y="33"/>
                  </a:cubicBezTo>
                  <a:cubicBezTo>
                    <a:pt x="60" y="33"/>
                    <a:pt x="59" y="33"/>
                    <a:pt x="58" y="33"/>
                  </a:cubicBezTo>
                  <a:cubicBezTo>
                    <a:pt x="53" y="33"/>
                    <a:pt x="48" y="34"/>
                    <a:pt x="43" y="37"/>
                  </a:cubicBezTo>
                  <a:cubicBezTo>
                    <a:pt x="39" y="39"/>
                    <a:pt x="37" y="41"/>
                    <a:pt x="34" y="44"/>
                  </a:cubicBezTo>
                  <a:cubicBezTo>
                    <a:pt x="33" y="45"/>
                    <a:pt x="32" y="47"/>
                    <a:pt x="31" y="49"/>
                  </a:cubicBezTo>
                  <a:cubicBezTo>
                    <a:pt x="28" y="55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8" y="80"/>
                    <a:pt x="30" y="87"/>
                    <a:pt x="35" y="95"/>
                  </a:cubicBezTo>
                  <a:cubicBezTo>
                    <a:pt x="36" y="97"/>
                    <a:pt x="37" y="99"/>
                    <a:pt x="39" y="102"/>
                  </a:cubicBezTo>
                  <a:lnTo>
                    <a:pt x="36" y="105"/>
                  </a:lnTo>
                  <a:cubicBezTo>
                    <a:pt x="23" y="117"/>
                    <a:pt x="14" y="129"/>
                    <a:pt x="6" y="144"/>
                  </a:cubicBezTo>
                  <a:cubicBezTo>
                    <a:pt x="4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5"/>
                    <a:pt x="0" y="156"/>
                    <a:pt x="1" y="156"/>
                  </a:cubicBezTo>
                  <a:lnTo>
                    <a:pt x="27" y="157"/>
                  </a:lnTo>
                  <a:cubicBezTo>
                    <a:pt x="27" y="156"/>
                    <a:pt x="27" y="156"/>
                    <a:pt x="27" y="156"/>
                  </a:cubicBez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4" y="133"/>
                    <a:pt x="35" y="131"/>
                  </a:cubicBezTo>
                  <a:cubicBezTo>
                    <a:pt x="38" y="128"/>
                    <a:pt x="41" y="126"/>
                    <a:pt x="44" y="124"/>
                  </a:cubicBezTo>
                  <a:cubicBezTo>
                    <a:pt x="47" y="122"/>
                    <a:pt x="51" y="121"/>
                    <a:pt x="54" y="120"/>
                  </a:cubicBezTo>
                  <a:cubicBezTo>
                    <a:pt x="64" y="130"/>
                    <a:pt x="74" y="138"/>
                    <a:pt x="85" y="146"/>
                  </a:cubicBezTo>
                  <a:lnTo>
                    <a:pt x="104" y="147"/>
                  </a:lnTo>
                  <a:cubicBezTo>
                    <a:pt x="105" y="147"/>
                    <a:pt x="105" y="147"/>
                    <a:pt x="105" y="147"/>
                  </a:cubicBezTo>
                  <a:lnTo>
                    <a:pt x="105" y="146"/>
                  </a:lnTo>
                  <a:lnTo>
                    <a:pt x="105" y="144"/>
                  </a:lnTo>
                  <a:cubicBezTo>
                    <a:pt x="105" y="143"/>
                    <a:pt x="104" y="141"/>
                    <a:pt x="104" y="140"/>
                  </a:cubicBezTo>
                  <a:cubicBezTo>
                    <a:pt x="103" y="139"/>
                    <a:pt x="103" y="139"/>
                    <a:pt x="102" y="138"/>
                  </a:cubicBezTo>
                  <a:cubicBezTo>
                    <a:pt x="101" y="138"/>
                    <a:pt x="102" y="138"/>
                    <a:pt x="101" y="137"/>
                  </a:cubicBezTo>
                  <a:cubicBezTo>
                    <a:pt x="99" y="135"/>
                    <a:pt x="97" y="136"/>
                    <a:pt x="95" y="136"/>
                  </a:cubicBezTo>
                  <a:lnTo>
                    <a:pt x="94" y="136"/>
                  </a:lnTo>
                  <a:cubicBezTo>
                    <a:pt x="93" y="136"/>
                    <a:pt x="91" y="136"/>
                    <a:pt x="90" y="136"/>
                  </a:cubicBezTo>
                  <a:cubicBezTo>
                    <a:pt x="89" y="135"/>
                    <a:pt x="88" y="135"/>
                    <a:pt x="88" y="134"/>
                  </a:cubicBezTo>
                  <a:cubicBezTo>
                    <a:pt x="85" y="129"/>
                    <a:pt x="84" y="125"/>
                    <a:pt x="84" y="120"/>
                  </a:cubicBezTo>
                  <a:cubicBezTo>
                    <a:pt x="127" y="126"/>
                    <a:pt x="168" y="146"/>
                    <a:pt x="206" y="167"/>
                  </a:cubicBezTo>
                  <a:lnTo>
                    <a:pt x="230" y="168"/>
                  </a:lnTo>
                  <a:lnTo>
                    <a:pt x="231" y="168"/>
                  </a:lnTo>
                  <a:cubicBezTo>
                    <a:pt x="231" y="167"/>
                    <a:pt x="231" y="167"/>
                    <a:pt x="231" y="167"/>
                  </a:cubicBezTo>
                  <a:lnTo>
                    <a:pt x="231" y="166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1" y="159"/>
                    <a:pt x="230" y="158"/>
                  </a:cubicBezTo>
                  <a:cubicBezTo>
                    <a:pt x="230" y="157"/>
                    <a:pt x="229" y="157"/>
                    <a:pt x="229" y="157"/>
                  </a:cubicBezTo>
                  <a:close/>
                  <a:moveTo>
                    <a:pt x="129" y="10"/>
                  </a:moveTo>
                  <a:cubicBezTo>
                    <a:pt x="130" y="13"/>
                    <a:pt x="131" y="16"/>
                    <a:pt x="133" y="19"/>
                  </a:cubicBezTo>
                  <a:cubicBezTo>
                    <a:pt x="135" y="23"/>
                    <a:pt x="137" y="26"/>
                    <a:pt x="141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50" y="27"/>
                    <a:pt x="157" y="26"/>
                    <a:pt x="165" y="25"/>
                  </a:cubicBezTo>
                  <a:lnTo>
                    <a:pt x="171" y="40"/>
                  </a:lnTo>
                  <a:cubicBezTo>
                    <a:pt x="171" y="41"/>
                    <a:pt x="172" y="41"/>
                    <a:pt x="172" y="41"/>
                  </a:cubicBezTo>
                  <a:cubicBezTo>
                    <a:pt x="173" y="41"/>
                    <a:pt x="173" y="41"/>
                    <a:pt x="173" y="40"/>
                  </a:cubicBezTo>
                  <a:lnTo>
                    <a:pt x="178" y="26"/>
                  </a:lnTo>
                  <a:cubicBezTo>
                    <a:pt x="186" y="26"/>
                    <a:pt x="193" y="27"/>
                    <a:pt x="200" y="30"/>
                  </a:cubicBezTo>
                  <a:lnTo>
                    <a:pt x="201" y="30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3"/>
                  </a:cubicBezTo>
                  <a:cubicBezTo>
                    <a:pt x="213" y="17"/>
                    <a:pt x="214" y="20"/>
                    <a:pt x="214" y="24"/>
                  </a:cubicBezTo>
                  <a:cubicBezTo>
                    <a:pt x="214" y="28"/>
                    <a:pt x="213" y="31"/>
                    <a:pt x="213" y="35"/>
                  </a:cubicBezTo>
                  <a:cubicBezTo>
                    <a:pt x="213" y="41"/>
                    <a:pt x="213" y="47"/>
                    <a:pt x="211" y="53"/>
                  </a:cubicBezTo>
                  <a:lnTo>
                    <a:pt x="204" y="56"/>
                  </a:lnTo>
                  <a:cubicBezTo>
                    <a:pt x="203" y="56"/>
                    <a:pt x="203" y="56"/>
                    <a:pt x="203" y="57"/>
                  </a:cubicBezTo>
                  <a:cubicBezTo>
                    <a:pt x="203" y="58"/>
                    <a:pt x="203" y="58"/>
                    <a:pt x="204" y="58"/>
                  </a:cubicBezTo>
                  <a:lnTo>
                    <a:pt x="210" y="59"/>
                  </a:lnTo>
                  <a:cubicBezTo>
                    <a:pt x="210" y="61"/>
                    <a:pt x="209" y="63"/>
                    <a:pt x="208" y="64"/>
                  </a:cubicBezTo>
                  <a:lnTo>
                    <a:pt x="202" y="66"/>
                  </a:lnTo>
                  <a:lnTo>
                    <a:pt x="201" y="66"/>
                  </a:lnTo>
                  <a:cubicBezTo>
                    <a:pt x="201" y="67"/>
                    <a:pt x="201" y="67"/>
                    <a:pt x="201" y="67"/>
                  </a:cubicBezTo>
                  <a:lnTo>
                    <a:pt x="201" y="68"/>
                  </a:lnTo>
                  <a:cubicBezTo>
                    <a:pt x="202" y="68"/>
                    <a:pt x="202" y="68"/>
                    <a:pt x="202" y="68"/>
                  </a:cubicBez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lnTo>
                    <a:pt x="192" y="75"/>
                  </a:lnTo>
                  <a:lnTo>
                    <a:pt x="192" y="76"/>
                  </a:lnTo>
                  <a:lnTo>
                    <a:pt x="192" y="79"/>
                  </a:lnTo>
                  <a:lnTo>
                    <a:pt x="192" y="80"/>
                  </a:lnTo>
                  <a:cubicBezTo>
                    <a:pt x="193" y="80"/>
                    <a:pt x="193" y="80"/>
                    <a:pt x="193" y="80"/>
                  </a:cubicBezTo>
                  <a:lnTo>
                    <a:pt x="201" y="80"/>
                  </a:lnTo>
                  <a:lnTo>
                    <a:pt x="200" y="82"/>
                  </a:lnTo>
                  <a:lnTo>
                    <a:pt x="193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6"/>
                  </a:lnTo>
                  <a:cubicBezTo>
                    <a:pt x="192" y="87"/>
                    <a:pt x="193" y="87"/>
                    <a:pt x="193" y="87"/>
                  </a:cubicBezTo>
                  <a:lnTo>
                    <a:pt x="197" y="87"/>
                  </a:lnTo>
                  <a:cubicBezTo>
                    <a:pt x="190" y="96"/>
                    <a:pt x="182" y="104"/>
                    <a:pt x="171" y="110"/>
                  </a:cubicBezTo>
                  <a:cubicBezTo>
                    <a:pt x="171" y="110"/>
                    <a:pt x="170" y="110"/>
                    <a:pt x="169" y="111"/>
                  </a:cubicBezTo>
                  <a:cubicBezTo>
                    <a:pt x="169" y="110"/>
                    <a:pt x="169" y="110"/>
                    <a:pt x="168" y="110"/>
                  </a:cubicBezTo>
                  <a:cubicBezTo>
                    <a:pt x="157" y="103"/>
                    <a:pt x="149" y="96"/>
                    <a:pt x="142" y="85"/>
                  </a:cubicBezTo>
                  <a:lnTo>
                    <a:pt x="145" y="85"/>
                  </a:lnTo>
                  <a:cubicBezTo>
                    <a:pt x="146" y="85"/>
                    <a:pt x="146" y="85"/>
                    <a:pt x="146" y="85"/>
                  </a:cubicBezTo>
                  <a:lnTo>
                    <a:pt x="146" y="84"/>
                  </a:lnTo>
                  <a:lnTo>
                    <a:pt x="146" y="82"/>
                  </a:lnTo>
                  <a:cubicBezTo>
                    <a:pt x="146" y="81"/>
                    <a:pt x="146" y="81"/>
                    <a:pt x="146" y="81"/>
                  </a:cubicBezTo>
                  <a:lnTo>
                    <a:pt x="145" y="81"/>
                  </a:lnTo>
                  <a:lnTo>
                    <a:pt x="140" y="81"/>
                  </a:lnTo>
                  <a:lnTo>
                    <a:pt x="138" y="78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6" y="75"/>
                  </a:lnTo>
                  <a:lnTo>
                    <a:pt x="146" y="74"/>
                  </a:lnTo>
                  <a:lnTo>
                    <a:pt x="145" y="74"/>
                  </a:lnTo>
                  <a:lnTo>
                    <a:pt x="136" y="74"/>
                  </a:lnTo>
                  <a:cubicBezTo>
                    <a:pt x="135" y="71"/>
                    <a:pt x="134" y="68"/>
                    <a:pt x="132" y="65"/>
                  </a:cubicBezTo>
                  <a:lnTo>
                    <a:pt x="137" y="64"/>
                  </a:lnTo>
                  <a:lnTo>
                    <a:pt x="137" y="63"/>
                  </a:lnTo>
                  <a:cubicBezTo>
                    <a:pt x="137" y="62"/>
                    <a:pt x="137" y="62"/>
                    <a:pt x="137" y="62"/>
                  </a:cubicBezTo>
                  <a:lnTo>
                    <a:pt x="131" y="60"/>
                  </a:lnTo>
                  <a:cubicBezTo>
                    <a:pt x="131" y="58"/>
                    <a:pt x="131" y="56"/>
                    <a:pt x="130" y="55"/>
                  </a:cubicBezTo>
                  <a:lnTo>
                    <a:pt x="139" y="55"/>
                  </a:lnTo>
                  <a:lnTo>
                    <a:pt x="139" y="54"/>
                  </a:lnTo>
                  <a:cubicBezTo>
                    <a:pt x="139" y="53"/>
                    <a:pt x="139" y="53"/>
                    <a:pt x="139" y="53"/>
                  </a:cubicBezTo>
                  <a:lnTo>
                    <a:pt x="128" y="47"/>
                  </a:lnTo>
                  <a:cubicBezTo>
                    <a:pt x="128" y="42"/>
                    <a:pt x="127" y="37"/>
                    <a:pt x="127" y="31"/>
                  </a:cubicBezTo>
                  <a:cubicBezTo>
                    <a:pt x="127" y="24"/>
                    <a:pt x="128" y="17"/>
                    <a:pt x="129" y="10"/>
                  </a:cubicBezTo>
                  <a:close/>
                  <a:moveTo>
                    <a:pt x="31" y="127"/>
                  </a:moveTo>
                  <a:cubicBezTo>
                    <a:pt x="30" y="129"/>
                    <a:pt x="28" y="130"/>
                    <a:pt x="27" y="133"/>
                  </a:cubicBezTo>
                  <a:cubicBezTo>
                    <a:pt x="24" y="139"/>
                    <a:pt x="22" y="144"/>
                    <a:pt x="22" y="151"/>
                  </a:cubicBezTo>
                  <a:lnTo>
                    <a:pt x="8" y="151"/>
                  </a:lnTo>
                  <a:cubicBezTo>
                    <a:pt x="18" y="134"/>
                    <a:pt x="29" y="120"/>
                    <a:pt x="43" y="106"/>
                  </a:cubicBezTo>
                  <a:cubicBezTo>
                    <a:pt x="45" y="109"/>
                    <a:pt x="48" y="112"/>
                    <a:pt x="50" y="115"/>
                  </a:cubicBezTo>
                  <a:cubicBezTo>
                    <a:pt x="47" y="116"/>
                    <a:pt x="44" y="117"/>
                    <a:pt x="42" y="118"/>
                  </a:cubicBezTo>
                  <a:cubicBezTo>
                    <a:pt x="38" y="121"/>
                    <a:pt x="34" y="123"/>
                    <a:pt x="31" y="127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5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cubicBezTo>
                    <a:pt x="81" y="100"/>
                    <a:pt x="80" y="106"/>
                    <a:pt x="80" y="113"/>
                  </a:cubicBezTo>
                  <a:cubicBezTo>
                    <a:pt x="76" y="113"/>
                    <a:pt x="71" y="112"/>
                    <a:pt x="68" y="112"/>
                  </a:cubicBezTo>
                  <a:cubicBezTo>
                    <a:pt x="66" y="112"/>
                    <a:pt x="64" y="112"/>
                    <a:pt x="63" y="112"/>
                  </a:cubicBezTo>
                  <a:cubicBezTo>
                    <a:pt x="61" y="112"/>
                    <a:pt x="59" y="112"/>
                    <a:pt x="58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6"/>
                    <a:pt x="59" y="92"/>
                    <a:pt x="66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cubicBezTo>
                    <a:pt x="75" y="92"/>
                    <a:pt x="75" y="92"/>
                    <a:pt x="75" y="92"/>
                  </a:cubicBezTo>
                  <a:lnTo>
                    <a:pt x="73" y="82"/>
                  </a:lnTo>
                  <a:lnTo>
                    <a:pt x="81" y="77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5" y="84"/>
                  </a:lnTo>
                  <a:lnTo>
                    <a:pt x="89" y="73"/>
                  </a:lnTo>
                  <a:lnTo>
                    <a:pt x="94" y="71"/>
                  </a:lnTo>
                  <a:lnTo>
                    <a:pt x="112" y="84"/>
                  </a:lnTo>
                  <a:lnTo>
                    <a:pt x="113" y="84"/>
                  </a:lnTo>
                  <a:cubicBezTo>
                    <a:pt x="113" y="83"/>
                    <a:pt x="113" y="83"/>
                    <a:pt x="113" y="83"/>
                  </a:cubicBezTo>
                  <a:lnTo>
                    <a:pt x="107" y="65"/>
                  </a:lnTo>
                  <a:cubicBezTo>
                    <a:pt x="114" y="63"/>
                    <a:pt x="119" y="61"/>
                    <a:pt x="126" y="60"/>
                  </a:cubicBezTo>
                  <a:cubicBezTo>
                    <a:pt x="127" y="64"/>
                    <a:pt x="128" y="68"/>
                    <a:pt x="130" y="72"/>
                  </a:cubicBezTo>
                  <a:lnTo>
                    <a:pt x="122" y="72"/>
                  </a:lnTo>
                  <a:lnTo>
                    <a:pt x="122" y="73"/>
                  </a:lnTo>
                  <a:lnTo>
                    <a:pt x="122" y="75"/>
                  </a:lnTo>
                  <a:cubicBezTo>
                    <a:pt x="122" y="76"/>
                    <a:pt x="122" y="76"/>
                    <a:pt x="122" y="76"/>
                  </a:cubicBezTo>
                  <a:lnTo>
                    <a:pt x="132" y="76"/>
                  </a:lnTo>
                  <a:lnTo>
                    <a:pt x="133" y="79"/>
                  </a:lnTo>
                  <a:lnTo>
                    <a:pt x="122" y="79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cubicBezTo>
                    <a:pt x="122" y="83"/>
                    <a:pt x="122" y="83"/>
                    <a:pt x="122" y="83"/>
                  </a:cubicBezTo>
                  <a:lnTo>
                    <a:pt x="136" y="83"/>
                  </a:lnTo>
                  <a:cubicBezTo>
                    <a:pt x="145" y="97"/>
                    <a:pt x="155" y="107"/>
                    <a:pt x="169" y="116"/>
                  </a:cubicBezTo>
                  <a:lnTo>
                    <a:pt x="170" y="116"/>
                  </a:lnTo>
                  <a:lnTo>
                    <a:pt x="174" y="114"/>
                  </a:lnTo>
                  <a:lnTo>
                    <a:pt x="176" y="117"/>
                  </a:lnTo>
                  <a:lnTo>
                    <a:pt x="170" y="125"/>
                  </a:lnTo>
                  <a:lnTo>
                    <a:pt x="170" y="126"/>
                  </a:lnTo>
                  <a:lnTo>
                    <a:pt x="171" y="126"/>
                  </a:lnTo>
                  <a:lnTo>
                    <a:pt x="181" y="122"/>
                  </a:lnTo>
                  <a:lnTo>
                    <a:pt x="186" y="127"/>
                  </a:lnTo>
                  <a:lnTo>
                    <a:pt x="176" y="134"/>
                  </a:lnTo>
                  <a:lnTo>
                    <a:pt x="176" y="135"/>
                  </a:lnTo>
                  <a:cubicBezTo>
                    <a:pt x="177" y="135"/>
                    <a:pt x="177" y="135"/>
                    <a:pt x="177" y="135"/>
                  </a:cubicBezTo>
                  <a:lnTo>
                    <a:pt x="190" y="132"/>
                  </a:lnTo>
                  <a:lnTo>
                    <a:pt x="207" y="152"/>
                  </a:lnTo>
                  <a:lnTo>
                    <a:pt x="208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5"/>
                  </a:cubicBezTo>
                  <a:cubicBezTo>
                    <a:pt x="222" y="156"/>
                    <a:pt x="224" y="157"/>
                    <a:pt x="225" y="158"/>
                  </a:cubicBezTo>
                  <a:cubicBezTo>
                    <a:pt x="226" y="159"/>
                    <a:pt x="226" y="160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8"/>
            <p:cNvSpPr/>
            <p:nvPr/>
          </p:nvSpPr>
          <p:spPr>
            <a:xfrm>
              <a:off x="6094079" y="4256640"/>
              <a:ext cx="124920" cy="12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348">
                  <a:moveTo>
                    <a:pt x="348" y="174"/>
                  </a:moveTo>
                  <a:cubicBezTo>
                    <a:pt x="348" y="142"/>
                    <a:pt x="341" y="115"/>
                    <a:pt x="325" y="87"/>
                  </a:cubicBezTo>
                  <a:cubicBezTo>
                    <a:pt x="309" y="59"/>
                    <a:pt x="288" y="39"/>
                    <a:pt x="261" y="23"/>
                  </a:cubicBezTo>
                  <a:cubicBezTo>
                    <a:pt x="233" y="7"/>
                    <a:pt x="206" y="0"/>
                    <a:pt x="174" y="0"/>
                  </a:cubicBezTo>
                  <a:cubicBezTo>
                    <a:pt x="142" y="0"/>
                    <a:pt x="114" y="7"/>
                    <a:pt x="87" y="23"/>
                  </a:cubicBezTo>
                  <a:cubicBezTo>
                    <a:pt x="59" y="39"/>
                    <a:pt x="40" y="59"/>
                    <a:pt x="24" y="87"/>
                  </a:cubicBezTo>
                  <a:cubicBezTo>
                    <a:pt x="8" y="115"/>
                    <a:pt x="0" y="142"/>
                    <a:pt x="0" y="174"/>
                  </a:cubicBezTo>
                  <a:cubicBezTo>
                    <a:pt x="0" y="206"/>
                    <a:pt x="8" y="233"/>
                    <a:pt x="24" y="261"/>
                  </a:cubicBezTo>
                  <a:cubicBezTo>
                    <a:pt x="40" y="288"/>
                    <a:pt x="60" y="308"/>
                    <a:pt x="87" y="324"/>
                  </a:cubicBezTo>
                  <a:cubicBezTo>
                    <a:pt x="115" y="340"/>
                    <a:pt x="142" y="348"/>
                    <a:pt x="174" y="348"/>
                  </a:cubicBezTo>
                  <a:cubicBezTo>
                    <a:pt x="206" y="348"/>
                    <a:pt x="233" y="340"/>
                    <a:pt x="261" y="324"/>
                  </a:cubicBezTo>
                  <a:cubicBezTo>
                    <a:pt x="289" y="308"/>
                    <a:pt x="309" y="288"/>
                    <a:pt x="325" y="261"/>
                  </a:cubicBezTo>
                  <a:cubicBezTo>
                    <a:pt x="341" y="233"/>
                    <a:pt x="348" y="206"/>
                    <a:pt x="348" y="1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99"/>
            <p:cNvSpPr/>
            <p:nvPr/>
          </p:nvSpPr>
          <p:spPr>
            <a:xfrm>
              <a:off x="6167160" y="4302000"/>
              <a:ext cx="2052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53">
                  <a:moveTo>
                    <a:pt x="1" y="10"/>
                  </a:moveTo>
                  <a:lnTo>
                    <a:pt x="2" y="10"/>
                  </a:lnTo>
                  <a:cubicBezTo>
                    <a:pt x="3" y="10"/>
                    <a:pt x="3" y="9"/>
                    <a:pt x="3" y="9"/>
                  </a:cubicBezTo>
                  <a:cubicBezTo>
                    <a:pt x="4" y="7"/>
                    <a:pt x="5" y="6"/>
                    <a:pt x="7" y="5"/>
                  </a:cubicBezTo>
                  <a:cubicBezTo>
                    <a:pt x="8" y="4"/>
                    <a:pt x="10" y="4"/>
                    <a:pt x="11" y="3"/>
                  </a:cubicBezTo>
                  <a:lnTo>
                    <a:pt x="12" y="3"/>
                  </a:lnTo>
                  <a:cubicBezTo>
                    <a:pt x="12" y="3"/>
                    <a:pt x="12" y="4"/>
                    <a:pt x="13" y="4"/>
                  </a:cubicBezTo>
                  <a:cubicBezTo>
                    <a:pt x="13" y="4"/>
                    <a:pt x="14" y="4"/>
                    <a:pt x="14" y="5"/>
                  </a:cubicBezTo>
                  <a:cubicBezTo>
                    <a:pt x="15" y="7"/>
                    <a:pt x="15" y="9"/>
                    <a:pt x="15" y="12"/>
                  </a:cubicBezTo>
                  <a:cubicBezTo>
                    <a:pt x="15" y="14"/>
                    <a:pt x="15" y="17"/>
                    <a:pt x="14" y="19"/>
                  </a:cubicBezTo>
                  <a:lnTo>
                    <a:pt x="3" y="19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13" y="23"/>
                  </a:lnTo>
                  <a:cubicBezTo>
                    <a:pt x="12" y="27"/>
                    <a:pt x="10" y="30"/>
                    <a:pt x="8" y="33"/>
                  </a:cubicBezTo>
                  <a:lnTo>
                    <a:pt x="7" y="35"/>
                  </a:lnTo>
                  <a:lnTo>
                    <a:pt x="7" y="36"/>
                  </a:lnTo>
                  <a:lnTo>
                    <a:pt x="21" y="45"/>
                  </a:lnTo>
                  <a:lnTo>
                    <a:pt x="13" y="49"/>
                  </a:lnTo>
                  <a:lnTo>
                    <a:pt x="13" y="50"/>
                  </a:lnTo>
                  <a:lnTo>
                    <a:pt x="15" y="52"/>
                  </a:lnTo>
                  <a:cubicBezTo>
                    <a:pt x="16" y="52"/>
                    <a:pt x="16" y="52"/>
                    <a:pt x="16" y="52"/>
                  </a:cubicBezTo>
                  <a:lnTo>
                    <a:pt x="25" y="46"/>
                  </a:lnTo>
                  <a:lnTo>
                    <a:pt x="34" y="53"/>
                  </a:lnTo>
                  <a:lnTo>
                    <a:pt x="35" y="53"/>
                  </a:lnTo>
                  <a:lnTo>
                    <a:pt x="36" y="51"/>
                  </a:lnTo>
                  <a:lnTo>
                    <a:pt x="36" y="50"/>
                  </a:lnTo>
                  <a:lnTo>
                    <a:pt x="28" y="45"/>
                  </a:lnTo>
                  <a:lnTo>
                    <a:pt x="42" y="37"/>
                  </a:lnTo>
                  <a:cubicBezTo>
                    <a:pt x="42" y="36"/>
                    <a:pt x="42" y="36"/>
                    <a:pt x="42" y="36"/>
                  </a:cubicBezTo>
                  <a:cubicBezTo>
                    <a:pt x="42" y="35"/>
                    <a:pt x="41" y="35"/>
                    <a:pt x="41" y="34"/>
                  </a:cubicBezTo>
                  <a:cubicBezTo>
                    <a:pt x="40" y="32"/>
                    <a:pt x="39" y="30"/>
                    <a:pt x="39" y="28"/>
                  </a:cubicBezTo>
                  <a:cubicBezTo>
                    <a:pt x="39" y="26"/>
                    <a:pt x="39" y="25"/>
                    <a:pt x="40" y="24"/>
                  </a:cubicBezTo>
                  <a:lnTo>
                    <a:pt x="52" y="24"/>
                  </a:lnTo>
                  <a:cubicBezTo>
                    <a:pt x="52" y="24"/>
                    <a:pt x="51" y="24"/>
                    <a:pt x="52" y="23"/>
                  </a:cubicBezTo>
                  <a:cubicBezTo>
                    <a:pt x="53" y="22"/>
                    <a:pt x="53" y="23"/>
                    <a:pt x="53" y="23"/>
                  </a:cubicBezTo>
                  <a:lnTo>
                    <a:pt x="53" y="21"/>
                  </a:lnTo>
                  <a:lnTo>
                    <a:pt x="42" y="21"/>
                  </a:lnTo>
                  <a:cubicBezTo>
                    <a:pt x="45" y="17"/>
                    <a:pt x="48" y="13"/>
                    <a:pt x="57" y="13"/>
                  </a:cubicBezTo>
                  <a:lnTo>
                    <a:pt x="58" y="13"/>
                  </a:lnTo>
                  <a:lnTo>
                    <a:pt x="58" y="10"/>
                  </a:lnTo>
                  <a:cubicBezTo>
                    <a:pt x="58" y="10"/>
                    <a:pt x="57" y="10"/>
                    <a:pt x="57" y="9"/>
                  </a:cubicBezTo>
                  <a:cubicBezTo>
                    <a:pt x="56" y="9"/>
                    <a:pt x="55" y="9"/>
                    <a:pt x="54" y="9"/>
                  </a:cubicBezTo>
                  <a:cubicBezTo>
                    <a:pt x="51" y="9"/>
                    <a:pt x="49" y="9"/>
                    <a:pt x="46" y="11"/>
                  </a:cubicBezTo>
                  <a:cubicBezTo>
                    <a:pt x="43" y="13"/>
                    <a:pt x="41" y="15"/>
                    <a:pt x="39" y="18"/>
                  </a:cubicBezTo>
                  <a:cubicBezTo>
                    <a:pt x="39" y="19"/>
                    <a:pt x="38" y="20"/>
                    <a:pt x="38" y="21"/>
                  </a:cubicBezTo>
                  <a:lnTo>
                    <a:pt x="19" y="20"/>
                  </a:lnTo>
                  <a:cubicBezTo>
                    <a:pt x="20" y="17"/>
                    <a:pt x="20" y="15"/>
                    <a:pt x="20" y="12"/>
                  </a:cubicBezTo>
                  <a:cubicBezTo>
                    <a:pt x="20" y="9"/>
                    <a:pt x="20" y="7"/>
                    <a:pt x="19" y="4"/>
                  </a:cubicBezTo>
                  <a:cubicBezTo>
                    <a:pt x="18" y="3"/>
                    <a:pt x="17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0" y="0"/>
                    <a:pt x="8" y="1"/>
                    <a:pt x="6" y="2"/>
                  </a:cubicBezTo>
                  <a:cubicBezTo>
                    <a:pt x="4" y="3"/>
                    <a:pt x="3" y="5"/>
                    <a:pt x="1" y="8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lnTo>
                    <a:pt x="0" y="11"/>
                  </a:lnTo>
                  <a:close/>
                  <a:moveTo>
                    <a:pt x="24" y="42"/>
                  </a:moveTo>
                  <a:lnTo>
                    <a:pt x="16" y="36"/>
                  </a:lnTo>
                  <a:lnTo>
                    <a:pt x="32" y="36"/>
                  </a:lnTo>
                  <a:close/>
                  <a:moveTo>
                    <a:pt x="17" y="23"/>
                  </a:moveTo>
                  <a:lnTo>
                    <a:pt x="35" y="23"/>
                  </a:lnTo>
                  <a:cubicBezTo>
                    <a:pt x="35" y="24"/>
                    <a:pt x="35" y="25"/>
                    <a:pt x="35" y="26"/>
                  </a:cubicBezTo>
                  <a:cubicBezTo>
                    <a:pt x="35" y="28"/>
                    <a:pt x="35" y="30"/>
                    <a:pt x="36" y="32"/>
                  </a:cubicBezTo>
                  <a:lnTo>
                    <a:pt x="12" y="32"/>
                  </a:lnTo>
                  <a:cubicBezTo>
                    <a:pt x="14" y="29"/>
                    <a:pt x="15" y="26"/>
                    <a:pt x="17" y="23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00"/>
            <p:cNvSpPr/>
            <p:nvPr/>
          </p:nvSpPr>
          <p:spPr>
            <a:xfrm>
              <a:off x="6114959" y="4289400"/>
              <a:ext cx="82800" cy="6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1" h="168">
                  <a:moveTo>
                    <a:pt x="229" y="156"/>
                  </a:moveTo>
                  <a:cubicBezTo>
                    <a:pt x="227" y="155"/>
                    <a:pt x="225" y="153"/>
                    <a:pt x="223" y="152"/>
                  </a:cubicBezTo>
                  <a:cubicBezTo>
                    <a:pt x="219" y="150"/>
                    <a:pt x="214" y="148"/>
                    <a:pt x="209" y="148"/>
                  </a:cubicBezTo>
                  <a:cubicBezTo>
                    <a:pt x="204" y="142"/>
                    <a:pt x="182" y="118"/>
                    <a:pt x="177" y="112"/>
                  </a:cubicBezTo>
                  <a:cubicBezTo>
                    <a:pt x="188" y="105"/>
                    <a:pt x="196" y="97"/>
                    <a:pt x="203" y="87"/>
                  </a:cubicBezTo>
                  <a:lnTo>
                    <a:pt x="216" y="87"/>
                  </a:lnTo>
                  <a:cubicBezTo>
                    <a:pt x="216" y="86"/>
                    <a:pt x="216" y="86"/>
                    <a:pt x="216" y="86"/>
                  </a:cubicBezTo>
                  <a:lnTo>
                    <a:pt x="216" y="83"/>
                  </a:lnTo>
                  <a:cubicBezTo>
                    <a:pt x="216" y="82"/>
                    <a:pt x="216" y="82"/>
                    <a:pt x="216" y="82"/>
                  </a:cubicBezTo>
                  <a:lnTo>
                    <a:pt x="205" y="82"/>
                  </a:lnTo>
                  <a:lnTo>
                    <a:pt x="207" y="80"/>
                  </a:lnTo>
                  <a:lnTo>
                    <a:pt x="216" y="80"/>
                  </a:lnTo>
                  <a:lnTo>
                    <a:pt x="216" y="79"/>
                  </a:lnTo>
                  <a:cubicBezTo>
                    <a:pt x="217" y="79"/>
                    <a:pt x="217" y="79"/>
                    <a:pt x="217" y="79"/>
                  </a:cubicBezTo>
                  <a:lnTo>
                    <a:pt x="217" y="76"/>
                  </a:lnTo>
                  <a:lnTo>
                    <a:pt x="216" y="76"/>
                  </a:lnTo>
                  <a:lnTo>
                    <a:pt x="216" y="75"/>
                  </a:lnTo>
                  <a:lnTo>
                    <a:pt x="209" y="75"/>
                  </a:lnTo>
                  <a:cubicBezTo>
                    <a:pt x="216" y="61"/>
                    <a:pt x="219" y="48"/>
                    <a:pt x="219" y="32"/>
                  </a:cubicBezTo>
                  <a:cubicBezTo>
                    <a:pt x="219" y="32"/>
                    <a:pt x="219" y="31"/>
                    <a:pt x="219" y="30"/>
                  </a:cubicBezTo>
                  <a:cubicBezTo>
                    <a:pt x="219" y="21"/>
                    <a:pt x="218" y="13"/>
                    <a:pt x="216" y="3"/>
                  </a:cubicBezTo>
                  <a:lnTo>
                    <a:pt x="215" y="3"/>
                  </a:lnTo>
                  <a:cubicBezTo>
                    <a:pt x="212" y="4"/>
                    <a:pt x="210" y="5"/>
                    <a:pt x="207" y="7"/>
                  </a:cubicBezTo>
                  <a:cubicBezTo>
                    <a:pt x="200" y="11"/>
                    <a:pt x="196" y="16"/>
                    <a:pt x="191" y="22"/>
                  </a:cubicBezTo>
                  <a:cubicBezTo>
                    <a:pt x="185" y="21"/>
                    <a:pt x="179" y="21"/>
                    <a:pt x="172" y="21"/>
                  </a:cubicBezTo>
                  <a:cubicBezTo>
                    <a:pt x="171" y="20"/>
                    <a:pt x="169" y="20"/>
                    <a:pt x="168" y="20"/>
                  </a:cubicBezTo>
                  <a:cubicBezTo>
                    <a:pt x="161" y="20"/>
                    <a:pt x="156" y="21"/>
                    <a:pt x="150" y="22"/>
                  </a:cubicBezTo>
                  <a:cubicBezTo>
                    <a:pt x="147" y="12"/>
                    <a:pt x="135" y="4"/>
                    <a:pt x="128" y="0"/>
                  </a:cubicBezTo>
                  <a:lnTo>
                    <a:pt x="127" y="0"/>
                  </a:lnTo>
                  <a:cubicBezTo>
                    <a:pt x="123" y="10"/>
                    <a:pt x="121" y="18"/>
                    <a:pt x="121" y="28"/>
                  </a:cubicBezTo>
                  <a:cubicBezTo>
                    <a:pt x="121" y="29"/>
                    <a:pt x="121" y="30"/>
                    <a:pt x="121" y="31"/>
                  </a:cubicBezTo>
                  <a:cubicBezTo>
                    <a:pt x="121" y="39"/>
                    <a:pt x="122" y="46"/>
                    <a:pt x="124" y="55"/>
                  </a:cubicBezTo>
                  <a:cubicBezTo>
                    <a:pt x="105" y="59"/>
                    <a:pt x="91" y="64"/>
                    <a:pt x="74" y="74"/>
                  </a:cubicBezTo>
                  <a:cubicBezTo>
                    <a:pt x="63" y="80"/>
                    <a:pt x="53" y="88"/>
                    <a:pt x="43" y="97"/>
                  </a:cubicBezTo>
                  <a:cubicBezTo>
                    <a:pt x="42" y="95"/>
                    <a:pt x="40" y="94"/>
                    <a:pt x="39" y="91"/>
                  </a:cubicBezTo>
                  <a:cubicBezTo>
                    <a:pt x="35" y="84"/>
                    <a:pt x="33" y="78"/>
                    <a:pt x="32" y="70"/>
                  </a:cubicBezTo>
                  <a:cubicBezTo>
                    <a:pt x="32" y="69"/>
                    <a:pt x="32" y="68"/>
                    <a:pt x="32" y="66"/>
                  </a:cubicBezTo>
                  <a:cubicBezTo>
                    <a:pt x="32" y="61"/>
                    <a:pt x="33" y="56"/>
                    <a:pt x="35" y="51"/>
                  </a:cubicBezTo>
                  <a:cubicBezTo>
                    <a:pt x="36" y="50"/>
                    <a:pt x="37" y="49"/>
                    <a:pt x="39" y="47"/>
                  </a:cubicBezTo>
                  <a:cubicBezTo>
                    <a:pt x="41" y="45"/>
                    <a:pt x="43" y="43"/>
                    <a:pt x="45" y="42"/>
                  </a:cubicBezTo>
                  <a:cubicBezTo>
                    <a:pt x="49" y="39"/>
                    <a:pt x="53" y="38"/>
                    <a:pt x="58" y="38"/>
                  </a:cubicBezTo>
                  <a:cubicBezTo>
                    <a:pt x="59" y="38"/>
                    <a:pt x="60" y="38"/>
                    <a:pt x="61" y="38"/>
                  </a:cubicBezTo>
                  <a:cubicBezTo>
                    <a:pt x="64" y="38"/>
                    <a:pt x="67" y="39"/>
                    <a:pt x="70" y="39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2"/>
                    <a:pt x="70" y="43"/>
                    <a:pt x="70" y="44"/>
                  </a:cubicBezTo>
                  <a:cubicBezTo>
                    <a:pt x="73" y="47"/>
                    <a:pt x="80" y="49"/>
                    <a:pt x="87" y="49"/>
                  </a:cubicBezTo>
                  <a:cubicBezTo>
                    <a:pt x="88" y="49"/>
                    <a:pt x="88" y="49"/>
                    <a:pt x="89" y="49"/>
                  </a:cubicBezTo>
                  <a:cubicBezTo>
                    <a:pt x="94" y="49"/>
                    <a:pt x="98" y="49"/>
                    <a:pt x="102" y="47"/>
                  </a:cubicBezTo>
                  <a:lnTo>
                    <a:pt x="102" y="46"/>
                  </a:lnTo>
                  <a:cubicBezTo>
                    <a:pt x="99" y="42"/>
                    <a:pt x="95" y="39"/>
                    <a:pt x="90" y="36"/>
                  </a:cubicBezTo>
                  <a:cubicBezTo>
                    <a:pt x="86" y="34"/>
                    <a:pt x="82" y="32"/>
                    <a:pt x="77" y="31"/>
                  </a:cubicBezTo>
                  <a:lnTo>
                    <a:pt x="76" y="31"/>
                  </a:lnTo>
                  <a:cubicBezTo>
                    <a:pt x="75" y="31"/>
                    <a:pt x="75" y="31"/>
                    <a:pt x="74" y="31"/>
                  </a:cubicBezTo>
                  <a:cubicBezTo>
                    <a:pt x="73" y="32"/>
                    <a:pt x="72" y="33"/>
                    <a:pt x="71" y="34"/>
                  </a:cubicBezTo>
                  <a:cubicBezTo>
                    <a:pt x="67" y="33"/>
                    <a:pt x="64" y="33"/>
                    <a:pt x="60" y="33"/>
                  </a:cubicBezTo>
                  <a:cubicBezTo>
                    <a:pt x="59" y="32"/>
                    <a:pt x="59" y="32"/>
                    <a:pt x="58" y="32"/>
                  </a:cubicBezTo>
                  <a:cubicBezTo>
                    <a:pt x="52" y="32"/>
                    <a:pt x="47" y="34"/>
                    <a:pt x="42" y="37"/>
                  </a:cubicBezTo>
                  <a:cubicBezTo>
                    <a:pt x="39" y="39"/>
                    <a:pt x="36" y="41"/>
                    <a:pt x="34" y="43"/>
                  </a:cubicBezTo>
                  <a:cubicBezTo>
                    <a:pt x="33" y="45"/>
                    <a:pt x="32" y="47"/>
                    <a:pt x="30" y="49"/>
                  </a:cubicBezTo>
                  <a:cubicBezTo>
                    <a:pt x="27" y="54"/>
                    <a:pt x="26" y="60"/>
                    <a:pt x="26" y="66"/>
                  </a:cubicBezTo>
                  <a:cubicBezTo>
                    <a:pt x="26" y="68"/>
                    <a:pt x="26" y="69"/>
                    <a:pt x="26" y="71"/>
                  </a:cubicBezTo>
                  <a:cubicBezTo>
                    <a:pt x="27" y="80"/>
                    <a:pt x="29" y="87"/>
                    <a:pt x="34" y="95"/>
                  </a:cubicBezTo>
                  <a:cubicBezTo>
                    <a:pt x="35" y="97"/>
                    <a:pt x="37" y="99"/>
                    <a:pt x="39" y="101"/>
                  </a:cubicBezTo>
                  <a:lnTo>
                    <a:pt x="35" y="105"/>
                  </a:lnTo>
                  <a:cubicBezTo>
                    <a:pt x="23" y="117"/>
                    <a:pt x="14" y="129"/>
                    <a:pt x="5" y="143"/>
                  </a:cubicBezTo>
                  <a:cubicBezTo>
                    <a:pt x="3" y="147"/>
                    <a:pt x="2" y="150"/>
                    <a:pt x="0" y="153"/>
                  </a:cubicBezTo>
                  <a:lnTo>
                    <a:pt x="0" y="155"/>
                  </a:lnTo>
                  <a:cubicBezTo>
                    <a:pt x="0" y="156"/>
                    <a:pt x="0" y="156"/>
                    <a:pt x="0" y="156"/>
                  </a:cubicBezTo>
                  <a:cubicBezTo>
                    <a:pt x="1" y="156"/>
                    <a:pt x="1" y="156"/>
                    <a:pt x="1" y="156"/>
                  </a:cubicBezTo>
                  <a:lnTo>
                    <a:pt x="26" y="157"/>
                  </a:lnTo>
                  <a:lnTo>
                    <a:pt x="27" y="157"/>
                  </a:lnTo>
                  <a:lnTo>
                    <a:pt x="27" y="156"/>
                  </a:lnTo>
                  <a:lnTo>
                    <a:pt x="27" y="154"/>
                  </a:lnTo>
                  <a:cubicBezTo>
                    <a:pt x="27" y="153"/>
                    <a:pt x="27" y="152"/>
                    <a:pt x="27" y="151"/>
                  </a:cubicBezTo>
                  <a:cubicBezTo>
                    <a:pt x="27" y="146"/>
                    <a:pt x="28" y="141"/>
                    <a:pt x="31" y="136"/>
                  </a:cubicBezTo>
                  <a:cubicBezTo>
                    <a:pt x="32" y="134"/>
                    <a:pt x="33" y="132"/>
                    <a:pt x="35" y="131"/>
                  </a:cubicBezTo>
                  <a:cubicBezTo>
                    <a:pt x="38" y="128"/>
                    <a:pt x="40" y="126"/>
                    <a:pt x="44" y="124"/>
                  </a:cubicBezTo>
                  <a:cubicBezTo>
                    <a:pt x="47" y="123"/>
                    <a:pt x="50" y="120"/>
                    <a:pt x="54" y="120"/>
                  </a:cubicBezTo>
                  <a:cubicBezTo>
                    <a:pt x="64" y="130"/>
                    <a:pt x="73" y="138"/>
                    <a:pt x="85" y="146"/>
                  </a:cubicBezTo>
                  <a:lnTo>
                    <a:pt x="104" y="147"/>
                  </a:lnTo>
                  <a:lnTo>
                    <a:pt x="104" y="146"/>
                  </a:lnTo>
                  <a:lnTo>
                    <a:pt x="104" y="144"/>
                  </a:lnTo>
                  <a:cubicBezTo>
                    <a:pt x="104" y="142"/>
                    <a:pt x="104" y="141"/>
                    <a:pt x="103" y="140"/>
                  </a:cubicBezTo>
                  <a:cubicBezTo>
                    <a:pt x="103" y="139"/>
                    <a:pt x="102" y="138"/>
                    <a:pt x="101" y="138"/>
                  </a:cubicBezTo>
                  <a:cubicBezTo>
                    <a:pt x="101" y="137"/>
                    <a:pt x="101" y="137"/>
                    <a:pt x="100" y="137"/>
                  </a:cubicBezTo>
                  <a:cubicBezTo>
                    <a:pt x="99" y="136"/>
                    <a:pt x="97" y="136"/>
                    <a:pt x="94" y="136"/>
                  </a:cubicBezTo>
                  <a:cubicBezTo>
                    <a:pt x="92" y="136"/>
                    <a:pt x="91" y="136"/>
                    <a:pt x="89" y="136"/>
                  </a:cubicBezTo>
                  <a:cubicBezTo>
                    <a:pt x="88" y="135"/>
                    <a:pt x="88" y="134"/>
                    <a:pt x="87" y="133"/>
                  </a:cubicBezTo>
                  <a:cubicBezTo>
                    <a:pt x="85" y="129"/>
                    <a:pt x="84" y="125"/>
                    <a:pt x="83" y="120"/>
                  </a:cubicBezTo>
                  <a:cubicBezTo>
                    <a:pt x="127" y="125"/>
                    <a:pt x="168" y="146"/>
                    <a:pt x="206" y="167"/>
                  </a:cubicBezTo>
                  <a:lnTo>
                    <a:pt x="230" y="168"/>
                  </a:lnTo>
                  <a:cubicBezTo>
                    <a:pt x="230" y="167"/>
                    <a:pt x="230" y="167"/>
                    <a:pt x="231" y="167"/>
                  </a:cubicBezTo>
                  <a:lnTo>
                    <a:pt x="231" y="165"/>
                  </a:lnTo>
                  <a:cubicBezTo>
                    <a:pt x="231" y="165"/>
                    <a:pt x="231" y="164"/>
                    <a:pt x="231" y="163"/>
                  </a:cubicBezTo>
                  <a:cubicBezTo>
                    <a:pt x="231" y="161"/>
                    <a:pt x="230" y="159"/>
                    <a:pt x="229" y="157"/>
                  </a:cubicBezTo>
                  <a:close/>
                  <a:moveTo>
                    <a:pt x="129" y="9"/>
                  </a:moveTo>
                  <a:cubicBezTo>
                    <a:pt x="129" y="13"/>
                    <a:pt x="130" y="16"/>
                    <a:pt x="132" y="19"/>
                  </a:cubicBezTo>
                  <a:cubicBezTo>
                    <a:pt x="134" y="23"/>
                    <a:pt x="137" y="25"/>
                    <a:pt x="141" y="28"/>
                  </a:cubicBezTo>
                  <a:lnTo>
                    <a:pt x="142" y="28"/>
                  </a:lnTo>
                  <a:cubicBezTo>
                    <a:pt x="150" y="26"/>
                    <a:pt x="157" y="25"/>
                    <a:pt x="165" y="25"/>
                  </a:cubicBezTo>
                  <a:lnTo>
                    <a:pt x="171" y="40"/>
                  </a:lnTo>
                  <a:cubicBezTo>
                    <a:pt x="171" y="40"/>
                    <a:pt x="171" y="41"/>
                    <a:pt x="172" y="41"/>
                  </a:cubicBezTo>
                  <a:lnTo>
                    <a:pt x="172" y="40"/>
                  </a:lnTo>
                  <a:lnTo>
                    <a:pt x="177" y="25"/>
                  </a:lnTo>
                  <a:cubicBezTo>
                    <a:pt x="185" y="26"/>
                    <a:pt x="192" y="27"/>
                    <a:pt x="200" y="29"/>
                  </a:cubicBezTo>
                  <a:lnTo>
                    <a:pt x="201" y="29"/>
                  </a:lnTo>
                  <a:cubicBezTo>
                    <a:pt x="205" y="27"/>
                    <a:pt x="208" y="24"/>
                    <a:pt x="210" y="20"/>
                  </a:cubicBezTo>
                  <a:cubicBezTo>
                    <a:pt x="212" y="17"/>
                    <a:pt x="212" y="15"/>
                    <a:pt x="213" y="12"/>
                  </a:cubicBezTo>
                  <a:cubicBezTo>
                    <a:pt x="213" y="16"/>
                    <a:pt x="213" y="20"/>
                    <a:pt x="213" y="24"/>
                  </a:cubicBezTo>
                  <a:cubicBezTo>
                    <a:pt x="213" y="27"/>
                    <a:pt x="213" y="31"/>
                    <a:pt x="213" y="35"/>
                  </a:cubicBezTo>
                  <a:cubicBezTo>
                    <a:pt x="213" y="41"/>
                    <a:pt x="212" y="47"/>
                    <a:pt x="211" y="53"/>
                  </a:cubicBezTo>
                  <a:lnTo>
                    <a:pt x="203" y="56"/>
                  </a:lnTo>
                  <a:lnTo>
                    <a:pt x="203" y="57"/>
                  </a:lnTo>
                  <a:cubicBezTo>
                    <a:pt x="203" y="58"/>
                    <a:pt x="203" y="58"/>
                    <a:pt x="203" y="58"/>
                  </a:cubicBezTo>
                  <a:lnTo>
                    <a:pt x="209" y="59"/>
                  </a:lnTo>
                  <a:cubicBezTo>
                    <a:pt x="209" y="61"/>
                    <a:pt x="208" y="62"/>
                    <a:pt x="208" y="64"/>
                  </a:cubicBezTo>
                  <a:lnTo>
                    <a:pt x="201" y="66"/>
                  </a:lnTo>
                  <a:lnTo>
                    <a:pt x="201" y="67"/>
                  </a:lnTo>
                  <a:lnTo>
                    <a:pt x="206" y="69"/>
                  </a:lnTo>
                  <a:cubicBezTo>
                    <a:pt x="205" y="71"/>
                    <a:pt x="204" y="73"/>
                    <a:pt x="203" y="75"/>
                  </a:cubicBezTo>
                  <a:lnTo>
                    <a:pt x="193" y="75"/>
                  </a:lnTo>
                  <a:cubicBezTo>
                    <a:pt x="192" y="75"/>
                    <a:pt x="192" y="75"/>
                    <a:pt x="192" y="75"/>
                  </a:cubicBezTo>
                  <a:lnTo>
                    <a:pt x="192" y="76"/>
                  </a:lnTo>
                  <a:lnTo>
                    <a:pt x="192" y="79"/>
                  </a:lnTo>
                  <a:lnTo>
                    <a:pt x="201" y="79"/>
                  </a:lnTo>
                  <a:lnTo>
                    <a:pt x="199" y="82"/>
                  </a:lnTo>
                  <a:lnTo>
                    <a:pt x="192" y="82"/>
                  </a:lnTo>
                  <a:lnTo>
                    <a:pt x="192" y="83"/>
                  </a:lnTo>
                  <a:lnTo>
                    <a:pt x="192" y="84"/>
                  </a:lnTo>
                  <a:lnTo>
                    <a:pt x="192" y="85"/>
                  </a:lnTo>
                  <a:lnTo>
                    <a:pt x="196" y="85"/>
                  </a:lnTo>
                  <a:cubicBezTo>
                    <a:pt x="189" y="95"/>
                    <a:pt x="181" y="102"/>
                    <a:pt x="171" y="108"/>
                  </a:cubicBezTo>
                  <a:cubicBezTo>
                    <a:pt x="170" y="109"/>
                    <a:pt x="170" y="109"/>
                    <a:pt x="169" y="109"/>
                  </a:cubicBezTo>
                  <a:cubicBezTo>
                    <a:pt x="169" y="109"/>
                    <a:pt x="168" y="109"/>
                    <a:pt x="168" y="108"/>
                  </a:cubicBezTo>
                  <a:cubicBezTo>
                    <a:pt x="157" y="102"/>
                    <a:pt x="149" y="94"/>
                    <a:pt x="142" y="84"/>
                  </a:cubicBezTo>
                  <a:lnTo>
                    <a:pt x="145" y="84"/>
                  </a:lnTo>
                  <a:cubicBezTo>
                    <a:pt x="145" y="83"/>
                    <a:pt x="145" y="83"/>
                    <a:pt x="145" y="83"/>
                  </a:cubicBezTo>
                  <a:lnTo>
                    <a:pt x="145" y="80"/>
                  </a:lnTo>
                  <a:cubicBezTo>
                    <a:pt x="145" y="79"/>
                    <a:pt x="145" y="79"/>
                    <a:pt x="145" y="79"/>
                  </a:cubicBezTo>
                  <a:lnTo>
                    <a:pt x="139" y="79"/>
                  </a:lnTo>
                  <a:lnTo>
                    <a:pt x="138" y="77"/>
                  </a:lnTo>
                  <a:lnTo>
                    <a:pt x="145" y="77"/>
                  </a:lnTo>
                  <a:cubicBezTo>
                    <a:pt x="145" y="77"/>
                    <a:pt x="145" y="76"/>
                    <a:pt x="146" y="76"/>
                  </a:cubicBezTo>
                  <a:lnTo>
                    <a:pt x="146" y="73"/>
                  </a:lnTo>
                  <a:cubicBezTo>
                    <a:pt x="145" y="73"/>
                    <a:pt x="145" y="73"/>
                    <a:pt x="145" y="72"/>
                  </a:cubicBezTo>
                  <a:lnTo>
                    <a:pt x="136" y="72"/>
                  </a:lnTo>
                  <a:cubicBezTo>
                    <a:pt x="134" y="69"/>
                    <a:pt x="133" y="66"/>
                    <a:pt x="132" y="63"/>
                  </a:cubicBezTo>
                  <a:lnTo>
                    <a:pt x="136" y="62"/>
                  </a:lnTo>
                  <a:cubicBezTo>
                    <a:pt x="137" y="62"/>
                    <a:pt x="137" y="62"/>
                    <a:pt x="137" y="62"/>
                  </a:cubicBezTo>
                  <a:cubicBezTo>
                    <a:pt x="137" y="61"/>
                    <a:pt x="137" y="61"/>
                    <a:pt x="137" y="61"/>
                  </a:cubicBezTo>
                  <a:lnTo>
                    <a:pt x="137" y="60"/>
                  </a:lnTo>
                  <a:lnTo>
                    <a:pt x="131" y="58"/>
                  </a:lnTo>
                  <a:cubicBezTo>
                    <a:pt x="131" y="56"/>
                    <a:pt x="130" y="55"/>
                    <a:pt x="130" y="53"/>
                  </a:cubicBezTo>
                  <a:lnTo>
                    <a:pt x="139" y="53"/>
                  </a:lnTo>
                  <a:lnTo>
                    <a:pt x="139" y="52"/>
                  </a:lnTo>
                  <a:lnTo>
                    <a:pt x="128" y="46"/>
                  </a:lnTo>
                  <a:cubicBezTo>
                    <a:pt x="127" y="40"/>
                    <a:pt x="127" y="36"/>
                    <a:pt x="127" y="30"/>
                  </a:cubicBezTo>
                  <a:cubicBezTo>
                    <a:pt x="127" y="23"/>
                    <a:pt x="127" y="16"/>
                    <a:pt x="129" y="9"/>
                  </a:cubicBezTo>
                  <a:close/>
                  <a:moveTo>
                    <a:pt x="31" y="126"/>
                  </a:moveTo>
                  <a:cubicBezTo>
                    <a:pt x="29" y="128"/>
                    <a:pt x="28" y="130"/>
                    <a:pt x="26" y="133"/>
                  </a:cubicBezTo>
                  <a:cubicBezTo>
                    <a:pt x="23" y="138"/>
                    <a:pt x="22" y="144"/>
                    <a:pt x="21" y="150"/>
                  </a:cubicBezTo>
                  <a:lnTo>
                    <a:pt x="7" y="150"/>
                  </a:lnTo>
                  <a:cubicBezTo>
                    <a:pt x="18" y="133"/>
                    <a:pt x="29" y="120"/>
                    <a:pt x="43" y="106"/>
                  </a:cubicBezTo>
                  <a:cubicBezTo>
                    <a:pt x="45" y="109"/>
                    <a:pt x="47" y="112"/>
                    <a:pt x="50" y="114"/>
                  </a:cubicBezTo>
                  <a:cubicBezTo>
                    <a:pt x="46" y="115"/>
                    <a:pt x="43" y="116"/>
                    <a:pt x="40" y="118"/>
                  </a:cubicBezTo>
                  <a:cubicBezTo>
                    <a:pt x="37" y="120"/>
                    <a:pt x="34" y="123"/>
                    <a:pt x="31" y="126"/>
                  </a:cubicBezTo>
                  <a:close/>
                  <a:moveTo>
                    <a:pt x="208" y="161"/>
                  </a:moveTo>
                  <a:cubicBezTo>
                    <a:pt x="170" y="140"/>
                    <a:pt x="129" y="119"/>
                    <a:pt x="84" y="114"/>
                  </a:cubicBezTo>
                  <a:cubicBezTo>
                    <a:pt x="84" y="107"/>
                    <a:pt x="86" y="102"/>
                    <a:pt x="88" y="95"/>
                  </a:cubicBezTo>
                  <a:lnTo>
                    <a:pt x="88" y="94"/>
                  </a:lnTo>
                  <a:lnTo>
                    <a:pt x="84" y="93"/>
                  </a:lnTo>
                  <a:lnTo>
                    <a:pt x="83" y="93"/>
                  </a:lnTo>
                  <a:cubicBezTo>
                    <a:pt x="81" y="100"/>
                    <a:pt x="80" y="106"/>
                    <a:pt x="79" y="113"/>
                  </a:cubicBezTo>
                  <a:cubicBezTo>
                    <a:pt x="75" y="113"/>
                    <a:pt x="71" y="112"/>
                    <a:pt x="67" y="112"/>
                  </a:cubicBezTo>
                  <a:cubicBezTo>
                    <a:pt x="65" y="112"/>
                    <a:pt x="64" y="112"/>
                    <a:pt x="62" y="112"/>
                  </a:cubicBezTo>
                  <a:cubicBezTo>
                    <a:pt x="60" y="112"/>
                    <a:pt x="59" y="112"/>
                    <a:pt x="57" y="112"/>
                  </a:cubicBezTo>
                  <a:cubicBezTo>
                    <a:pt x="54" y="108"/>
                    <a:pt x="51" y="105"/>
                    <a:pt x="48" y="101"/>
                  </a:cubicBezTo>
                  <a:cubicBezTo>
                    <a:pt x="54" y="95"/>
                    <a:pt x="59" y="91"/>
                    <a:pt x="65" y="87"/>
                  </a:cubicBezTo>
                  <a:lnTo>
                    <a:pt x="74" y="93"/>
                  </a:lnTo>
                  <a:cubicBezTo>
                    <a:pt x="75" y="93"/>
                    <a:pt x="75" y="93"/>
                    <a:pt x="75" y="93"/>
                  </a:cubicBezTo>
                  <a:lnTo>
                    <a:pt x="75" y="92"/>
                  </a:lnTo>
                  <a:lnTo>
                    <a:pt x="72" y="82"/>
                  </a:lnTo>
                  <a:lnTo>
                    <a:pt x="80" y="77"/>
                  </a:lnTo>
                  <a:lnTo>
                    <a:pt x="93" y="84"/>
                  </a:lnTo>
                  <a:cubicBezTo>
                    <a:pt x="94" y="84"/>
                    <a:pt x="94" y="84"/>
                    <a:pt x="94" y="84"/>
                  </a:cubicBezTo>
                  <a:lnTo>
                    <a:pt x="89" y="73"/>
                  </a:lnTo>
                  <a:lnTo>
                    <a:pt x="93" y="71"/>
                  </a:lnTo>
                  <a:lnTo>
                    <a:pt x="112" y="84"/>
                  </a:lnTo>
                  <a:lnTo>
                    <a:pt x="113" y="83"/>
                  </a:lnTo>
                  <a:lnTo>
                    <a:pt x="112" y="83"/>
                  </a:lnTo>
                  <a:lnTo>
                    <a:pt x="107" y="65"/>
                  </a:lnTo>
                  <a:cubicBezTo>
                    <a:pt x="113" y="63"/>
                    <a:pt x="119" y="61"/>
                    <a:pt x="125" y="60"/>
                  </a:cubicBezTo>
                  <a:cubicBezTo>
                    <a:pt x="126" y="64"/>
                    <a:pt x="128" y="67"/>
                    <a:pt x="130" y="72"/>
                  </a:cubicBezTo>
                  <a:lnTo>
                    <a:pt x="122" y="72"/>
                  </a:lnTo>
                  <a:cubicBezTo>
                    <a:pt x="121" y="72"/>
                    <a:pt x="121" y="72"/>
                    <a:pt x="121" y="72"/>
                  </a:cubicBezTo>
                  <a:lnTo>
                    <a:pt x="121" y="75"/>
                  </a:lnTo>
                  <a:lnTo>
                    <a:pt x="121" y="76"/>
                  </a:lnTo>
                  <a:lnTo>
                    <a:pt x="122" y="76"/>
                  </a:lnTo>
                  <a:lnTo>
                    <a:pt x="132" y="76"/>
                  </a:lnTo>
                  <a:lnTo>
                    <a:pt x="133" y="78"/>
                  </a:lnTo>
                  <a:lnTo>
                    <a:pt x="122" y="78"/>
                  </a:lnTo>
                  <a:lnTo>
                    <a:pt x="121" y="79"/>
                  </a:lnTo>
                  <a:lnTo>
                    <a:pt x="121" y="82"/>
                  </a:lnTo>
                  <a:cubicBezTo>
                    <a:pt x="121" y="83"/>
                    <a:pt x="121" y="83"/>
                    <a:pt x="121" y="83"/>
                  </a:cubicBezTo>
                  <a:lnTo>
                    <a:pt x="122" y="83"/>
                  </a:lnTo>
                  <a:lnTo>
                    <a:pt x="136" y="83"/>
                  </a:lnTo>
                  <a:cubicBezTo>
                    <a:pt x="144" y="97"/>
                    <a:pt x="154" y="107"/>
                    <a:pt x="168" y="116"/>
                  </a:cubicBezTo>
                  <a:lnTo>
                    <a:pt x="169" y="116"/>
                  </a:lnTo>
                  <a:lnTo>
                    <a:pt x="173" y="113"/>
                  </a:lnTo>
                  <a:lnTo>
                    <a:pt x="176" y="116"/>
                  </a:lnTo>
                  <a:lnTo>
                    <a:pt x="170" y="125"/>
                  </a:lnTo>
                  <a:cubicBezTo>
                    <a:pt x="170" y="126"/>
                    <a:pt x="170" y="126"/>
                    <a:pt x="170" y="126"/>
                  </a:cubicBezTo>
                  <a:lnTo>
                    <a:pt x="171" y="126"/>
                  </a:lnTo>
                  <a:lnTo>
                    <a:pt x="180" y="122"/>
                  </a:lnTo>
                  <a:lnTo>
                    <a:pt x="185" y="127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90" y="132"/>
                  </a:lnTo>
                  <a:lnTo>
                    <a:pt x="207" y="152"/>
                  </a:lnTo>
                  <a:lnTo>
                    <a:pt x="209" y="152"/>
                  </a:lnTo>
                  <a:cubicBezTo>
                    <a:pt x="210" y="152"/>
                    <a:pt x="210" y="152"/>
                    <a:pt x="211" y="152"/>
                  </a:cubicBezTo>
                  <a:cubicBezTo>
                    <a:pt x="214" y="152"/>
                    <a:pt x="217" y="153"/>
                    <a:pt x="220" y="154"/>
                  </a:cubicBezTo>
                  <a:cubicBezTo>
                    <a:pt x="222" y="155"/>
                    <a:pt x="223" y="157"/>
                    <a:pt x="225" y="158"/>
                  </a:cubicBezTo>
                  <a:cubicBezTo>
                    <a:pt x="225" y="159"/>
                    <a:pt x="226" y="159"/>
                    <a:pt x="226" y="16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01"/>
            <p:cNvSpPr/>
            <p:nvPr/>
          </p:nvSpPr>
          <p:spPr>
            <a:xfrm>
              <a:off x="5533560" y="4242600"/>
              <a:ext cx="290520" cy="16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462">
                  <a:moveTo>
                    <a:pt x="0" y="15"/>
                  </a:moveTo>
                  <a:cubicBezTo>
                    <a:pt x="190" y="91"/>
                    <a:pt x="511" y="240"/>
                    <a:pt x="784" y="462"/>
                  </a:cubicBezTo>
                  <a:lnTo>
                    <a:pt x="808" y="462"/>
                  </a:lnTo>
                  <a:cubicBezTo>
                    <a:pt x="531" y="232"/>
                    <a:pt x="199" y="78"/>
                    <a:pt x="5" y="0"/>
                  </a:cubicBezTo>
                  <a:cubicBezTo>
                    <a:pt x="3" y="5"/>
                    <a:pt x="1" y="10"/>
                    <a:pt x="0" y="1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02"/>
            <p:cNvSpPr/>
            <p:nvPr/>
          </p:nvSpPr>
          <p:spPr>
            <a:xfrm>
              <a:off x="5518800" y="4267440"/>
              <a:ext cx="200880" cy="14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393">
                  <a:moveTo>
                    <a:pt x="0" y="11"/>
                  </a:moveTo>
                  <a:cubicBezTo>
                    <a:pt x="177" y="157"/>
                    <a:pt x="335" y="271"/>
                    <a:pt x="530" y="393"/>
                  </a:cubicBezTo>
                  <a:lnTo>
                    <a:pt x="559" y="393"/>
                  </a:lnTo>
                  <a:cubicBezTo>
                    <a:pt x="357" y="268"/>
                    <a:pt x="193" y="151"/>
                    <a:pt x="10" y="0"/>
                  </a:cubicBezTo>
                  <a:cubicBezTo>
                    <a:pt x="7" y="4"/>
                    <a:pt x="4" y="7"/>
                    <a:pt x="0" y="1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03"/>
            <p:cNvSpPr/>
            <p:nvPr/>
          </p:nvSpPr>
          <p:spPr>
            <a:xfrm>
              <a:off x="5483159" y="3886919"/>
              <a:ext cx="117720" cy="27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760">
                  <a:moveTo>
                    <a:pt x="328" y="7"/>
                  </a:moveTo>
                  <a:cubicBezTo>
                    <a:pt x="324" y="5"/>
                    <a:pt x="319" y="2"/>
                    <a:pt x="315" y="0"/>
                  </a:cubicBezTo>
                  <a:cubicBezTo>
                    <a:pt x="217" y="195"/>
                    <a:pt x="65" y="520"/>
                    <a:pt x="0" y="756"/>
                  </a:cubicBezTo>
                  <a:cubicBezTo>
                    <a:pt x="6" y="757"/>
                    <a:pt x="11" y="758"/>
                    <a:pt x="16" y="760"/>
                  </a:cubicBezTo>
                  <a:cubicBezTo>
                    <a:pt x="80" y="527"/>
                    <a:pt x="232" y="202"/>
                    <a:pt x="328" y="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04"/>
            <p:cNvSpPr/>
            <p:nvPr/>
          </p:nvSpPr>
          <p:spPr>
            <a:xfrm>
              <a:off x="544140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05"/>
            <p:cNvSpPr/>
            <p:nvPr/>
          </p:nvSpPr>
          <p:spPr>
            <a:xfrm>
              <a:off x="5455080" y="4199760"/>
              <a:ext cx="432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40">
                  <a:moveTo>
                    <a:pt x="6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14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06"/>
            <p:cNvSpPr/>
            <p:nvPr/>
          </p:nvSpPr>
          <p:spPr>
            <a:xfrm>
              <a:off x="5467320" y="4199760"/>
              <a:ext cx="3816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0">
                  <a:moveTo>
                    <a:pt x="1" y="140"/>
                  </a:moveTo>
                  <a:lnTo>
                    <a:pt x="1" y="127"/>
                  </a:lnTo>
                  <a:lnTo>
                    <a:pt x="81" y="127"/>
                  </a:lnTo>
                  <a:cubicBezTo>
                    <a:pt x="83" y="127"/>
                    <a:pt x="85" y="126"/>
                    <a:pt x="87" y="125"/>
                  </a:cubicBezTo>
                  <a:cubicBezTo>
                    <a:pt x="88" y="124"/>
                    <a:pt x="89" y="124"/>
                    <a:pt x="90" y="123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3" y="117"/>
                    <a:pt x="95" y="112"/>
                    <a:pt x="95" y="106"/>
                  </a:cubicBezTo>
                  <a:cubicBezTo>
                    <a:pt x="95" y="103"/>
                    <a:pt x="95" y="101"/>
                    <a:pt x="94" y="99"/>
                  </a:cubicBezTo>
                  <a:cubicBezTo>
                    <a:pt x="93" y="91"/>
                    <a:pt x="83" y="87"/>
                    <a:pt x="83" y="87"/>
                  </a:cubicBezTo>
                  <a:cubicBezTo>
                    <a:pt x="76" y="84"/>
                    <a:pt x="24" y="66"/>
                    <a:pt x="17" y="63"/>
                  </a:cubicBezTo>
                  <a:cubicBezTo>
                    <a:pt x="17" y="62"/>
                    <a:pt x="16" y="62"/>
                    <a:pt x="16" y="62"/>
                  </a:cubicBezTo>
                  <a:cubicBezTo>
                    <a:pt x="10" y="59"/>
                    <a:pt x="6" y="55"/>
                    <a:pt x="3" y="49"/>
                  </a:cubicBezTo>
                  <a:cubicBezTo>
                    <a:pt x="1" y="43"/>
                    <a:pt x="0" y="38"/>
                    <a:pt x="0" y="32"/>
                  </a:cubicBezTo>
                  <a:cubicBezTo>
                    <a:pt x="0" y="28"/>
                    <a:pt x="0" y="23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6" y="11"/>
                    <a:pt x="10" y="7"/>
                    <a:pt x="15" y="4"/>
                  </a:cubicBezTo>
                  <a:cubicBezTo>
                    <a:pt x="20" y="2"/>
                    <a:pt x="25" y="0"/>
                    <a:pt x="31" y="0"/>
                  </a:cubicBezTo>
                  <a:lnTo>
                    <a:pt x="102" y="0"/>
                  </a:lnTo>
                  <a:lnTo>
                    <a:pt x="102" y="13"/>
                  </a:lnTo>
                  <a:lnTo>
                    <a:pt x="31" y="13"/>
                  </a:lnTo>
                  <a:cubicBezTo>
                    <a:pt x="29" y="13"/>
                    <a:pt x="17" y="14"/>
                    <a:pt x="14" y="23"/>
                  </a:cubicBezTo>
                  <a:cubicBezTo>
                    <a:pt x="13" y="26"/>
                    <a:pt x="12" y="29"/>
                    <a:pt x="12" y="33"/>
                  </a:cubicBezTo>
                  <a:cubicBezTo>
                    <a:pt x="12" y="36"/>
                    <a:pt x="13" y="40"/>
                    <a:pt x="14" y="43"/>
                  </a:cubicBezTo>
                  <a:cubicBezTo>
                    <a:pt x="16" y="47"/>
                    <a:pt x="18" y="49"/>
                    <a:pt x="22" y="51"/>
                  </a:cubicBezTo>
                  <a:cubicBezTo>
                    <a:pt x="27" y="53"/>
                    <a:pt x="70" y="69"/>
                    <a:pt x="87" y="74"/>
                  </a:cubicBezTo>
                  <a:cubicBezTo>
                    <a:pt x="88" y="75"/>
                    <a:pt x="90" y="76"/>
                    <a:pt x="91" y="77"/>
                  </a:cubicBezTo>
                  <a:cubicBezTo>
                    <a:pt x="96" y="80"/>
                    <a:pt x="100" y="83"/>
                    <a:pt x="103" y="88"/>
                  </a:cubicBezTo>
                  <a:cubicBezTo>
                    <a:pt x="105" y="91"/>
                    <a:pt x="106" y="94"/>
                    <a:pt x="106" y="98"/>
                  </a:cubicBezTo>
                  <a:cubicBezTo>
                    <a:pt x="107" y="101"/>
                    <a:pt x="107" y="103"/>
                    <a:pt x="107" y="106"/>
                  </a:cubicBezTo>
                  <a:cubicBezTo>
                    <a:pt x="107" y="114"/>
                    <a:pt x="105" y="121"/>
                    <a:pt x="101" y="128"/>
                  </a:cubicBezTo>
                  <a:cubicBezTo>
                    <a:pt x="100" y="130"/>
                    <a:pt x="100" y="131"/>
                    <a:pt x="98" y="132"/>
                  </a:cubicBezTo>
                  <a:cubicBezTo>
                    <a:pt x="97" y="134"/>
                    <a:pt x="95" y="135"/>
                    <a:pt x="93" y="136"/>
                  </a:cubicBezTo>
                  <a:cubicBezTo>
                    <a:pt x="89" y="139"/>
                    <a:pt x="85" y="140"/>
                    <a:pt x="80" y="140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07"/>
            <p:cNvSpPr/>
            <p:nvPr/>
          </p:nvSpPr>
          <p:spPr>
            <a:xfrm>
              <a:off x="6323760" y="3674160"/>
              <a:ext cx="124920" cy="9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8" h="258">
                  <a:moveTo>
                    <a:pt x="114" y="247"/>
                  </a:moveTo>
                  <a:cubicBezTo>
                    <a:pt x="135" y="255"/>
                    <a:pt x="153" y="258"/>
                    <a:pt x="175" y="258"/>
                  </a:cubicBezTo>
                  <a:cubicBezTo>
                    <a:pt x="207" y="258"/>
                    <a:pt x="234" y="251"/>
                    <a:pt x="262" y="235"/>
                  </a:cubicBezTo>
                  <a:cubicBezTo>
                    <a:pt x="289" y="219"/>
                    <a:pt x="309" y="199"/>
                    <a:pt x="325" y="171"/>
                  </a:cubicBezTo>
                  <a:cubicBezTo>
                    <a:pt x="341" y="143"/>
                    <a:pt x="348" y="116"/>
                    <a:pt x="348" y="84"/>
                  </a:cubicBezTo>
                  <a:cubicBezTo>
                    <a:pt x="348" y="53"/>
                    <a:pt x="342" y="27"/>
                    <a:pt x="327" y="0"/>
                  </a:cubicBezTo>
                  <a:lnTo>
                    <a:pt x="22" y="0"/>
                  </a:lnTo>
                  <a:cubicBezTo>
                    <a:pt x="7" y="27"/>
                    <a:pt x="0" y="54"/>
                    <a:pt x="0" y="85"/>
                  </a:cubicBezTo>
                  <a:cubicBezTo>
                    <a:pt x="0" y="116"/>
                    <a:pt x="7" y="143"/>
                    <a:pt x="23" y="171"/>
                  </a:cubicBezTo>
                  <a:cubicBezTo>
                    <a:pt x="39" y="198"/>
                    <a:pt x="59" y="217"/>
                    <a:pt x="87" y="234"/>
                  </a:cubicBezTo>
                  <a:cubicBezTo>
                    <a:pt x="96" y="239"/>
                    <a:pt x="104" y="243"/>
                    <a:pt x="114" y="247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08"/>
            <p:cNvSpPr/>
            <p:nvPr/>
          </p:nvSpPr>
          <p:spPr>
            <a:xfrm>
              <a:off x="6360120" y="3674160"/>
              <a:ext cx="52560" cy="6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84">
                  <a:moveTo>
                    <a:pt x="97" y="0"/>
                  </a:moveTo>
                  <a:cubicBezTo>
                    <a:pt x="96" y="2"/>
                    <a:pt x="95" y="4"/>
                    <a:pt x="94" y="5"/>
                  </a:cubicBezTo>
                  <a:cubicBezTo>
                    <a:pt x="90" y="12"/>
                    <a:pt x="85" y="17"/>
                    <a:pt x="79" y="22"/>
                  </a:cubicBezTo>
                  <a:cubicBezTo>
                    <a:pt x="63" y="37"/>
                    <a:pt x="57" y="42"/>
                    <a:pt x="57" y="51"/>
                  </a:cubicBezTo>
                  <a:cubicBezTo>
                    <a:pt x="57" y="63"/>
                    <a:pt x="76" y="85"/>
                    <a:pt x="76" y="85"/>
                  </a:cubicBezTo>
                  <a:cubicBezTo>
                    <a:pt x="76" y="85"/>
                    <a:pt x="46" y="67"/>
                    <a:pt x="46" y="47"/>
                  </a:cubicBezTo>
                  <a:cubicBezTo>
                    <a:pt x="46" y="33"/>
                    <a:pt x="62" y="25"/>
                    <a:pt x="72" y="16"/>
                  </a:cubicBezTo>
                  <a:cubicBezTo>
                    <a:pt x="78" y="11"/>
                    <a:pt x="83" y="6"/>
                    <a:pt x="88" y="0"/>
                  </a:cubicBezTo>
                  <a:close/>
                  <a:moveTo>
                    <a:pt x="93" y="183"/>
                  </a:moveTo>
                  <a:cubicBezTo>
                    <a:pt x="58" y="187"/>
                    <a:pt x="33" y="180"/>
                    <a:pt x="25" y="171"/>
                  </a:cubicBezTo>
                  <a:cubicBezTo>
                    <a:pt x="40" y="175"/>
                    <a:pt x="54" y="177"/>
                    <a:pt x="70" y="177"/>
                  </a:cubicBezTo>
                  <a:cubicBezTo>
                    <a:pt x="78" y="177"/>
                    <a:pt x="86" y="176"/>
                    <a:pt x="94" y="175"/>
                  </a:cubicBezTo>
                  <a:cubicBezTo>
                    <a:pt x="132" y="170"/>
                    <a:pt x="147" y="158"/>
                    <a:pt x="147" y="158"/>
                  </a:cubicBezTo>
                  <a:cubicBezTo>
                    <a:pt x="145" y="162"/>
                    <a:pt x="141" y="176"/>
                    <a:pt x="93" y="182"/>
                  </a:cubicBezTo>
                  <a:close/>
                  <a:moveTo>
                    <a:pt x="126" y="83"/>
                  </a:moveTo>
                  <a:cubicBezTo>
                    <a:pt x="128" y="82"/>
                    <a:pt x="129" y="82"/>
                    <a:pt x="131" y="82"/>
                  </a:cubicBezTo>
                  <a:cubicBezTo>
                    <a:pt x="134" y="82"/>
                    <a:pt x="136" y="82"/>
                    <a:pt x="139" y="84"/>
                  </a:cubicBezTo>
                  <a:cubicBezTo>
                    <a:pt x="142" y="86"/>
                    <a:pt x="143" y="87"/>
                    <a:pt x="145" y="90"/>
                  </a:cubicBezTo>
                  <a:cubicBezTo>
                    <a:pt x="146" y="92"/>
                    <a:pt x="147" y="94"/>
                    <a:pt x="147" y="97"/>
                  </a:cubicBezTo>
                  <a:cubicBezTo>
                    <a:pt x="147" y="107"/>
                    <a:pt x="135" y="115"/>
                    <a:pt x="131" y="116"/>
                  </a:cubicBezTo>
                  <a:cubicBezTo>
                    <a:pt x="126" y="119"/>
                    <a:pt x="121" y="120"/>
                    <a:pt x="116" y="121"/>
                  </a:cubicBezTo>
                  <a:cubicBezTo>
                    <a:pt x="115" y="121"/>
                    <a:pt x="121" y="118"/>
                    <a:pt x="124" y="116"/>
                  </a:cubicBezTo>
                  <a:cubicBezTo>
                    <a:pt x="127" y="114"/>
                    <a:pt x="139" y="107"/>
                    <a:pt x="139" y="97"/>
                  </a:cubicBezTo>
                  <a:cubicBezTo>
                    <a:pt x="139" y="95"/>
                    <a:pt x="138" y="93"/>
                    <a:pt x="137" y="91"/>
                  </a:cubicBezTo>
                  <a:cubicBezTo>
                    <a:pt x="136" y="89"/>
                    <a:pt x="135" y="89"/>
                    <a:pt x="133" y="87"/>
                  </a:cubicBezTo>
                  <a:cubicBezTo>
                    <a:pt x="131" y="85"/>
                    <a:pt x="129" y="85"/>
                    <a:pt x="127" y="85"/>
                  </a:cubicBezTo>
                  <a:cubicBezTo>
                    <a:pt x="122" y="85"/>
                    <a:pt x="120" y="87"/>
                    <a:pt x="119" y="87"/>
                  </a:cubicBezTo>
                  <a:cubicBezTo>
                    <a:pt x="120" y="85"/>
                    <a:pt x="121" y="85"/>
                    <a:pt x="122" y="84"/>
                  </a:cubicBezTo>
                  <a:cubicBezTo>
                    <a:pt x="123" y="83"/>
                    <a:pt x="125" y="83"/>
                    <a:pt x="126" y="83"/>
                  </a:cubicBezTo>
                  <a:close/>
                  <a:moveTo>
                    <a:pt x="72" y="49"/>
                  </a:moveTo>
                  <a:cubicBezTo>
                    <a:pt x="74" y="37"/>
                    <a:pt x="85" y="30"/>
                    <a:pt x="93" y="25"/>
                  </a:cubicBezTo>
                  <a:cubicBezTo>
                    <a:pt x="101" y="20"/>
                    <a:pt x="108" y="17"/>
                    <a:pt x="117" y="14"/>
                  </a:cubicBezTo>
                  <a:cubicBezTo>
                    <a:pt x="126" y="12"/>
                    <a:pt x="85" y="34"/>
                    <a:pt x="85" y="47"/>
                  </a:cubicBezTo>
                  <a:cubicBezTo>
                    <a:pt x="85" y="57"/>
                    <a:pt x="97" y="62"/>
                    <a:pt x="97" y="72"/>
                  </a:cubicBezTo>
                  <a:cubicBezTo>
                    <a:pt x="96" y="74"/>
                    <a:pt x="96" y="77"/>
                    <a:pt x="94" y="80"/>
                  </a:cubicBezTo>
                  <a:cubicBezTo>
                    <a:pt x="92" y="84"/>
                    <a:pt x="88" y="87"/>
                    <a:pt x="84" y="89"/>
                  </a:cubicBezTo>
                  <a:cubicBezTo>
                    <a:pt x="83" y="90"/>
                    <a:pt x="82" y="90"/>
                    <a:pt x="80" y="91"/>
                  </a:cubicBezTo>
                  <a:cubicBezTo>
                    <a:pt x="82" y="90"/>
                    <a:pt x="83" y="88"/>
                    <a:pt x="84" y="87"/>
                  </a:cubicBezTo>
                  <a:cubicBezTo>
                    <a:pt x="85" y="84"/>
                    <a:pt x="86" y="82"/>
                    <a:pt x="86" y="79"/>
                  </a:cubicBezTo>
                  <a:cubicBezTo>
                    <a:pt x="86" y="68"/>
                    <a:pt x="71" y="58"/>
                    <a:pt x="72" y="49"/>
                  </a:cubicBezTo>
                  <a:close/>
                  <a:moveTo>
                    <a:pt x="29" y="88"/>
                  </a:moveTo>
                  <a:cubicBezTo>
                    <a:pt x="36" y="86"/>
                    <a:pt x="42" y="85"/>
                    <a:pt x="50" y="85"/>
                  </a:cubicBezTo>
                  <a:cubicBezTo>
                    <a:pt x="45" y="86"/>
                    <a:pt x="40" y="88"/>
                    <a:pt x="35" y="90"/>
                  </a:cubicBezTo>
                  <a:cubicBezTo>
                    <a:pt x="29" y="93"/>
                    <a:pt x="33" y="95"/>
                    <a:pt x="37" y="97"/>
                  </a:cubicBezTo>
                  <a:cubicBezTo>
                    <a:pt x="47" y="98"/>
                    <a:pt x="56" y="99"/>
                    <a:pt x="66" y="99"/>
                  </a:cubicBezTo>
                  <a:cubicBezTo>
                    <a:pt x="84" y="99"/>
                    <a:pt x="99" y="97"/>
                    <a:pt x="116" y="91"/>
                  </a:cubicBezTo>
                  <a:cubicBezTo>
                    <a:pt x="115" y="92"/>
                    <a:pt x="114" y="92"/>
                    <a:pt x="114" y="93"/>
                  </a:cubicBezTo>
                  <a:cubicBezTo>
                    <a:pt x="97" y="102"/>
                    <a:pt x="81" y="106"/>
                    <a:pt x="62" y="106"/>
                  </a:cubicBezTo>
                  <a:cubicBezTo>
                    <a:pt x="61" y="106"/>
                    <a:pt x="60" y="106"/>
                    <a:pt x="59" y="106"/>
                  </a:cubicBezTo>
                  <a:cubicBezTo>
                    <a:pt x="38" y="106"/>
                    <a:pt x="15" y="102"/>
                    <a:pt x="15" y="95"/>
                  </a:cubicBezTo>
                  <a:cubicBezTo>
                    <a:pt x="15" y="91"/>
                    <a:pt x="23" y="89"/>
                    <a:pt x="29" y="87"/>
                  </a:cubicBezTo>
                  <a:close/>
                  <a:moveTo>
                    <a:pt x="69" y="140"/>
                  </a:moveTo>
                  <a:cubicBezTo>
                    <a:pt x="70" y="140"/>
                    <a:pt x="71" y="140"/>
                    <a:pt x="72" y="140"/>
                  </a:cubicBezTo>
                  <a:cubicBezTo>
                    <a:pt x="80" y="140"/>
                    <a:pt x="86" y="138"/>
                    <a:pt x="92" y="135"/>
                  </a:cubicBezTo>
                  <a:cubicBezTo>
                    <a:pt x="93" y="134"/>
                    <a:pt x="94" y="133"/>
                    <a:pt x="95" y="133"/>
                  </a:cubicBezTo>
                  <a:cubicBezTo>
                    <a:pt x="96" y="133"/>
                    <a:pt x="97" y="134"/>
                    <a:pt x="98" y="135"/>
                  </a:cubicBezTo>
                  <a:cubicBezTo>
                    <a:pt x="101" y="136"/>
                    <a:pt x="104" y="138"/>
                    <a:pt x="107" y="139"/>
                  </a:cubicBezTo>
                  <a:cubicBezTo>
                    <a:pt x="96" y="145"/>
                    <a:pt x="84" y="148"/>
                    <a:pt x="71" y="148"/>
                  </a:cubicBezTo>
                  <a:cubicBezTo>
                    <a:pt x="48" y="149"/>
                    <a:pt x="38" y="141"/>
                    <a:pt x="38" y="137"/>
                  </a:cubicBezTo>
                  <a:cubicBezTo>
                    <a:pt x="38" y="132"/>
                    <a:pt x="47" y="130"/>
                    <a:pt x="47" y="130"/>
                  </a:cubicBezTo>
                  <a:cubicBezTo>
                    <a:pt x="42" y="137"/>
                    <a:pt x="59" y="140"/>
                    <a:pt x="69" y="140"/>
                  </a:cubicBezTo>
                  <a:close/>
                  <a:moveTo>
                    <a:pt x="64" y="128"/>
                  </a:moveTo>
                  <a:cubicBezTo>
                    <a:pt x="43" y="127"/>
                    <a:pt x="31" y="123"/>
                    <a:pt x="31" y="116"/>
                  </a:cubicBezTo>
                  <a:cubicBezTo>
                    <a:pt x="31" y="108"/>
                    <a:pt x="43" y="108"/>
                    <a:pt x="43" y="108"/>
                  </a:cubicBezTo>
                  <a:cubicBezTo>
                    <a:pt x="43" y="108"/>
                    <a:pt x="38" y="114"/>
                    <a:pt x="45" y="116"/>
                  </a:cubicBezTo>
                  <a:cubicBezTo>
                    <a:pt x="53" y="119"/>
                    <a:pt x="59" y="119"/>
                    <a:pt x="67" y="119"/>
                  </a:cubicBezTo>
                  <a:cubicBezTo>
                    <a:pt x="79" y="119"/>
                    <a:pt x="89" y="117"/>
                    <a:pt x="100" y="113"/>
                  </a:cubicBezTo>
                  <a:cubicBezTo>
                    <a:pt x="102" y="114"/>
                    <a:pt x="103" y="115"/>
                    <a:pt x="105" y="116"/>
                  </a:cubicBezTo>
                  <a:cubicBezTo>
                    <a:pt x="106" y="117"/>
                    <a:pt x="107" y="117"/>
                    <a:pt x="109" y="118"/>
                  </a:cubicBezTo>
                  <a:cubicBezTo>
                    <a:pt x="96" y="125"/>
                    <a:pt x="84" y="128"/>
                    <a:pt x="69" y="128"/>
                  </a:cubicBezTo>
                  <a:cubicBezTo>
                    <a:pt x="67" y="128"/>
                    <a:pt x="66" y="128"/>
                    <a:pt x="63" y="128"/>
                  </a:cubicBezTo>
                  <a:close/>
                  <a:moveTo>
                    <a:pt x="31" y="145"/>
                  </a:moveTo>
                  <a:cubicBezTo>
                    <a:pt x="31" y="145"/>
                    <a:pt x="12" y="149"/>
                    <a:pt x="12" y="155"/>
                  </a:cubicBezTo>
                  <a:cubicBezTo>
                    <a:pt x="13" y="161"/>
                    <a:pt x="35" y="163"/>
                    <a:pt x="73" y="162"/>
                  </a:cubicBezTo>
                  <a:cubicBezTo>
                    <a:pt x="107" y="162"/>
                    <a:pt x="138" y="158"/>
                    <a:pt x="136" y="146"/>
                  </a:cubicBezTo>
                  <a:cubicBezTo>
                    <a:pt x="136" y="146"/>
                    <a:pt x="142" y="149"/>
                    <a:pt x="138" y="155"/>
                  </a:cubicBezTo>
                  <a:cubicBezTo>
                    <a:pt x="132" y="162"/>
                    <a:pt x="111" y="169"/>
                    <a:pt x="66" y="170"/>
                  </a:cubicBezTo>
                  <a:cubicBezTo>
                    <a:pt x="21" y="170"/>
                    <a:pt x="0" y="163"/>
                    <a:pt x="0" y="156"/>
                  </a:cubicBezTo>
                  <a:cubicBezTo>
                    <a:pt x="1" y="148"/>
                    <a:pt x="22" y="143"/>
                    <a:pt x="31" y="14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109"/>
            <p:cNvSpPr/>
            <p:nvPr/>
          </p:nvSpPr>
          <p:spPr>
            <a:xfrm>
              <a:off x="7523640" y="3687479"/>
              <a:ext cx="155520" cy="7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217">
                  <a:moveTo>
                    <a:pt x="0" y="5"/>
                  </a:moveTo>
                  <a:lnTo>
                    <a:pt x="0" y="213"/>
                  </a:lnTo>
                  <a:cubicBezTo>
                    <a:pt x="0" y="214"/>
                    <a:pt x="0" y="214"/>
                    <a:pt x="0" y="215"/>
                  </a:cubicBezTo>
                  <a:cubicBezTo>
                    <a:pt x="1" y="216"/>
                    <a:pt x="2" y="215"/>
                    <a:pt x="2" y="216"/>
                  </a:cubicBezTo>
                  <a:cubicBezTo>
                    <a:pt x="3" y="217"/>
                    <a:pt x="3" y="217"/>
                    <a:pt x="4" y="217"/>
                  </a:cubicBezTo>
                  <a:lnTo>
                    <a:pt x="428" y="217"/>
                  </a:lnTo>
                  <a:cubicBezTo>
                    <a:pt x="429" y="217"/>
                    <a:pt x="429" y="217"/>
                    <a:pt x="430" y="216"/>
                  </a:cubicBezTo>
                  <a:cubicBezTo>
                    <a:pt x="431" y="216"/>
                    <a:pt x="432" y="216"/>
                    <a:pt x="432" y="215"/>
                  </a:cubicBezTo>
                  <a:cubicBezTo>
                    <a:pt x="433" y="214"/>
                    <a:pt x="432" y="214"/>
                    <a:pt x="432" y="213"/>
                  </a:cubicBezTo>
                  <a:lnTo>
                    <a:pt x="432" y="4"/>
                  </a:lnTo>
                  <a:cubicBezTo>
                    <a:pt x="432" y="4"/>
                    <a:pt x="433" y="3"/>
                    <a:pt x="432" y="2"/>
                  </a:cubicBezTo>
                  <a:cubicBezTo>
                    <a:pt x="432" y="1"/>
                    <a:pt x="431" y="1"/>
                    <a:pt x="430" y="1"/>
                  </a:cubicBezTo>
                  <a:cubicBezTo>
                    <a:pt x="429" y="1"/>
                    <a:pt x="429" y="0"/>
                    <a:pt x="428" y="0"/>
                  </a:cubicBezTo>
                  <a:lnTo>
                    <a:pt x="4" y="0"/>
                  </a:lnTo>
                  <a:cubicBezTo>
                    <a:pt x="3" y="0"/>
                    <a:pt x="2" y="1"/>
                    <a:pt x="2" y="1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3"/>
                    <a:pt x="0" y="4"/>
                    <a:pt x="0" y="4"/>
                  </a:cubicBezTo>
                  <a:close/>
                  <a:moveTo>
                    <a:pt x="91" y="195"/>
                  </a:moveTo>
                  <a:lnTo>
                    <a:pt x="82" y="195"/>
                  </a:lnTo>
                  <a:cubicBezTo>
                    <a:pt x="81" y="195"/>
                    <a:pt x="80" y="195"/>
                    <a:pt x="80" y="195"/>
                  </a:cubicBezTo>
                  <a:cubicBezTo>
                    <a:pt x="79" y="194"/>
                    <a:pt x="79" y="194"/>
                    <a:pt x="78" y="193"/>
                  </a:cubicBezTo>
                  <a:cubicBezTo>
                    <a:pt x="78" y="193"/>
                    <a:pt x="78" y="192"/>
                    <a:pt x="78" y="191"/>
                  </a:cubicBezTo>
                  <a:lnTo>
                    <a:pt x="78" y="26"/>
                  </a:lnTo>
                  <a:cubicBezTo>
                    <a:pt x="78" y="25"/>
                    <a:pt x="78" y="25"/>
                    <a:pt x="78" y="24"/>
                  </a:cubicBezTo>
                  <a:cubicBezTo>
                    <a:pt x="79" y="23"/>
                    <a:pt x="80" y="24"/>
                    <a:pt x="80" y="23"/>
                  </a:cubicBezTo>
                  <a:cubicBezTo>
                    <a:pt x="81" y="22"/>
                    <a:pt x="81" y="22"/>
                    <a:pt x="82" y="22"/>
                  </a:cubicBezTo>
                  <a:lnTo>
                    <a:pt x="91" y="22"/>
                  </a:lnTo>
                  <a:cubicBezTo>
                    <a:pt x="92" y="22"/>
                    <a:pt x="92" y="22"/>
                    <a:pt x="93" y="23"/>
                  </a:cubicBezTo>
                  <a:cubicBezTo>
                    <a:pt x="94" y="23"/>
                    <a:pt x="94" y="24"/>
                    <a:pt x="94" y="24"/>
                  </a:cubicBezTo>
                  <a:cubicBezTo>
                    <a:pt x="95" y="25"/>
                    <a:pt x="95" y="25"/>
                    <a:pt x="95" y="26"/>
                  </a:cubicBezTo>
                  <a:lnTo>
                    <a:pt x="95" y="191"/>
                  </a:lnTo>
                  <a:cubicBezTo>
                    <a:pt x="95" y="192"/>
                    <a:pt x="95" y="192"/>
                    <a:pt x="94" y="193"/>
                  </a:cubicBezTo>
                  <a:cubicBezTo>
                    <a:pt x="94" y="193"/>
                    <a:pt x="94" y="194"/>
                    <a:pt x="93" y="194"/>
                  </a:cubicBezTo>
                  <a:cubicBezTo>
                    <a:pt x="92" y="194"/>
                    <a:pt x="92" y="195"/>
                    <a:pt x="91" y="195"/>
                  </a:cubicBezTo>
                  <a:close/>
                  <a:moveTo>
                    <a:pt x="177" y="195"/>
                  </a:moveTo>
                  <a:lnTo>
                    <a:pt x="168" y="195"/>
                  </a:lnTo>
                  <a:cubicBezTo>
                    <a:pt x="167" y="195"/>
                    <a:pt x="167" y="195"/>
                    <a:pt x="166" y="195"/>
                  </a:cubicBezTo>
                  <a:cubicBezTo>
                    <a:pt x="165" y="194"/>
                    <a:pt x="166" y="194"/>
                    <a:pt x="165" y="193"/>
                  </a:cubicBezTo>
                  <a:cubicBezTo>
                    <a:pt x="165" y="192"/>
                    <a:pt x="164" y="192"/>
                    <a:pt x="164" y="191"/>
                  </a:cubicBezTo>
                  <a:lnTo>
                    <a:pt x="164" y="26"/>
                  </a:lnTo>
                  <a:cubicBezTo>
                    <a:pt x="164" y="25"/>
                    <a:pt x="164" y="25"/>
                    <a:pt x="165" y="24"/>
                  </a:cubicBezTo>
                  <a:cubicBezTo>
                    <a:pt x="165" y="24"/>
                    <a:pt x="165" y="23"/>
                    <a:pt x="166" y="23"/>
                  </a:cubicBezTo>
                  <a:cubicBezTo>
                    <a:pt x="168" y="22"/>
                    <a:pt x="167" y="22"/>
                    <a:pt x="168" y="22"/>
                  </a:cubicBezTo>
                  <a:lnTo>
                    <a:pt x="177" y="22"/>
                  </a:lnTo>
                  <a:cubicBezTo>
                    <a:pt x="178" y="22"/>
                    <a:pt x="179" y="22"/>
                    <a:pt x="179" y="23"/>
                  </a:cubicBezTo>
                  <a:cubicBezTo>
                    <a:pt x="180" y="24"/>
                    <a:pt x="181" y="23"/>
                    <a:pt x="181" y="24"/>
                  </a:cubicBezTo>
                  <a:cubicBezTo>
                    <a:pt x="182" y="25"/>
                    <a:pt x="181" y="25"/>
                    <a:pt x="181" y="26"/>
                  </a:cubicBezTo>
                  <a:lnTo>
                    <a:pt x="181" y="191"/>
                  </a:lnTo>
                  <a:cubicBezTo>
                    <a:pt x="181" y="192"/>
                    <a:pt x="181" y="192"/>
                    <a:pt x="181" y="193"/>
                  </a:cubicBezTo>
                  <a:cubicBezTo>
                    <a:pt x="181" y="193"/>
                    <a:pt x="180" y="194"/>
                    <a:pt x="179" y="194"/>
                  </a:cubicBezTo>
                  <a:cubicBezTo>
                    <a:pt x="179" y="194"/>
                    <a:pt x="178" y="195"/>
                    <a:pt x="177" y="195"/>
                  </a:cubicBezTo>
                  <a:close/>
                  <a:moveTo>
                    <a:pt x="264" y="195"/>
                  </a:moveTo>
                  <a:lnTo>
                    <a:pt x="254" y="195"/>
                  </a:lnTo>
                  <a:lnTo>
                    <a:pt x="253" y="195"/>
                  </a:lnTo>
                  <a:cubicBezTo>
                    <a:pt x="252" y="194"/>
                    <a:pt x="251" y="194"/>
                    <a:pt x="251" y="193"/>
                  </a:cubicBezTo>
                  <a:cubicBezTo>
                    <a:pt x="251" y="193"/>
                    <a:pt x="251" y="192"/>
                    <a:pt x="251" y="191"/>
                  </a:cubicBezTo>
                  <a:lnTo>
                    <a:pt x="251" y="26"/>
                  </a:lnTo>
                  <a:cubicBezTo>
                    <a:pt x="251" y="25"/>
                    <a:pt x="251" y="25"/>
                    <a:pt x="251" y="24"/>
                  </a:cubicBezTo>
                  <a:cubicBezTo>
                    <a:pt x="251" y="24"/>
                    <a:pt x="253" y="24"/>
                    <a:pt x="253" y="23"/>
                  </a:cubicBezTo>
                  <a:cubicBezTo>
                    <a:pt x="254" y="22"/>
                    <a:pt x="254" y="22"/>
                    <a:pt x="254" y="22"/>
                  </a:cubicBezTo>
                  <a:lnTo>
                    <a:pt x="264" y="22"/>
                  </a:lnTo>
                  <a:cubicBezTo>
                    <a:pt x="265" y="22"/>
                    <a:pt x="265" y="22"/>
                    <a:pt x="266" y="23"/>
                  </a:cubicBezTo>
                  <a:lnTo>
                    <a:pt x="267" y="24"/>
                  </a:lnTo>
                  <a:cubicBezTo>
                    <a:pt x="268" y="25"/>
                    <a:pt x="268" y="25"/>
                    <a:pt x="268" y="26"/>
                  </a:cubicBezTo>
                  <a:lnTo>
                    <a:pt x="268" y="191"/>
                  </a:lnTo>
                  <a:cubicBezTo>
                    <a:pt x="268" y="192"/>
                    <a:pt x="268" y="192"/>
                    <a:pt x="267" y="193"/>
                  </a:cubicBezTo>
                  <a:cubicBezTo>
                    <a:pt x="267" y="193"/>
                    <a:pt x="267" y="194"/>
                    <a:pt x="266" y="194"/>
                  </a:cubicBezTo>
                  <a:cubicBezTo>
                    <a:pt x="265" y="194"/>
                    <a:pt x="265" y="195"/>
                    <a:pt x="264" y="195"/>
                  </a:cubicBezTo>
                  <a:close/>
                  <a:moveTo>
                    <a:pt x="350" y="195"/>
                  </a:moveTo>
                  <a:lnTo>
                    <a:pt x="341" y="195"/>
                  </a:lnTo>
                  <a:cubicBezTo>
                    <a:pt x="340" y="195"/>
                    <a:pt x="340" y="195"/>
                    <a:pt x="339" y="195"/>
                  </a:cubicBezTo>
                  <a:cubicBezTo>
                    <a:pt x="338" y="194"/>
                    <a:pt x="338" y="194"/>
                    <a:pt x="337" y="193"/>
                  </a:cubicBezTo>
                  <a:cubicBezTo>
                    <a:pt x="337" y="193"/>
                    <a:pt x="337" y="192"/>
                    <a:pt x="337" y="191"/>
                  </a:cubicBezTo>
                  <a:lnTo>
                    <a:pt x="337" y="26"/>
                  </a:lnTo>
                  <a:cubicBezTo>
                    <a:pt x="337" y="25"/>
                    <a:pt x="337" y="25"/>
                    <a:pt x="337" y="24"/>
                  </a:cubicBezTo>
                  <a:cubicBezTo>
                    <a:pt x="338" y="23"/>
                    <a:pt x="338" y="23"/>
                    <a:pt x="339" y="23"/>
                  </a:cubicBezTo>
                  <a:cubicBezTo>
                    <a:pt x="341" y="22"/>
                    <a:pt x="340" y="22"/>
                    <a:pt x="341" y="22"/>
                  </a:cubicBezTo>
                  <a:lnTo>
                    <a:pt x="350" y="22"/>
                  </a:lnTo>
                  <a:cubicBezTo>
                    <a:pt x="351" y="22"/>
                    <a:pt x="352" y="22"/>
                    <a:pt x="352" y="23"/>
                  </a:cubicBezTo>
                  <a:cubicBezTo>
                    <a:pt x="353" y="24"/>
                    <a:pt x="354" y="23"/>
                    <a:pt x="354" y="24"/>
                  </a:cubicBezTo>
                  <a:cubicBezTo>
                    <a:pt x="355" y="25"/>
                    <a:pt x="354" y="25"/>
                    <a:pt x="354" y="26"/>
                  </a:cubicBezTo>
                  <a:lnTo>
                    <a:pt x="354" y="191"/>
                  </a:lnTo>
                  <a:cubicBezTo>
                    <a:pt x="354" y="192"/>
                    <a:pt x="355" y="192"/>
                    <a:pt x="354" y="193"/>
                  </a:cubicBezTo>
                  <a:cubicBezTo>
                    <a:pt x="354" y="194"/>
                    <a:pt x="353" y="194"/>
                    <a:pt x="352" y="194"/>
                  </a:cubicBezTo>
                  <a:cubicBezTo>
                    <a:pt x="352" y="194"/>
                    <a:pt x="351" y="195"/>
                    <a:pt x="350" y="195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110"/>
            <p:cNvSpPr/>
            <p:nvPr/>
          </p:nvSpPr>
          <p:spPr>
            <a:xfrm>
              <a:off x="8128080" y="3690000"/>
              <a:ext cx="1186920" cy="91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8" h="2541">
                  <a:moveTo>
                    <a:pt x="12" y="2541"/>
                  </a:moveTo>
                  <a:cubicBezTo>
                    <a:pt x="10" y="2541"/>
                    <a:pt x="8" y="2540"/>
                    <a:pt x="6" y="2539"/>
                  </a:cubicBezTo>
                  <a:cubicBezTo>
                    <a:pt x="4" y="2538"/>
                    <a:pt x="3" y="2537"/>
                    <a:pt x="2" y="2535"/>
                  </a:cubicBezTo>
                  <a:cubicBezTo>
                    <a:pt x="1" y="2533"/>
                    <a:pt x="0" y="2531"/>
                    <a:pt x="0" y="2529"/>
                  </a:cubicBezTo>
                  <a:lnTo>
                    <a:pt x="0" y="0"/>
                  </a:lnTo>
                  <a:lnTo>
                    <a:pt x="3298" y="0"/>
                  </a:lnTo>
                  <a:lnTo>
                    <a:pt x="3298" y="2529"/>
                  </a:lnTo>
                  <a:cubicBezTo>
                    <a:pt x="3298" y="2531"/>
                    <a:pt x="3297" y="2533"/>
                    <a:pt x="3296" y="2535"/>
                  </a:cubicBezTo>
                  <a:cubicBezTo>
                    <a:pt x="3295" y="2537"/>
                    <a:pt x="3294" y="2538"/>
                    <a:pt x="3292" y="2539"/>
                  </a:cubicBezTo>
                  <a:cubicBezTo>
                    <a:pt x="3290" y="2540"/>
                    <a:pt x="3288" y="2541"/>
                    <a:pt x="3286" y="254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111"/>
            <p:cNvSpPr/>
            <p:nvPr/>
          </p:nvSpPr>
          <p:spPr>
            <a:xfrm>
              <a:off x="8174160" y="3736080"/>
              <a:ext cx="1100159" cy="81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7" h="2260">
                  <a:moveTo>
                    <a:pt x="1529" y="2260"/>
                  </a:moveTo>
                  <a:lnTo>
                    <a:pt x="0" y="2260"/>
                  </a:lnTo>
                  <a:lnTo>
                    <a:pt x="0" y="0"/>
                  </a:lnTo>
                  <a:lnTo>
                    <a:pt x="3057" y="0"/>
                  </a:lnTo>
                  <a:lnTo>
                    <a:pt x="3057" y="226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112"/>
            <p:cNvSpPr/>
            <p:nvPr/>
          </p:nvSpPr>
          <p:spPr>
            <a:xfrm>
              <a:off x="8242560" y="3783600"/>
              <a:ext cx="3348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1">
                  <a:moveTo>
                    <a:pt x="15" y="0"/>
                  </a:moveTo>
                  <a:lnTo>
                    <a:pt x="48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1"/>
                  </a:lnTo>
                  <a:lnTo>
                    <a:pt x="82" y="91"/>
                  </a:lnTo>
                  <a:lnTo>
                    <a:pt x="82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0" y="14"/>
                  </a:lnTo>
                  <a:lnTo>
                    <a:pt x="10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113"/>
            <p:cNvSpPr/>
            <p:nvPr/>
          </p:nvSpPr>
          <p:spPr>
            <a:xfrm>
              <a:off x="8284320" y="378287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8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114"/>
            <p:cNvSpPr/>
            <p:nvPr/>
          </p:nvSpPr>
          <p:spPr>
            <a:xfrm>
              <a:off x="8295119" y="37922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115"/>
            <p:cNvSpPr/>
            <p:nvPr/>
          </p:nvSpPr>
          <p:spPr>
            <a:xfrm>
              <a:off x="831780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2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116"/>
            <p:cNvSpPr/>
            <p:nvPr/>
          </p:nvSpPr>
          <p:spPr>
            <a:xfrm>
              <a:off x="833256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117"/>
            <p:cNvSpPr/>
            <p:nvPr/>
          </p:nvSpPr>
          <p:spPr>
            <a:xfrm>
              <a:off x="8361360" y="378324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1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4" y="87"/>
                  </a:cubicBezTo>
                  <a:cubicBezTo>
                    <a:pt x="45" y="91"/>
                    <a:pt x="37" y="92"/>
                    <a:pt x="28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2"/>
                    <a:pt x="60" y="55"/>
                    <a:pt x="60" y="47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118"/>
            <p:cNvSpPr/>
            <p:nvPr/>
          </p:nvSpPr>
          <p:spPr>
            <a:xfrm>
              <a:off x="839268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19"/>
            <p:cNvSpPr/>
            <p:nvPr/>
          </p:nvSpPr>
          <p:spPr>
            <a:xfrm>
              <a:off x="8418240" y="3792239"/>
              <a:ext cx="334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7">
                  <a:moveTo>
                    <a:pt x="11" y="1"/>
                  </a:moveTo>
                  <a:lnTo>
                    <a:pt x="13" y="12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0"/>
                    <a:pt x="44" y="2"/>
                  </a:cubicBezTo>
                  <a:cubicBezTo>
                    <a:pt x="47" y="4"/>
                    <a:pt x="49" y="6"/>
                    <a:pt x="50" y="9"/>
                  </a:cubicBezTo>
                  <a:cubicBezTo>
                    <a:pt x="51" y="10"/>
                    <a:pt x="52" y="12"/>
                    <a:pt x="52" y="13"/>
                  </a:cubicBezTo>
                  <a:cubicBezTo>
                    <a:pt x="53" y="12"/>
                    <a:pt x="53" y="10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0" y="0"/>
                    <a:pt x="84" y="2"/>
                  </a:cubicBezTo>
                  <a:cubicBezTo>
                    <a:pt x="86" y="4"/>
                    <a:pt x="88" y="6"/>
                    <a:pt x="90" y="8"/>
                  </a:cubicBezTo>
                  <a:cubicBezTo>
                    <a:pt x="93" y="13"/>
                    <a:pt x="94" y="18"/>
                    <a:pt x="94" y="24"/>
                  </a:cubicBezTo>
                  <a:cubicBezTo>
                    <a:pt x="94" y="26"/>
                    <a:pt x="94" y="27"/>
                    <a:pt x="94" y="28"/>
                  </a:cubicBezTo>
                  <a:lnTo>
                    <a:pt x="94" y="67"/>
                  </a:lnTo>
                  <a:lnTo>
                    <a:pt x="82" y="67"/>
                  </a:lnTo>
                  <a:lnTo>
                    <a:pt x="82" y="28"/>
                  </a:lnTo>
                  <a:cubicBezTo>
                    <a:pt x="82" y="27"/>
                    <a:pt x="82" y="27"/>
                    <a:pt x="82" y="26"/>
                  </a:cubicBezTo>
                  <a:cubicBezTo>
                    <a:pt x="82" y="22"/>
                    <a:pt x="81" y="18"/>
                    <a:pt x="79" y="15"/>
                  </a:cubicBezTo>
                  <a:cubicBezTo>
                    <a:pt x="78" y="13"/>
                    <a:pt x="77" y="12"/>
                    <a:pt x="75" y="11"/>
                  </a:cubicBezTo>
                  <a:cubicBezTo>
                    <a:pt x="73" y="10"/>
                    <a:pt x="71" y="9"/>
                    <a:pt x="69" y="9"/>
                  </a:cubicBezTo>
                  <a:cubicBezTo>
                    <a:pt x="68" y="9"/>
                    <a:pt x="68" y="9"/>
                    <a:pt x="67" y="9"/>
                  </a:cubicBezTo>
                  <a:cubicBezTo>
                    <a:pt x="54" y="9"/>
                    <a:pt x="53" y="20"/>
                    <a:pt x="53" y="26"/>
                  </a:cubicBezTo>
                  <a:lnTo>
                    <a:pt x="53" y="67"/>
                  </a:lnTo>
                  <a:lnTo>
                    <a:pt x="41" y="67"/>
                  </a:lnTo>
                  <a:lnTo>
                    <a:pt x="41" y="28"/>
                  </a:lnTo>
                  <a:cubicBezTo>
                    <a:pt x="41" y="27"/>
                    <a:pt x="41" y="27"/>
                    <a:pt x="41" y="26"/>
                  </a:cubicBezTo>
                  <a:cubicBezTo>
                    <a:pt x="41" y="22"/>
                    <a:pt x="40" y="18"/>
                    <a:pt x="38" y="15"/>
                  </a:cubicBezTo>
                  <a:cubicBezTo>
                    <a:pt x="37" y="13"/>
                    <a:pt x="36" y="12"/>
                    <a:pt x="34" y="11"/>
                  </a:cubicBezTo>
                  <a:cubicBezTo>
                    <a:pt x="32" y="10"/>
                    <a:pt x="30" y="9"/>
                    <a:pt x="28" y="9"/>
                  </a:cubicBezTo>
                  <a:cubicBezTo>
                    <a:pt x="27" y="9"/>
                    <a:pt x="27" y="9"/>
                    <a:pt x="26" y="9"/>
                  </a:cubicBez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120"/>
            <p:cNvSpPr/>
            <p:nvPr/>
          </p:nvSpPr>
          <p:spPr>
            <a:xfrm>
              <a:off x="845820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0" y="61"/>
                  </a:cubicBezTo>
                  <a:cubicBezTo>
                    <a:pt x="42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121"/>
            <p:cNvSpPr/>
            <p:nvPr/>
          </p:nvSpPr>
          <p:spPr>
            <a:xfrm>
              <a:off x="8484840" y="3782879"/>
              <a:ext cx="194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4">
                  <a:moveTo>
                    <a:pt x="51" y="14"/>
                  </a:moveTo>
                  <a:lnTo>
                    <a:pt x="50" y="14"/>
                  </a:lnTo>
                  <a:cubicBezTo>
                    <a:pt x="43" y="11"/>
                    <a:pt x="37" y="10"/>
                    <a:pt x="30" y="10"/>
                  </a:cubicBezTo>
                  <a:cubicBezTo>
                    <a:pt x="18" y="10"/>
                    <a:pt x="12" y="15"/>
                    <a:pt x="12" y="23"/>
                  </a:cubicBezTo>
                  <a:cubicBezTo>
                    <a:pt x="12" y="44"/>
                    <a:pt x="55" y="39"/>
                    <a:pt x="55" y="69"/>
                  </a:cubicBezTo>
                  <a:cubicBezTo>
                    <a:pt x="55" y="87"/>
                    <a:pt x="40" y="94"/>
                    <a:pt x="22" y="94"/>
                  </a:cubicBezTo>
                  <a:cubicBezTo>
                    <a:pt x="14" y="94"/>
                    <a:pt x="7" y="93"/>
                    <a:pt x="0" y="90"/>
                  </a:cubicBezTo>
                  <a:lnTo>
                    <a:pt x="0" y="80"/>
                  </a:lnTo>
                  <a:lnTo>
                    <a:pt x="1" y="80"/>
                  </a:lnTo>
                  <a:cubicBezTo>
                    <a:pt x="8" y="84"/>
                    <a:pt x="15" y="85"/>
                    <a:pt x="23" y="86"/>
                  </a:cubicBezTo>
                  <a:cubicBezTo>
                    <a:pt x="35" y="86"/>
                    <a:pt x="42" y="80"/>
                    <a:pt x="42" y="70"/>
                  </a:cubicBezTo>
                  <a:cubicBezTo>
                    <a:pt x="42" y="48"/>
                    <a:pt x="0" y="53"/>
                    <a:pt x="0" y="24"/>
                  </a:cubicBezTo>
                  <a:cubicBezTo>
                    <a:pt x="0" y="10"/>
                    <a:pt x="11" y="0"/>
                    <a:pt x="29" y="0"/>
                  </a:cubicBezTo>
                  <a:cubicBezTo>
                    <a:pt x="37" y="0"/>
                    <a:pt x="43" y="2"/>
                    <a:pt x="50" y="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122"/>
            <p:cNvSpPr/>
            <p:nvPr/>
          </p:nvSpPr>
          <p:spPr>
            <a:xfrm>
              <a:off x="850932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123"/>
            <p:cNvSpPr/>
            <p:nvPr/>
          </p:nvSpPr>
          <p:spPr>
            <a:xfrm>
              <a:off x="8535600" y="3792600"/>
              <a:ext cx="1152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6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124"/>
            <p:cNvSpPr/>
            <p:nvPr/>
          </p:nvSpPr>
          <p:spPr>
            <a:xfrm>
              <a:off x="8550720" y="379260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125"/>
            <p:cNvSpPr/>
            <p:nvPr/>
          </p:nvSpPr>
          <p:spPr>
            <a:xfrm>
              <a:off x="8578080" y="37828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126"/>
            <p:cNvSpPr/>
            <p:nvPr/>
          </p:nvSpPr>
          <p:spPr>
            <a:xfrm>
              <a:off x="8589240" y="379223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127"/>
            <p:cNvSpPr/>
            <p:nvPr/>
          </p:nvSpPr>
          <p:spPr>
            <a:xfrm>
              <a:off x="8609760" y="379188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9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5" y="60"/>
                    <a:pt x="50" y="58"/>
                  </a:cubicBezTo>
                  <a:lnTo>
                    <a:pt x="51" y="58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9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128"/>
            <p:cNvSpPr/>
            <p:nvPr/>
          </p:nvSpPr>
          <p:spPr>
            <a:xfrm>
              <a:off x="8634959" y="38113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129"/>
            <p:cNvSpPr/>
            <p:nvPr/>
          </p:nvSpPr>
          <p:spPr>
            <a:xfrm>
              <a:off x="8646840" y="379223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2" y="11"/>
                    <a:pt x="13" y="9"/>
                  </a:cubicBezTo>
                  <a:cubicBezTo>
                    <a:pt x="14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2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6" y="60"/>
                    <a:pt x="29" y="60"/>
                  </a:cubicBezTo>
                  <a:cubicBezTo>
                    <a:pt x="41" y="60"/>
                    <a:pt x="47" y="49"/>
                    <a:pt x="47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130"/>
            <p:cNvSpPr/>
            <p:nvPr/>
          </p:nvSpPr>
          <p:spPr>
            <a:xfrm>
              <a:off x="8674560" y="379260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131"/>
            <p:cNvSpPr/>
            <p:nvPr/>
          </p:nvSpPr>
          <p:spPr>
            <a:xfrm>
              <a:off x="8689320" y="37918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132"/>
            <p:cNvSpPr/>
            <p:nvPr/>
          </p:nvSpPr>
          <p:spPr>
            <a:xfrm>
              <a:off x="871488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7"/>
                  </a:moveTo>
                  <a:cubicBezTo>
                    <a:pt x="39" y="88"/>
                    <a:pt x="35" y="88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7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133"/>
            <p:cNvSpPr/>
            <p:nvPr/>
          </p:nvSpPr>
          <p:spPr>
            <a:xfrm>
              <a:off x="8733960" y="37918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134"/>
            <p:cNvSpPr/>
            <p:nvPr/>
          </p:nvSpPr>
          <p:spPr>
            <a:xfrm>
              <a:off x="8759520" y="37850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135"/>
            <p:cNvSpPr/>
            <p:nvPr/>
          </p:nvSpPr>
          <p:spPr>
            <a:xfrm>
              <a:off x="8226720" y="3834720"/>
              <a:ext cx="154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95">
                  <a:moveTo>
                    <a:pt x="26" y="39"/>
                  </a:moveTo>
                  <a:lnTo>
                    <a:pt x="26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2"/>
                  </a:cubicBezTo>
                  <a:cubicBezTo>
                    <a:pt x="13" y="17"/>
                    <a:pt x="14" y="13"/>
                    <a:pt x="16" y="9"/>
                  </a:cubicBezTo>
                  <a:cubicBezTo>
                    <a:pt x="18" y="6"/>
                    <a:pt x="20" y="4"/>
                    <a:pt x="23" y="3"/>
                  </a:cubicBezTo>
                  <a:cubicBezTo>
                    <a:pt x="26" y="1"/>
                    <a:pt x="29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1"/>
                  </a:lnTo>
                  <a:cubicBezTo>
                    <a:pt x="41" y="10"/>
                    <a:pt x="38" y="9"/>
                    <a:pt x="35" y="9"/>
                  </a:cubicBezTo>
                  <a:lnTo>
                    <a:pt x="34" y="9"/>
                  </a:lnTo>
                  <a:cubicBezTo>
                    <a:pt x="32" y="9"/>
                    <a:pt x="32" y="9"/>
                    <a:pt x="30" y="10"/>
                  </a:cubicBezTo>
                  <a:cubicBezTo>
                    <a:pt x="28" y="11"/>
                    <a:pt x="27" y="12"/>
                    <a:pt x="27" y="13"/>
                  </a:cubicBezTo>
                  <a:cubicBezTo>
                    <a:pt x="27" y="14"/>
                    <a:pt x="26" y="14"/>
                    <a:pt x="26" y="14"/>
                  </a:cubicBezTo>
                  <a:cubicBezTo>
                    <a:pt x="25" y="17"/>
                    <a:pt x="25" y="19"/>
                    <a:pt x="25" y="22"/>
                  </a:cubicBezTo>
                  <a:cubicBezTo>
                    <a:pt x="25" y="24"/>
                    <a:pt x="25" y="25"/>
                    <a:pt x="25" y="26"/>
                  </a:cubicBezTo>
                  <a:lnTo>
                    <a:pt x="25" y="31"/>
                  </a:lnTo>
                  <a:lnTo>
                    <a:pt x="44" y="31"/>
                  </a:lnTo>
                  <a:lnTo>
                    <a:pt x="44" y="4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136"/>
            <p:cNvSpPr/>
            <p:nvPr/>
          </p:nvSpPr>
          <p:spPr>
            <a:xfrm>
              <a:off x="8248320" y="3845159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4" y="66"/>
                  </a:moveTo>
                  <a:lnTo>
                    <a:pt x="41" y="55"/>
                  </a:lnTo>
                  <a:cubicBezTo>
                    <a:pt x="40" y="63"/>
                    <a:pt x="34" y="68"/>
                    <a:pt x="22" y="68"/>
                  </a:cubicBezTo>
                  <a:lnTo>
                    <a:pt x="21" y="68"/>
                  </a:lnTo>
                  <a:cubicBezTo>
                    <a:pt x="17" y="68"/>
                    <a:pt x="14" y="67"/>
                    <a:pt x="10" y="65"/>
                  </a:cubicBezTo>
                  <a:cubicBezTo>
                    <a:pt x="8" y="64"/>
                    <a:pt x="6" y="62"/>
                    <a:pt x="4" y="60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3" y="49"/>
                    <a:pt x="15" y="53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8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137"/>
            <p:cNvSpPr/>
            <p:nvPr/>
          </p:nvSpPr>
          <p:spPr>
            <a:xfrm>
              <a:off x="8274959" y="38448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7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138"/>
            <p:cNvSpPr/>
            <p:nvPr/>
          </p:nvSpPr>
          <p:spPr>
            <a:xfrm>
              <a:off x="8300160" y="38448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6"/>
                    <a:pt x="15" y="64"/>
                  </a:cubicBezTo>
                  <a:cubicBezTo>
                    <a:pt x="10" y="61"/>
                    <a:pt x="7" y="57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139"/>
            <p:cNvSpPr/>
            <p:nvPr/>
          </p:nvSpPr>
          <p:spPr>
            <a:xfrm>
              <a:off x="832068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140"/>
            <p:cNvSpPr/>
            <p:nvPr/>
          </p:nvSpPr>
          <p:spPr>
            <a:xfrm>
              <a:off x="8341560" y="38354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141"/>
            <p:cNvSpPr/>
            <p:nvPr/>
          </p:nvSpPr>
          <p:spPr>
            <a:xfrm>
              <a:off x="8352719" y="384480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1" y="69"/>
                  </a:moveTo>
                  <a:cubicBezTo>
                    <a:pt x="11" y="69"/>
                    <a:pt x="0" y="56"/>
                    <a:pt x="0" y="34"/>
                  </a:cubicBezTo>
                  <a:cubicBezTo>
                    <a:pt x="0" y="11"/>
                    <a:pt x="11" y="0"/>
                    <a:pt x="31" y="0"/>
                  </a:cubicBezTo>
                  <a:cubicBezTo>
                    <a:pt x="50" y="0"/>
                    <a:pt x="61" y="11"/>
                    <a:pt x="61" y="34"/>
                  </a:cubicBezTo>
                  <a:cubicBezTo>
                    <a:pt x="61" y="56"/>
                    <a:pt x="50" y="69"/>
                    <a:pt x="31" y="69"/>
                  </a:cubicBezTo>
                  <a:close/>
                  <a:moveTo>
                    <a:pt x="49" y="34"/>
                  </a:moveTo>
                  <a:cubicBezTo>
                    <a:pt x="49" y="17"/>
                    <a:pt x="43" y="8"/>
                    <a:pt x="31" y="8"/>
                  </a:cubicBezTo>
                  <a:cubicBezTo>
                    <a:pt x="18" y="8"/>
                    <a:pt x="12" y="17"/>
                    <a:pt x="12" y="34"/>
                  </a:cubicBezTo>
                  <a:cubicBezTo>
                    <a:pt x="12" y="50"/>
                    <a:pt x="19" y="60"/>
                    <a:pt x="31" y="60"/>
                  </a:cubicBezTo>
                  <a:cubicBezTo>
                    <a:pt x="43" y="60"/>
                    <a:pt x="49" y="51"/>
                    <a:pt x="49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142"/>
            <p:cNvSpPr/>
            <p:nvPr/>
          </p:nvSpPr>
          <p:spPr>
            <a:xfrm>
              <a:off x="8380799" y="3844800"/>
              <a:ext cx="1944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7">
                  <a:moveTo>
                    <a:pt x="10" y="1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4"/>
                    <a:pt x="49" y="6"/>
                    <a:pt x="51" y="8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5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2" y="19"/>
                    <a:pt x="40" y="15"/>
                  </a:cubicBezTo>
                  <a:cubicBezTo>
                    <a:pt x="39" y="13"/>
                    <a:pt x="37" y="12"/>
                    <a:pt x="36" y="11"/>
                  </a:cubicBezTo>
                  <a:cubicBezTo>
                    <a:pt x="33" y="10"/>
                    <a:pt x="31" y="9"/>
                    <a:pt x="29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9"/>
                    <a:pt x="13" y="20"/>
                    <a:pt x="13" y="27"/>
                  </a:cubicBezTo>
                  <a:lnTo>
                    <a:pt x="13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143"/>
            <p:cNvSpPr/>
            <p:nvPr/>
          </p:nvSpPr>
          <p:spPr>
            <a:xfrm>
              <a:off x="841932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28" y="0"/>
                  </a:moveTo>
                  <a:cubicBezTo>
                    <a:pt x="27" y="2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5"/>
                  </a:cubicBezTo>
                  <a:lnTo>
                    <a:pt x="19" y="115"/>
                  </a:lnTo>
                  <a:cubicBezTo>
                    <a:pt x="17" y="111"/>
                    <a:pt x="15" y="108"/>
                    <a:pt x="13" y="105"/>
                  </a:cubicBezTo>
                  <a:cubicBezTo>
                    <a:pt x="4" y="90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7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144"/>
            <p:cNvSpPr/>
            <p:nvPr/>
          </p:nvSpPr>
          <p:spPr>
            <a:xfrm>
              <a:off x="8432280" y="384480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5"/>
                  </a:moveTo>
                  <a:cubicBezTo>
                    <a:pt x="46" y="68"/>
                    <a:pt x="40" y="68"/>
                    <a:pt x="33" y="68"/>
                  </a:cubicBezTo>
                  <a:cubicBezTo>
                    <a:pt x="32" y="68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1" y="62"/>
                    <a:pt x="9" y="60"/>
                  </a:cubicBezTo>
                  <a:cubicBezTo>
                    <a:pt x="7" y="58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5"/>
                    <a:pt x="0" y="34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6" y="25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29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2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145"/>
            <p:cNvSpPr/>
            <p:nvPr/>
          </p:nvSpPr>
          <p:spPr>
            <a:xfrm>
              <a:off x="8456039" y="384515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146"/>
            <p:cNvSpPr/>
            <p:nvPr/>
          </p:nvSpPr>
          <p:spPr>
            <a:xfrm>
              <a:off x="8481600" y="383760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6" y="76"/>
                  </a:cubicBezTo>
                  <a:cubicBezTo>
                    <a:pt x="26" y="77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147"/>
            <p:cNvSpPr/>
            <p:nvPr/>
          </p:nvSpPr>
          <p:spPr>
            <a:xfrm>
              <a:off x="8500680" y="3834720"/>
              <a:ext cx="9720" cy="41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5">
                  <a:moveTo>
                    <a:pt x="0" y="115"/>
                  </a:moveTo>
                  <a:cubicBezTo>
                    <a:pt x="1" y="113"/>
                    <a:pt x="2" y="112"/>
                    <a:pt x="3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3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2" y="4"/>
                    <a:pt x="14" y="7"/>
                    <a:pt x="16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90"/>
                    <a:pt x="16" y="105"/>
                  </a:cubicBezTo>
                  <a:cubicBezTo>
                    <a:pt x="14" y="108"/>
                    <a:pt x="12" y="111"/>
                    <a:pt x="9" y="11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148"/>
            <p:cNvSpPr/>
            <p:nvPr/>
          </p:nvSpPr>
          <p:spPr>
            <a:xfrm>
              <a:off x="8528040" y="383508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35" y="8"/>
                  </a:moveTo>
                  <a:cubicBezTo>
                    <a:pt x="27" y="8"/>
                    <a:pt x="21" y="9"/>
                    <a:pt x="21" y="19"/>
                  </a:cubicBezTo>
                  <a:lnTo>
                    <a:pt x="21" y="43"/>
                  </a:lnTo>
                  <a:cubicBezTo>
                    <a:pt x="21" y="48"/>
                    <a:pt x="21" y="54"/>
                    <a:pt x="12" y="56"/>
                  </a:cubicBezTo>
                  <a:cubicBezTo>
                    <a:pt x="21" y="59"/>
                    <a:pt x="21" y="65"/>
                    <a:pt x="21" y="69"/>
                  </a:cubicBezTo>
                  <a:lnTo>
                    <a:pt x="21" y="94"/>
                  </a:lnTo>
                  <a:cubicBezTo>
                    <a:pt x="21" y="104"/>
                    <a:pt x="27" y="105"/>
                    <a:pt x="35" y="105"/>
                  </a:cubicBezTo>
                  <a:lnTo>
                    <a:pt x="35" y="114"/>
                  </a:lnTo>
                  <a:cubicBezTo>
                    <a:pt x="34" y="114"/>
                    <a:pt x="33" y="114"/>
                    <a:pt x="32" y="114"/>
                  </a:cubicBezTo>
                  <a:cubicBezTo>
                    <a:pt x="26" y="114"/>
                    <a:pt x="22" y="113"/>
                    <a:pt x="17" y="110"/>
                  </a:cubicBezTo>
                  <a:cubicBezTo>
                    <a:pt x="16" y="110"/>
                    <a:pt x="16" y="109"/>
                    <a:pt x="15" y="109"/>
                  </a:cubicBezTo>
                  <a:cubicBezTo>
                    <a:pt x="14" y="108"/>
                    <a:pt x="14" y="107"/>
                    <a:pt x="13" y="105"/>
                  </a:cubicBezTo>
                  <a:cubicBezTo>
                    <a:pt x="11" y="102"/>
                    <a:pt x="10" y="99"/>
                    <a:pt x="10" y="96"/>
                  </a:cubicBezTo>
                  <a:cubicBezTo>
                    <a:pt x="10" y="95"/>
                    <a:pt x="10" y="94"/>
                    <a:pt x="10" y="93"/>
                  </a:cubicBezTo>
                  <a:lnTo>
                    <a:pt x="10" y="69"/>
                  </a:lnTo>
                  <a:cubicBezTo>
                    <a:pt x="10" y="62"/>
                    <a:pt x="6" y="61"/>
                    <a:pt x="0" y="61"/>
                  </a:cubicBezTo>
                  <a:lnTo>
                    <a:pt x="0" y="52"/>
                  </a:lnTo>
                  <a:cubicBezTo>
                    <a:pt x="6" y="52"/>
                    <a:pt x="10" y="52"/>
                    <a:pt x="10" y="44"/>
                  </a:cubicBezTo>
                  <a:lnTo>
                    <a:pt x="10" y="20"/>
                  </a:lnTo>
                  <a:cubicBezTo>
                    <a:pt x="10" y="20"/>
                    <a:pt x="10" y="19"/>
                    <a:pt x="10" y="18"/>
                  </a:cubicBezTo>
                  <a:cubicBezTo>
                    <a:pt x="10" y="14"/>
                    <a:pt x="11" y="11"/>
                    <a:pt x="13" y="8"/>
                  </a:cubicBezTo>
                  <a:cubicBezTo>
                    <a:pt x="14" y="7"/>
                    <a:pt x="14" y="6"/>
                    <a:pt x="15" y="5"/>
                  </a:cubicBezTo>
                  <a:cubicBezTo>
                    <a:pt x="16" y="4"/>
                    <a:pt x="16" y="4"/>
                    <a:pt x="17" y="4"/>
                  </a:cubicBezTo>
                  <a:cubicBezTo>
                    <a:pt x="22" y="1"/>
                    <a:pt x="26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149"/>
            <p:cNvSpPr/>
            <p:nvPr/>
          </p:nvSpPr>
          <p:spPr>
            <a:xfrm>
              <a:off x="8277479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150"/>
            <p:cNvSpPr/>
            <p:nvPr/>
          </p:nvSpPr>
          <p:spPr>
            <a:xfrm>
              <a:off x="830304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7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6" y="69"/>
                    <a:pt x="54" y="69"/>
                  </a:cubicBezTo>
                  <a:cubicBezTo>
                    <a:pt x="53" y="69"/>
                    <a:pt x="53" y="69"/>
                    <a:pt x="52" y="69"/>
                  </a:cubicBez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7"/>
                    <a:pt x="39" y="57"/>
                    <a:pt x="39" y="58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6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5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5" y="57"/>
                    <a:pt x="17" y="58"/>
                  </a:cubicBezTo>
                  <a:cubicBezTo>
                    <a:pt x="19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151"/>
            <p:cNvSpPr/>
            <p:nvPr/>
          </p:nvSpPr>
          <p:spPr>
            <a:xfrm>
              <a:off x="8330040" y="3897720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8" y="0"/>
                  </a:lnTo>
                  <a:lnTo>
                    <a:pt x="11" y="13"/>
                  </a:lnTo>
                  <a:cubicBezTo>
                    <a:pt x="13" y="2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152"/>
            <p:cNvSpPr/>
            <p:nvPr/>
          </p:nvSpPr>
          <p:spPr>
            <a:xfrm>
              <a:off x="83570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4" y="81"/>
                  </a:cubicBezTo>
                  <a:cubicBezTo>
                    <a:pt x="12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3" y="72"/>
                    <a:pt x="24" y="75"/>
                  </a:cubicBezTo>
                  <a:cubicBezTo>
                    <a:pt x="25" y="76"/>
                    <a:pt x="26" y="77"/>
                    <a:pt x="27" y="77"/>
                  </a:cubicBezTo>
                  <a:cubicBezTo>
                    <a:pt x="28" y="78"/>
                    <a:pt x="30" y="78"/>
                    <a:pt x="31" y="78"/>
                  </a:cubicBezTo>
                  <a:lnTo>
                    <a:pt x="32" y="78"/>
                  </a:lnTo>
                  <a:cubicBezTo>
                    <a:pt x="35" y="78"/>
                    <a:pt x="38" y="78"/>
                    <a:pt x="41" y="76"/>
                  </a:cubicBezTo>
                  <a:lnTo>
                    <a:pt x="42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153"/>
            <p:cNvSpPr/>
            <p:nvPr/>
          </p:nvSpPr>
          <p:spPr>
            <a:xfrm>
              <a:off x="8376479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3" y="1"/>
                    <a:pt x="18" y="1"/>
                    <a:pt x="25" y="1"/>
                  </a:cubicBezTo>
                  <a:lnTo>
                    <a:pt x="26" y="1"/>
                  </a:lnTo>
                  <a:cubicBezTo>
                    <a:pt x="27" y="0"/>
                    <a:pt x="28" y="0"/>
                    <a:pt x="29" y="0"/>
                  </a:cubicBezTo>
                  <a:cubicBezTo>
                    <a:pt x="34" y="0"/>
                    <a:pt x="38" y="1"/>
                    <a:pt x="42" y="4"/>
                  </a:cubicBezTo>
                  <a:cubicBezTo>
                    <a:pt x="44" y="5"/>
                    <a:pt x="46" y="7"/>
                    <a:pt x="48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9" y="60"/>
                    <a:pt x="59" y="60"/>
                  </a:cubicBezTo>
                  <a:cubicBezTo>
                    <a:pt x="60" y="60"/>
                    <a:pt x="61" y="59"/>
                    <a:pt x="61" y="59"/>
                  </a:cubicBezTo>
                  <a:lnTo>
                    <a:pt x="61" y="68"/>
                  </a:lnTo>
                  <a:cubicBezTo>
                    <a:pt x="59" y="69"/>
                    <a:pt x="57" y="69"/>
                    <a:pt x="54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0" y="69"/>
                    <a:pt x="49" y="68"/>
                    <a:pt x="47" y="67"/>
                  </a:cubicBezTo>
                  <a:cubicBezTo>
                    <a:pt x="45" y="66"/>
                    <a:pt x="43" y="65"/>
                    <a:pt x="42" y="63"/>
                  </a:cubicBezTo>
                  <a:cubicBezTo>
                    <a:pt x="41" y="61"/>
                    <a:pt x="41" y="59"/>
                    <a:pt x="41" y="57"/>
                  </a:cubicBezTo>
                  <a:cubicBezTo>
                    <a:pt x="40" y="57"/>
                    <a:pt x="40" y="58"/>
                    <a:pt x="40" y="58"/>
                  </a:cubicBezTo>
                  <a:cubicBezTo>
                    <a:pt x="38" y="62"/>
                    <a:pt x="35" y="64"/>
                    <a:pt x="32" y="66"/>
                  </a:cubicBezTo>
                  <a:cubicBezTo>
                    <a:pt x="29" y="68"/>
                    <a:pt x="25" y="69"/>
                    <a:pt x="21" y="69"/>
                  </a:cubicBezTo>
                  <a:cubicBezTo>
                    <a:pt x="17" y="69"/>
                    <a:pt x="15" y="68"/>
                    <a:pt x="11" y="66"/>
                  </a:cubicBezTo>
                  <a:cubicBezTo>
                    <a:pt x="7" y="64"/>
                    <a:pt x="5" y="62"/>
                    <a:pt x="3" y="58"/>
                  </a:cubicBezTo>
                  <a:cubicBezTo>
                    <a:pt x="1" y="56"/>
                    <a:pt x="1" y="53"/>
                    <a:pt x="0" y="50"/>
                  </a:cubicBezTo>
                  <a:cubicBezTo>
                    <a:pt x="0" y="37"/>
                    <a:pt x="11" y="29"/>
                    <a:pt x="33" y="29"/>
                  </a:cubicBezTo>
                  <a:cubicBezTo>
                    <a:pt x="37" y="29"/>
                    <a:pt x="40" y="29"/>
                    <a:pt x="40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8" y="15"/>
                  </a:cubicBezTo>
                  <a:cubicBezTo>
                    <a:pt x="36" y="13"/>
                    <a:pt x="35" y="12"/>
                    <a:pt x="34" y="11"/>
                  </a:cubicBezTo>
                  <a:cubicBezTo>
                    <a:pt x="31" y="10"/>
                    <a:pt x="29" y="9"/>
                    <a:pt x="26" y="9"/>
                  </a:cubicBezTo>
                  <a:lnTo>
                    <a:pt x="25" y="9"/>
                  </a:ln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9" y="60"/>
                    <a:pt x="32" y="58"/>
                  </a:cubicBezTo>
                  <a:cubicBezTo>
                    <a:pt x="35" y="56"/>
                    <a:pt x="36" y="55"/>
                    <a:pt x="37" y="52"/>
                  </a:cubicBezTo>
                  <a:cubicBezTo>
                    <a:pt x="39" y="48"/>
                    <a:pt x="40" y="44"/>
                    <a:pt x="40" y="40"/>
                  </a:cubicBezTo>
                  <a:cubicBezTo>
                    <a:pt x="40" y="39"/>
                    <a:pt x="40" y="39"/>
                    <a:pt x="40" y="38"/>
                  </a:cubicBezTo>
                  <a:lnTo>
                    <a:pt x="40" y="37"/>
                  </a:lnTo>
                  <a:lnTo>
                    <a:pt x="36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3" y="52"/>
                    <a:pt x="14" y="54"/>
                  </a:cubicBezTo>
                  <a:cubicBezTo>
                    <a:pt x="15" y="56"/>
                    <a:pt x="16" y="57"/>
                    <a:pt x="18" y="58"/>
                  </a:cubicBezTo>
                  <a:cubicBezTo>
                    <a:pt x="20" y="59"/>
                    <a:pt x="21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154"/>
            <p:cNvSpPr/>
            <p:nvPr/>
          </p:nvSpPr>
          <p:spPr>
            <a:xfrm>
              <a:off x="840348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0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3" y="2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155"/>
            <p:cNvSpPr/>
            <p:nvPr/>
          </p:nvSpPr>
          <p:spPr>
            <a:xfrm>
              <a:off x="841716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4"/>
                  </a:moveTo>
                  <a:lnTo>
                    <a:pt x="31" y="44"/>
                  </a:lnTo>
                  <a:cubicBezTo>
                    <a:pt x="28" y="44"/>
                    <a:pt x="26" y="44"/>
                    <a:pt x="23" y="43"/>
                  </a:cubicBezTo>
                  <a:cubicBezTo>
                    <a:pt x="22" y="43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8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30" y="95"/>
                  </a:cubicBezTo>
                  <a:cubicBezTo>
                    <a:pt x="10" y="95"/>
                    <a:pt x="0" y="89"/>
                    <a:pt x="0" y="78"/>
                  </a:cubicBezTo>
                  <a:cubicBezTo>
                    <a:pt x="1" y="76"/>
                    <a:pt x="1" y="73"/>
                    <a:pt x="2" y="71"/>
                  </a:cubicBezTo>
                  <a:cubicBezTo>
                    <a:pt x="4" y="69"/>
                    <a:pt x="5" y="67"/>
                    <a:pt x="8" y="66"/>
                  </a:cubicBezTo>
                  <a:cubicBezTo>
                    <a:pt x="10" y="65"/>
                    <a:pt x="11" y="64"/>
                    <a:pt x="13" y="64"/>
                  </a:cubicBezTo>
                  <a:cubicBezTo>
                    <a:pt x="13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5"/>
                    <a:pt x="5" y="53"/>
                  </a:cubicBezTo>
                  <a:cubicBezTo>
                    <a:pt x="5" y="45"/>
                    <a:pt x="14" y="42"/>
                    <a:pt x="17" y="41"/>
                  </a:cubicBezTo>
                  <a:lnTo>
                    <a:pt x="16" y="41"/>
                  </a:lnTo>
                  <a:cubicBezTo>
                    <a:pt x="13" y="39"/>
                    <a:pt x="11" y="38"/>
                    <a:pt x="9" y="34"/>
                  </a:cubicBezTo>
                  <a:cubicBezTo>
                    <a:pt x="7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2" y="2"/>
                  </a:cubicBezTo>
                  <a:lnTo>
                    <a:pt x="33" y="2"/>
                  </a:lnTo>
                  <a:cubicBezTo>
                    <a:pt x="38" y="2"/>
                    <a:pt x="42" y="3"/>
                    <a:pt x="47" y="6"/>
                  </a:cubicBezTo>
                  <a:cubicBezTo>
                    <a:pt x="48" y="6"/>
                    <a:pt x="48" y="6"/>
                    <a:pt x="49" y="7"/>
                  </a:cubicBezTo>
                  <a:lnTo>
                    <a:pt x="49" y="6"/>
                  </a:lnTo>
                  <a:cubicBezTo>
                    <a:pt x="51" y="4"/>
                    <a:pt x="52" y="2"/>
                    <a:pt x="54" y="1"/>
                  </a:cubicBezTo>
                  <a:cubicBezTo>
                    <a:pt x="56" y="0"/>
                    <a:pt x="58" y="0"/>
                    <a:pt x="61" y="0"/>
                  </a:cubicBezTo>
                  <a:cubicBezTo>
                    <a:pt x="61" y="0"/>
                    <a:pt x="62" y="0"/>
                    <a:pt x="63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2" y="10"/>
                  </a:cubicBezTo>
                  <a:cubicBezTo>
                    <a:pt x="61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1"/>
                    <a:pt x="53" y="12"/>
                  </a:cubicBezTo>
                  <a:lnTo>
                    <a:pt x="54" y="13"/>
                  </a:lnTo>
                  <a:cubicBezTo>
                    <a:pt x="57" y="16"/>
                    <a:pt x="56" y="20"/>
                    <a:pt x="57" y="24"/>
                  </a:cubicBezTo>
                  <a:cubicBezTo>
                    <a:pt x="57" y="36"/>
                    <a:pt x="47" y="44"/>
                    <a:pt x="32" y="44"/>
                  </a:cubicBezTo>
                  <a:close/>
                  <a:moveTo>
                    <a:pt x="19" y="66"/>
                  </a:moveTo>
                  <a:cubicBezTo>
                    <a:pt x="18" y="66"/>
                    <a:pt x="18" y="66"/>
                    <a:pt x="18" y="66"/>
                  </a:cubicBezTo>
                  <a:cubicBezTo>
                    <a:pt x="16" y="67"/>
                    <a:pt x="15" y="69"/>
                    <a:pt x="14" y="71"/>
                  </a:cubicBezTo>
                  <a:cubicBezTo>
                    <a:pt x="13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2" y="87"/>
                    <a:pt x="52" y="82"/>
                    <a:pt x="52" y="75"/>
                  </a:cubicBezTo>
                  <a:cubicBezTo>
                    <a:pt x="52" y="67"/>
                    <a:pt x="43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5" y="18"/>
                    <a:pt x="43" y="16"/>
                  </a:cubicBezTo>
                  <a:cubicBezTo>
                    <a:pt x="41" y="14"/>
                    <a:pt x="42" y="12"/>
                    <a:pt x="39" y="11"/>
                  </a:cubicBezTo>
                  <a:cubicBezTo>
                    <a:pt x="36" y="10"/>
                    <a:pt x="34" y="9"/>
                    <a:pt x="32" y="9"/>
                  </a:cubicBezTo>
                  <a:cubicBezTo>
                    <a:pt x="30" y="9"/>
                    <a:pt x="27" y="10"/>
                    <a:pt x="25" y="11"/>
                  </a:cubicBezTo>
                  <a:cubicBezTo>
                    <a:pt x="23" y="12"/>
                    <a:pt x="23" y="14"/>
                    <a:pt x="21" y="16"/>
                  </a:cubicBezTo>
                  <a:cubicBezTo>
                    <a:pt x="19" y="18"/>
                    <a:pt x="19" y="20"/>
                    <a:pt x="19" y="23"/>
                  </a:cubicBezTo>
                  <a:cubicBezTo>
                    <a:pt x="19" y="25"/>
                    <a:pt x="19" y="27"/>
                    <a:pt x="21" y="29"/>
                  </a:cubicBezTo>
                  <a:cubicBezTo>
                    <a:pt x="23" y="31"/>
                    <a:pt x="23" y="33"/>
                    <a:pt x="25" y="34"/>
                  </a:cubicBezTo>
                  <a:cubicBezTo>
                    <a:pt x="27" y="35"/>
                    <a:pt x="30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1" y="32"/>
                    <a:pt x="43" y="30"/>
                  </a:cubicBezTo>
                  <a:cubicBezTo>
                    <a:pt x="45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156"/>
            <p:cNvSpPr/>
            <p:nvPr/>
          </p:nvSpPr>
          <p:spPr>
            <a:xfrm>
              <a:off x="844344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5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157"/>
            <p:cNvSpPr/>
            <p:nvPr/>
          </p:nvSpPr>
          <p:spPr>
            <a:xfrm>
              <a:off x="846684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2" y="86"/>
                  </a:moveTo>
                  <a:cubicBezTo>
                    <a:pt x="39" y="87"/>
                    <a:pt x="35" y="88"/>
                    <a:pt x="31" y="88"/>
                  </a:cubicBezTo>
                  <a:cubicBezTo>
                    <a:pt x="30" y="88"/>
                    <a:pt x="30" y="88"/>
                    <a:pt x="29" y="88"/>
                  </a:cubicBezTo>
                  <a:cubicBezTo>
                    <a:pt x="25" y="88"/>
                    <a:pt x="23" y="87"/>
                    <a:pt x="20" y="85"/>
                  </a:cubicBezTo>
                  <a:cubicBezTo>
                    <a:pt x="17" y="84"/>
                    <a:pt x="16" y="83"/>
                    <a:pt x="14" y="81"/>
                  </a:cubicBezTo>
                  <a:cubicBezTo>
                    <a:pt x="12" y="76"/>
                    <a:pt x="11" y="72"/>
                    <a:pt x="11" y="68"/>
                  </a:cubicBezTo>
                  <a:cubicBezTo>
                    <a:pt x="11" y="66"/>
                    <a:pt x="11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3" y="64"/>
                    <a:pt x="23" y="65"/>
                    <a:pt x="23" y="66"/>
                  </a:cubicBezTo>
                  <a:cubicBezTo>
                    <a:pt x="23" y="69"/>
                    <a:pt x="24" y="72"/>
                    <a:pt x="25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29" y="78"/>
                    <a:pt x="30" y="78"/>
                    <a:pt x="32" y="78"/>
                  </a:cubicBezTo>
                  <a:lnTo>
                    <a:pt x="33" y="78"/>
                  </a:lnTo>
                  <a:cubicBezTo>
                    <a:pt x="36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158"/>
            <p:cNvSpPr/>
            <p:nvPr/>
          </p:nvSpPr>
          <p:spPr>
            <a:xfrm>
              <a:off x="8501760" y="3903480"/>
              <a:ext cx="1980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32">
                  <a:moveTo>
                    <a:pt x="0" y="9"/>
                  </a:moveTo>
                  <a:lnTo>
                    <a:pt x="0" y="0"/>
                  </a:lnTo>
                  <a:lnTo>
                    <a:pt x="56" y="0"/>
                  </a:lnTo>
                  <a:lnTo>
                    <a:pt x="56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6" y="23"/>
                  </a:lnTo>
                  <a:lnTo>
                    <a:pt x="56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159"/>
            <p:cNvSpPr/>
            <p:nvPr/>
          </p:nvSpPr>
          <p:spPr>
            <a:xfrm>
              <a:off x="8541360" y="38973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9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40" y="60"/>
                    <a:pt x="45" y="59"/>
                    <a:pt x="52" y="56"/>
                  </a:cubicBezTo>
                  <a:lnTo>
                    <a:pt x="53" y="56"/>
                  </a:lnTo>
                  <a:close/>
                  <a:moveTo>
                    <a:pt x="43" y="30"/>
                  </a:moveTo>
                  <a:cubicBezTo>
                    <a:pt x="43" y="16"/>
                    <a:pt x="39" y="9"/>
                    <a:pt x="29" y="9"/>
                  </a:cubicBezTo>
                  <a:cubicBezTo>
                    <a:pt x="19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160"/>
            <p:cNvSpPr/>
            <p:nvPr/>
          </p:nvSpPr>
          <p:spPr>
            <a:xfrm>
              <a:off x="8565120" y="389772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4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161"/>
            <p:cNvSpPr/>
            <p:nvPr/>
          </p:nvSpPr>
          <p:spPr>
            <a:xfrm>
              <a:off x="8590680" y="38905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4" y="72"/>
                    <a:pt x="26" y="75"/>
                  </a:cubicBezTo>
                  <a:cubicBezTo>
                    <a:pt x="26" y="76"/>
                    <a:pt x="27" y="77"/>
                    <a:pt x="28" y="77"/>
                  </a:cubicBezTo>
                  <a:cubicBezTo>
                    <a:pt x="30" y="78"/>
                    <a:pt x="31" y="78"/>
                    <a:pt x="32" y="78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7" y="78"/>
                    <a:pt x="39" y="78"/>
                    <a:pt x="42" y="76"/>
                  </a:cubicBezTo>
                  <a:lnTo>
                    <a:pt x="43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162"/>
            <p:cNvSpPr/>
            <p:nvPr/>
          </p:nvSpPr>
          <p:spPr>
            <a:xfrm>
              <a:off x="8611200" y="39164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163"/>
            <p:cNvSpPr/>
            <p:nvPr/>
          </p:nvSpPr>
          <p:spPr>
            <a:xfrm>
              <a:off x="8618760" y="38905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3"/>
                  </a:lnTo>
                  <a:cubicBezTo>
                    <a:pt x="24" y="64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6" y="76"/>
                    <a:pt x="27" y="76"/>
                    <a:pt x="29" y="77"/>
                  </a:cubicBezTo>
                  <a:cubicBezTo>
                    <a:pt x="30" y="77"/>
                    <a:pt x="31" y="78"/>
                    <a:pt x="33" y="78"/>
                  </a:cubicBezTo>
                  <a:lnTo>
                    <a:pt x="34" y="78"/>
                  </a:lnTo>
                  <a:cubicBezTo>
                    <a:pt x="37" y="78"/>
                    <a:pt x="40" y="78"/>
                    <a:pt x="43" y="76"/>
                  </a:cubicBezTo>
                  <a:lnTo>
                    <a:pt x="44" y="7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164"/>
            <p:cNvSpPr/>
            <p:nvPr/>
          </p:nvSpPr>
          <p:spPr>
            <a:xfrm>
              <a:off x="8638560" y="389736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60"/>
                    <a:pt x="59" y="60"/>
                  </a:cubicBezTo>
                  <a:cubicBezTo>
                    <a:pt x="60" y="60"/>
                    <a:pt x="60" y="59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6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6"/>
                    <a:pt x="35" y="55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165"/>
            <p:cNvSpPr/>
            <p:nvPr/>
          </p:nvSpPr>
          <p:spPr>
            <a:xfrm>
              <a:off x="8665200" y="38977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166"/>
            <p:cNvSpPr/>
            <p:nvPr/>
          </p:nvSpPr>
          <p:spPr>
            <a:xfrm>
              <a:off x="8679240" y="38966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1" y="44"/>
                  </a:moveTo>
                  <a:cubicBezTo>
                    <a:pt x="28" y="44"/>
                    <a:pt x="25" y="44"/>
                    <a:pt x="22" y="43"/>
                  </a:cubicBezTo>
                  <a:lnTo>
                    <a:pt x="21" y="44"/>
                  </a:lnTo>
                  <a:cubicBezTo>
                    <a:pt x="19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3" y="57"/>
                    <a:pt x="63" y="73"/>
                  </a:cubicBezTo>
                  <a:cubicBezTo>
                    <a:pt x="63" y="87"/>
                    <a:pt x="51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1" y="73"/>
                    <a:pt x="2" y="71"/>
                  </a:cubicBezTo>
                  <a:cubicBezTo>
                    <a:pt x="3" y="69"/>
                    <a:pt x="5" y="67"/>
                    <a:pt x="7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1"/>
                    <a:pt x="7" y="61"/>
                    <a:pt x="6" y="59"/>
                  </a:cubicBezTo>
                  <a:cubicBezTo>
                    <a:pt x="5" y="57"/>
                    <a:pt x="5" y="55"/>
                    <a:pt x="5" y="53"/>
                  </a:cubicBezTo>
                  <a:cubicBezTo>
                    <a:pt x="5" y="45"/>
                    <a:pt x="13" y="42"/>
                    <a:pt x="17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2" y="39"/>
                    <a:pt x="10" y="38"/>
                    <a:pt x="8" y="34"/>
                  </a:cubicBezTo>
                  <a:cubicBezTo>
                    <a:pt x="6" y="30"/>
                    <a:pt x="6" y="27"/>
                    <a:pt x="6" y="24"/>
                  </a:cubicBezTo>
                  <a:lnTo>
                    <a:pt x="6" y="23"/>
                  </a:lnTo>
                  <a:cubicBezTo>
                    <a:pt x="6" y="10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3"/>
                    <a:pt x="46" y="6"/>
                  </a:cubicBezTo>
                  <a:cubicBezTo>
                    <a:pt x="47" y="7"/>
                    <a:pt x="48" y="6"/>
                    <a:pt x="48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50" y="4"/>
                    <a:pt x="52" y="2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53" y="12"/>
                    <a:pt x="53" y="13"/>
                    <a:pt x="53" y="13"/>
                  </a:cubicBezTo>
                  <a:cubicBezTo>
                    <a:pt x="55" y="16"/>
                    <a:pt x="56" y="20"/>
                    <a:pt x="56" y="24"/>
                  </a:cubicBezTo>
                  <a:cubicBezTo>
                    <a:pt x="56" y="36"/>
                    <a:pt x="47" y="44"/>
                    <a:pt x="31" y="44"/>
                  </a:cubicBezTo>
                  <a:close/>
                  <a:moveTo>
                    <a:pt x="18" y="66"/>
                  </a:moveTo>
                  <a:lnTo>
                    <a:pt x="17" y="66"/>
                  </a:lnTo>
                  <a:cubicBezTo>
                    <a:pt x="15" y="67"/>
                    <a:pt x="14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0" y="12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7" y="10"/>
                    <a:pt x="25" y="11"/>
                  </a:cubicBezTo>
                  <a:cubicBezTo>
                    <a:pt x="23" y="12"/>
                    <a:pt x="21" y="14"/>
                    <a:pt x="20" y="16"/>
                  </a:cubicBezTo>
                  <a:cubicBezTo>
                    <a:pt x="19" y="18"/>
                    <a:pt x="18" y="20"/>
                    <a:pt x="18" y="23"/>
                  </a:cubicBezTo>
                  <a:cubicBezTo>
                    <a:pt x="18" y="25"/>
                    <a:pt x="19" y="27"/>
                    <a:pt x="20" y="29"/>
                  </a:cubicBezTo>
                  <a:cubicBezTo>
                    <a:pt x="21" y="31"/>
                    <a:pt x="23" y="33"/>
                    <a:pt x="25" y="34"/>
                  </a:cubicBezTo>
                  <a:cubicBezTo>
                    <a:pt x="27" y="35"/>
                    <a:pt x="29" y="36"/>
                    <a:pt x="31" y="36"/>
                  </a:cubicBezTo>
                  <a:cubicBezTo>
                    <a:pt x="32" y="36"/>
                    <a:pt x="32" y="36"/>
                    <a:pt x="33" y="36"/>
                  </a:cubicBezTo>
                  <a:cubicBezTo>
                    <a:pt x="35" y="36"/>
                    <a:pt x="37" y="35"/>
                    <a:pt x="39" y="34"/>
                  </a:cubicBezTo>
                  <a:cubicBezTo>
                    <a:pt x="41" y="33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167"/>
            <p:cNvSpPr/>
            <p:nvPr/>
          </p:nvSpPr>
          <p:spPr>
            <a:xfrm>
              <a:off x="8277840" y="394992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3"/>
                    <a:pt x="11" y="62"/>
                    <a:pt x="9" y="61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168"/>
            <p:cNvSpPr/>
            <p:nvPr/>
          </p:nvSpPr>
          <p:spPr>
            <a:xfrm>
              <a:off x="8301600" y="39506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7" y="66"/>
                  </a:lnTo>
                  <a:lnTo>
                    <a:pt x="26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169"/>
            <p:cNvSpPr/>
            <p:nvPr/>
          </p:nvSpPr>
          <p:spPr>
            <a:xfrm>
              <a:off x="83271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170"/>
            <p:cNvSpPr/>
            <p:nvPr/>
          </p:nvSpPr>
          <p:spPr>
            <a:xfrm>
              <a:off x="8347680" y="3968639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171"/>
            <p:cNvSpPr/>
            <p:nvPr/>
          </p:nvSpPr>
          <p:spPr>
            <a:xfrm>
              <a:off x="8358480" y="3950280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7" y="59"/>
                    <a:pt x="31" y="55"/>
                    <a:pt x="31" y="50"/>
                  </a:cubicBezTo>
                  <a:cubicBezTo>
                    <a:pt x="31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172"/>
            <p:cNvSpPr/>
            <p:nvPr/>
          </p:nvSpPr>
          <p:spPr>
            <a:xfrm>
              <a:off x="8377560" y="394308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6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3" y="21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4" y="72"/>
                    <a:pt x="25" y="75"/>
                  </a:cubicBezTo>
                  <a:cubicBezTo>
                    <a:pt x="26" y="76"/>
                    <a:pt x="27" y="78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173"/>
            <p:cNvSpPr/>
            <p:nvPr/>
          </p:nvSpPr>
          <p:spPr>
            <a:xfrm>
              <a:off x="839700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174"/>
            <p:cNvSpPr/>
            <p:nvPr/>
          </p:nvSpPr>
          <p:spPr>
            <a:xfrm>
              <a:off x="8425080" y="3949920"/>
              <a:ext cx="212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2" y="14"/>
                  </a:lnTo>
                  <a:cubicBezTo>
                    <a:pt x="12" y="12"/>
                    <a:pt x="13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30" y="0"/>
                  </a:cubicBezTo>
                  <a:cubicBezTo>
                    <a:pt x="31" y="0"/>
                    <a:pt x="31" y="0"/>
                    <a:pt x="32" y="1"/>
                  </a:cubicBezTo>
                  <a:cubicBezTo>
                    <a:pt x="50" y="1"/>
                    <a:pt x="60" y="14"/>
                    <a:pt x="60" y="35"/>
                  </a:cubicBezTo>
                  <a:cubicBezTo>
                    <a:pt x="60" y="56"/>
                    <a:pt x="50" y="70"/>
                    <a:pt x="31" y="70"/>
                  </a:cubicBezTo>
                  <a:cubicBezTo>
                    <a:pt x="31" y="70"/>
                    <a:pt x="30" y="70"/>
                    <a:pt x="29" y="70"/>
                  </a:cubicBezTo>
                  <a:cubicBezTo>
                    <a:pt x="26" y="70"/>
                    <a:pt x="23" y="69"/>
                    <a:pt x="20" y="67"/>
                  </a:cubicBezTo>
                  <a:cubicBezTo>
                    <a:pt x="17" y="65"/>
                    <a:pt x="15" y="64"/>
                    <a:pt x="13" y="61"/>
                  </a:cubicBezTo>
                  <a:cubicBezTo>
                    <a:pt x="13" y="60"/>
                    <a:pt x="12" y="59"/>
                    <a:pt x="12" y="58"/>
                  </a:cubicBezTo>
                  <a:lnTo>
                    <a:pt x="12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30" y="9"/>
                  </a:cubicBezTo>
                  <a:cubicBezTo>
                    <a:pt x="17" y="9"/>
                    <a:pt x="12" y="20"/>
                    <a:pt x="12" y="35"/>
                  </a:cubicBezTo>
                  <a:cubicBezTo>
                    <a:pt x="12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175"/>
            <p:cNvSpPr/>
            <p:nvPr/>
          </p:nvSpPr>
          <p:spPr>
            <a:xfrm>
              <a:off x="8453519" y="3941279"/>
              <a:ext cx="208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2">
                  <a:moveTo>
                    <a:pt x="21" y="0"/>
                  </a:move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40" y="2"/>
                    <a:pt x="47" y="5"/>
                  </a:cubicBezTo>
                  <a:cubicBezTo>
                    <a:pt x="51" y="8"/>
                    <a:pt x="53" y="10"/>
                    <a:pt x="55" y="14"/>
                  </a:cubicBezTo>
                  <a:cubicBezTo>
                    <a:pt x="57" y="18"/>
                    <a:pt x="59" y="22"/>
                    <a:pt x="59" y="27"/>
                  </a:cubicBezTo>
                  <a:cubicBezTo>
                    <a:pt x="59" y="27"/>
                    <a:pt x="59" y="28"/>
                    <a:pt x="59" y="29"/>
                  </a:cubicBezTo>
                  <a:lnTo>
                    <a:pt x="59" y="30"/>
                  </a:lnTo>
                  <a:cubicBezTo>
                    <a:pt x="59" y="35"/>
                    <a:pt x="57" y="39"/>
                    <a:pt x="55" y="44"/>
                  </a:cubicBezTo>
                  <a:cubicBezTo>
                    <a:pt x="53" y="47"/>
                    <a:pt x="50" y="50"/>
                    <a:pt x="47" y="53"/>
                  </a:cubicBezTo>
                  <a:cubicBezTo>
                    <a:pt x="40" y="56"/>
                    <a:pt x="33" y="58"/>
                    <a:pt x="25" y="58"/>
                  </a:cubicBezTo>
                  <a:cubicBezTo>
                    <a:pt x="24" y="58"/>
                    <a:pt x="23" y="58"/>
                    <a:pt x="22" y="58"/>
                  </a:cubicBezTo>
                  <a:lnTo>
                    <a:pt x="12" y="58"/>
                  </a:lnTo>
                  <a:lnTo>
                    <a:pt x="12" y="92"/>
                  </a:ln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48"/>
                  </a:moveTo>
                  <a:lnTo>
                    <a:pt x="23" y="48"/>
                  </a:lnTo>
                  <a:cubicBezTo>
                    <a:pt x="24" y="48"/>
                    <a:pt x="25" y="48"/>
                    <a:pt x="26" y="48"/>
                  </a:cubicBezTo>
                  <a:cubicBezTo>
                    <a:pt x="31" y="48"/>
                    <a:pt x="35" y="47"/>
                    <a:pt x="40" y="45"/>
                  </a:cubicBezTo>
                  <a:cubicBezTo>
                    <a:pt x="41" y="43"/>
                    <a:pt x="42" y="42"/>
                    <a:pt x="44" y="40"/>
                  </a:cubicBezTo>
                  <a:cubicBezTo>
                    <a:pt x="46" y="36"/>
                    <a:pt x="47" y="33"/>
                    <a:pt x="47" y="29"/>
                  </a:cubicBezTo>
                  <a:cubicBezTo>
                    <a:pt x="47" y="24"/>
                    <a:pt x="46" y="21"/>
                    <a:pt x="44" y="17"/>
                  </a:cubicBezTo>
                  <a:cubicBezTo>
                    <a:pt x="42" y="15"/>
                    <a:pt x="41" y="14"/>
                    <a:pt x="40" y="12"/>
                  </a:cubicBezTo>
                  <a:cubicBezTo>
                    <a:pt x="35" y="10"/>
                    <a:pt x="31" y="9"/>
                    <a:pt x="26" y="9"/>
                  </a:cubicBezTo>
                  <a:cubicBezTo>
                    <a:pt x="25" y="9"/>
                    <a:pt x="24" y="9"/>
                    <a:pt x="23" y="9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176"/>
            <p:cNvSpPr/>
            <p:nvPr/>
          </p:nvSpPr>
          <p:spPr>
            <a:xfrm>
              <a:off x="8480160" y="39502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1" y="11"/>
                    <a:pt x="29" y="10"/>
                    <a:pt x="27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177"/>
            <p:cNvSpPr/>
            <p:nvPr/>
          </p:nvSpPr>
          <p:spPr>
            <a:xfrm>
              <a:off x="8494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1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178"/>
            <p:cNvSpPr/>
            <p:nvPr/>
          </p:nvSpPr>
          <p:spPr>
            <a:xfrm>
              <a:off x="8523360" y="3949920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8" y="2"/>
                  </a:lnTo>
                  <a:lnTo>
                    <a:pt x="11" y="14"/>
                  </a:lnTo>
                  <a:cubicBezTo>
                    <a:pt x="11" y="12"/>
                    <a:pt x="12" y="11"/>
                    <a:pt x="13" y="10"/>
                  </a:cubicBezTo>
                  <a:cubicBezTo>
                    <a:pt x="14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0"/>
                    <a:pt x="31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0" y="70"/>
                  </a:cubicBezTo>
                  <a:cubicBezTo>
                    <a:pt x="30" y="70"/>
                    <a:pt x="29" y="70"/>
                    <a:pt x="28" y="70"/>
                  </a:cubicBezTo>
                  <a:cubicBezTo>
                    <a:pt x="25" y="70"/>
                    <a:pt x="22" y="69"/>
                    <a:pt x="19" y="67"/>
                  </a:cubicBezTo>
                  <a:cubicBezTo>
                    <a:pt x="16" y="65"/>
                    <a:pt x="14" y="64"/>
                    <a:pt x="12" y="61"/>
                  </a:cubicBezTo>
                  <a:cubicBezTo>
                    <a:pt x="12" y="60"/>
                    <a:pt x="11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1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179"/>
            <p:cNvSpPr/>
            <p:nvPr/>
          </p:nvSpPr>
          <p:spPr>
            <a:xfrm>
              <a:off x="85489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6" y="64"/>
                    <a:pt x="32" y="66"/>
                  </a:cubicBezTo>
                  <a:cubicBezTo>
                    <a:pt x="28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7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1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180"/>
            <p:cNvSpPr/>
            <p:nvPr/>
          </p:nvSpPr>
          <p:spPr>
            <a:xfrm>
              <a:off x="8573040" y="3948840"/>
              <a:ext cx="226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95">
                  <a:moveTo>
                    <a:pt x="32" y="45"/>
                  </a:moveTo>
                  <a:lnTo>
                    <a:pt x="31" y="45"/>
                  </a:lnTo>
                  <a:cubicBezTo>
                    <a:pt x="28" y="45"/>
                    <a:pt x="26" y="44"/>
                    <a:pt x="23" y="43"/>
                  </a:cubicBezTo>
                  <a:cubicBezTo>
                    <a:pt x="22" y="44"/>
                    <a:pt x="22" y="44"/>
                    <a:pt x="21" y="44"/>
                  </a:cubicBezTo>
                  <a:cubicBezTo>
                    <a:pt x="20" y="45"/>
                    <a:pt x="19" y="46"/>
                    <a:pt x="18" y="47"/>
                  </a:cubicBezTo>
                  <a:cubicBezTo>
                    <a:pt x="17" y="48"/>
                    <a:pt x="17" y="49"/>
                    <a:pt x="17" y="51"/>
                  </a:cubicBezTo>
                  <a:cubicBezTo>
                    <a:pt x="17" y="57"/>
                    <a:pt x="23" y="57"/>
                    <a:pt x="27" y="57"/>
                  </a:cubicBezTo>
                  <a:lnTo>
                    <a:pt x="39" y="57"/>
                  </a:lnTo>
                  <a:cubicBezTo>
                    <a:pt x="46" y="57"/>
                    <a:pt x="64" y="57"/>
                    <a:pt x="64" y="73"/>
                  </a:cubicBezTo>
                  <a:cubicBezTo>
                    <a:pt x="64" y="87"/>
                    <a:pt x="52" y="95"/>
                    <a:pt x="29" y="95"/>
                  </a:cubicBezTo>
                  <a:cubicBezTo>
                    <a:pt x="9" y="95"/>
                    <a:pt x="0" y="89"/>
                    <a:pt x="0" y="78"/>
                  </a:cubicBezTo>
                  <a:cubicBezTo>
                    <a:pt x="0" y="76"/>
                    <a:pt x="0" y="74"/>
                    <a:pt x="2" y="71"/>
                  </a:cubicBezTo>
                  <a:cubicBezTo>
                    <a:pt x="3" y="69"/>
                    <a:pt x="5" y="67"/>
                    <a:pt x="8" y="66"/>
                  </a:cubicBezTo>
                  <a:cubicBezTo>
                    <a:pt x="9" y="65"/>
                    <a:pt x="11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9" y="62"/>
                    <a:pt x="8" y="61"/>
                    <a:pt x="7" y="59"/>
                  </a:cubicBezTo>
                  <a:cubicBezTo>
                    <a:pt x="6" y="57"/>
                    <a:pt x="5" y="56"/>
                    <a:pt x="5" y="54"/>
                  </a:cubicBezTo>
                  <a:cubicBezTo>
                    <a:pt x="5" y="45"/>
                    <a:pt x="13" y="42"/>
                    <a:pt x="17" y="42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3" y="39"/>
                    <a:pt x="11" y="37"/>
                    <a:pt x="9" y="34"/>
                  </a:cubicBezTo>
                  <a:cubicBezTo>
                    <a:pt x="7" y="31"/>
                    <a:pt x="6" y="28"/>
                    <a:pt x="6" y="24"/>
                  </a:cubicBezTo>
                  <a:lnTo>
                    <a:pt x="6" y="23"/>
                  </a:lnTo>
                  <a:cubicBezTo>
                    <a:pt x="6" y="10"/>
                    <a:pt x="16" y="2"/>
                    <a:pt x="31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8" y="2"/>
                    <a:pt x="42" y="3"/>
                    <a:pt x="47" y="6"/>
                  </a:cubicBezTo>
                  <a:cubicBezTo>
                    <a:pt x="47" y="6"/>
                    <a:pt x="48" y="7"/>
                    <a:pt x="49" y="7"/>
                  </a:cubicBezTo>
                  <a:lnTo>
                    <a:pt x="49" y="6"/>
                  </a:lnTo>
                  <a:cubicBezTo>
                    <a:pt x="50" y="4"/>
                    <a:pt x="52" y="3"/>
                    <a:pt x="54" y="1"/>
                  </a:cubicBezTo>
                  <a:cubicBezTo>
                    <a:pt x="56" y="0"/>
                    <a:pt x="58" y="0"/>
                    <a:pt x="60" y="0"/>
                  </a:cubicBezTo>
                  <a:cubicBezTo>
                    <a:pt x="61" y="0"/>
                    <a:pt x="62" y="0"/>
                    <a:pt x="62" y="0"/>
                  </a:cubicBezTo>
                  <a:lnTo>
                    <a:pt x="64" y="0"/>
                  </a:lnTo>
                  <a:lnTo>
                    <a:pt x="64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60" y="10"/>
                    <a:pt x="59" y="10"/>
                  </a:cubicBezTo>
                  <a:lnTo>
                    <a:pt x="58" y="10"/>
                  </a:lnTo>
                  <a:cubicBezTo>
                    <a:pt x="56" y="10"/>
                    <a:pt x="54" y="10"/>
                    <a:pt x="52" y="11"/>
                  </a:cubicBezTo>
                  <a:cubicBezTo>
                    <a:pt x="53" y="12"/>
                    <a:pt x="53" y="12"/>
                    <a:pt x="53" y="13"/>
                  </a:cubicBezTo>
                  <a:cubicBezTo>
                    <a:pt x="55" y="16"/>
                    <a:pt x="56" y="19"/>
                    <a:pt x="56" y="23"/>
                  </a:cubicBezTo>
                  <a:cubicBezTo>
                    <a:pt x="57" y="36"/>
                    <a:pt x="47" y="45"/>
                    <a:pt x="32" y="45"/>
                  </a:cubicBezTo>
                  <a:close/>
                  <a:moveTo>
                    <a:pt x="18" y="66"/>
                  </a:moveTo>
                  <a:lnTo>
                    <a:pt x="18" y="67"/>
                  </a:lnTo>
                  <a:cubicBezTo>
                    <a:pt x="16" y="68"/>
                    <a:pt x="15" y="69"/>
                    <a:pt x="13" y="71"/>
                  </a:cubicBezTo>
                  <a:cubicBezTo>
                    <a:pt x="12" y="72"/>
                    <a:pt x="12" y="74"/>
                    <a:pt x="12" y="76"/>
                  </a:cubicBezTo>
                  <a:cubicBezTo>
                    <a:pt x="12" y="83"/>
                    <a:pt x="17" y="87"/>
                    <a:pt x="30" y="87"/>
                  </a:cubicBezTo>
                  <a:cubicBezTo>
                    <a:pt x="43" y="87"/>
                    <a:pt x="52" y="83"/>
                    <a:pt x="52" y="75"/>
                  </a:cubicBezTo>
                  <a:cubicBezTo>
                    <a:pt x="52" y="68"/>
                    <a:pt x="42" y="66"/>
                    <a:pt x="38" y="66"/>
                  </a:cubicBezTo>
                  <a:close/>
                  <a:moveTo>
                    <a:pt x="45" y="23"/>
                  </a:moveTo>
                  <a:cubicBezTo>
                    <a:pt x="45" y="20"/>
                    <a:pt x="44" y="18"/>
                    <a:pt x="43" y="16"/>
                  </a:cubicBezTo>
                  <a:cubicBezTo>
                    <a:pt x="42" y="14"/>
                    <a:pt x="41" y="13"/>
                    <a:pt x="38" y="11"/>
                  </a:cubicBezTo>
                  <a:cubicBezTo>
                    <a:pt x="35" y="10"/>
                    <a:pt x="34" y="10"/>
                    <a:pt x="32" y="10"/>
                  </a:cubicBezTo>
                  <a:cubicBezTo>
                    <a:pt x="29" y="10"/>
                    <a:pt x="27" y="10"/>
                    <a:pt x="25" y="11"/>
                  </a:cubicBezTo>
                  <a:cubicBezTo>
                    <a:pt x="23" y="13"/>
                    <a:pt x="22" y="14"/>
                    <a:pt x="20" y="16"/>
                  </a:cubicBezTo>
                  <a:cubicBezTo>
                    <a:pt x="18" y="18"/>
                    <a:pt x="19" y="21"/>
                    <a:pt x="19" y="23"/>
                  </a:cubicBezTo>
                  <a:cubicBezTo>
                    <a:pt x="19" y="26"/>
                    <a:pt x="18" y="27"/>
                    <a:pt x="20" y="29"/>
                  </a:cubicBezTo>
                  <a:cubicBezTo>
                    <a:pt x="22" y="32"/>
                    <a:pt x="23" y="33"/>
                    <a:pt x="25" y="34"/>
                  </a:cubicBezTo>
                  <a:cubicBezTo>
                    <a:pt x="27" y="36"/>
                    <a:pt x="29" y="36"/>
                    <a:pt x="32" y="36"/>
                  </a:cubicBezTo>
                  <a:lnTo>
                    <a:pt x="33" y="36"/>
                  </a:lnTo>
                  <a:cubicBezTo>
                    <a:pt x="35" y="36"/>
                    <a:pt x="37" y="37"/>
                    <a:pt x="39" y="35"/>
                  </a:cubicBezTo>
                  <a:cubicBezTo>
                    <a:pt x="41" y="34"/>
                    <a:pt x="42" y="32"/>
                    <a:pt x="43" y="30"/>
                  </a:cubicBezTo>
                  <a:cubicBezTo>
                    <a:pt x="44" y="28"/>
                    <a:pt x="45" y="26"/>
                    <a:pt x="45" y="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181"/>
            <p:cNvSpPr/>
            <p:nvPr/>
          </p:nvSpPr>
          <p:spPr>
            <a:xfrm>
              <a:off x="859896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4"/>
                  </a:moveTo>
                  <a:cubicBezTo>
                    <a:pt x="12" y="2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0"/>
                    <a:pt x="29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5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5"/>
                    <a:pt x="51" y="60"/>
                    <a:pt x="57" y="60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60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4" y="69"/>
                  </a:cubicBezTo>
                  <a:lnTo>
                    <a:pt x="53" y="69"/>
                  </a:lnTo>
                  <a:lnTo>
                    <a:pt x="52" y="69"/>
                  </a:lnTo>
                  <a:cubicBezTo>
                    <a:pt x="50" y="69"/>
                    <a:pt x="48" y="69"/>
                    <a:pt x="46" y="67"/>
                  </a:cubicBezTo>
                  <a:cubicBezTo>
                    <a:pt x="44" y="65"/>
                    <a:pt x="43" y="65"/>
                    <a:pt x="42" y="63"/>
                  </a:cubicBezTo>
                  <a:cubicBezTo>
                    <a:pt x="41" y="61"/>
                    <a:pt x="40" y="59"/>
                    <a:pt x="40" y="57"/>
                  </a:cubicBezTo>
                  <a:cubicBezTo>
                    <a:pt x="40" y="58"/>
                    <a:pt x="40" y="58"/>
                    <a:pt x="39" y="59"/>
                  </a:cubicBez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5" y="62"/>
                    <a:pt x="3" y="59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10"/>
                    <a:pt x="24" y="10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4" y="60"/>
                  </a:moveTo>
                  <a:cubicBezTo>
                    <a:pt x="27" y="60"/>
                    <a:pt x="28" y="59"/>
                    <a:pt x="31" y="58"/>
                  </a:cubicBezTo>
                  <a:cubicBezTo>
                    <a:pt x="34" y="57"/>
                    <a:pt x="35" y="55"/>
                    <a:pt x="37" y="53"/>
                  </a:cubicBezTo>
                  <a:cubicBezTo>
                    <a:pt x="38" y="52"/>
                    <a:pt x="37" y="52"/>
                    <a:pt x="37" y="52"/>
                  </a:cubicBezTo>
                  <a:cubicBezTo>
                    <a:pt x="39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8"/>
                    <a:pt x="17" y="59"/>
                  </a:cubicBezTo>
                  <a:cubicBezTo>
                    <a:pt x="19" y="60"/>
                    <a:pt x="20" y="60"/>
                    <a:pt x="22" y="60"/>
                  </a:cubicBezTo>
                  <a:cubicBezTo>
                    <a:pt x="23" y="60"/>
                    <a:pt x="23" y="60"/>
                    <a:pt x="24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182"/>
            <p:cNvSpPr/>
            <p:nvPr/>
          </p:nvSpPr>
          <p:spPr>
            <a:xfrm>
              <a:off x="8622720" y="394308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3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1"/>
                  </a:lnTo>
                  <a:lnTo>
                    <a:pt x="44" y="21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69"/>
                    <a:pt x="25" y="72"/>
                    <a:pt x="26" y="75"/>
                  </a:cubicBezTo>
                  <a:cubicBezTo>
                    <a:pt x="27" y="76"/>
                    <a:pt x="28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183"/>
            <p:cNvSpPr/>
            <p:nvPr/>
          </p:nvSpPr>
          <p:spPr>
            <a:xfrm>
              <a:off x="8643960" y="3940919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184"/>
            <p:cNvSpPr/>
            <p:nvPr/>
          </p:nvSpPr>
          <p:spPr>
            <a:xfrm>
              <a:off x="8655120" y="39499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30" y="69"/>
                  </a:moveTo>
                  <a:cubicBezTo>
                    <a:pt x="11" y="69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1"/>
                    <a:pt x="61" y="34"/>
                  </a:cubicBezTo>
                  <a:cubicBezTo>
                    <a:pt x="61" y="56"/>
                    <a:pt x="50" y="69"/>
                    <a:pt x="30" y="69"/>
                  </a:cubicBezTo>
                  <a:close/>
                  <a:moveTo>
                    <a:pt x="48" y="35"/>
                  </a:moveTo>
                  <a:cubicBezTo>
                    <a:pt x="48" y="18"/>
                    <a:pt x="42" y="9"/>
                    <a:pt x="30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1"/>
                    <a:pt x="18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185"/>
            <p:cNvSpPr/>
            <p:nvPr/>
          </p:nvSpPr>
          <p:spPr>
            <a:xfrm>
              <a:off x="8683200" y="394992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4" y="3"/>
                  </a:cubicBezTo>
                  <a:cubicBezTo>
                    <a:pt x="46" y="4"/>
                    <a:pt x="48" y="6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6"/>
                    <a:pt x="54" y="27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1" y="19"/>
                    <a:pt x="39" y="15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0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186"/>
            <p:cNvSpPr/>
            <p:nvPr/>
          </p:nvSpPr>
          <p:spPr>
            <a:xfrm>
              <a:off x="82778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0"/>
                    <a:pt x="43" y="3"/>
                  </a:cubicBezTo>
                  <a:cubicBezTo>
                    <a:pt x="47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4"/>
                  </a:cubicBezTo>
                  <a:cubicBezTo>
                    <a:pt x="56" y="35"/>
                    <a:pt x="56" y="37"/>
                    <a:pt x="56" y="38"/>
                  </a:cubicBezTo>
                  <a:lnTo>
                    <a:pt x="13" y="38"/>
                  </a:lnTo>
                  <a:cubicBezTo>
                    <a:pt x="13" y="53"/>
                    <a:pt x="20" y="61"/>
                    <a:pt x="33" y="61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187"/>
            <p:cNvSpPr/>
            <p:nvPr/>
          </p:nvSpPr>
          <p:spPr>
            <a:xfrm>
              <a:off x="83016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188"/>
            <p:cNvSpPr/>
            <p:nvPr/>
          </p:nvSpPr>
          <p:spPr>
            <a:xfrm>
              <a:off x="832716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2"/>
                    <a:pt x="25" y="75"/>
                  </a:cubicBezTo>
                  <a:cubicBezTo>
                    <a:pt x="26" y="76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189"/>
            <p:cNvSpPr/>
            <p:nvPr/>
          </p:nvSpPr>
          <p:spPr>
            <a:xfrm>
              <a:off x="8347680" y="402156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8"/>
                    <a:pt x="15" y="10"/>
                    <a:pt x="14" y="11"/>
                  </a:cubicBezTo>
                  <a:cubicBezTo>
                    <a:pt x="14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0" y="5"/>
                    <a:pt x="1" y="3"/>
                  </a:cubicBezTo>
                  <a:cubicBezTo>
                    <a:pt x="2" y="1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5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190"/>
            <p:cNvSpPr/>
            <p:nvPr/>
          </p:nvSpPr>
          <p:spPr>
            <a:xfrm>
              <a:off x="8359919" y="4002119"/>
              <a:ext cx="208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3">
                  <a:moveTo>
                    <a:pt x="0" y="92"/>
                  </a:moveTo>
                  <a:lnTo>
                    <a:pt x="0" y="2"/>
                  </a:lnTo>
                  <a:lnTo>
                    <a:pt x="9" y="2"/>
                  </a:lnTo>
                  <a:lnTo>
                    <a:pt x="11" y="14"/>
                  </a:lnTo>
                  <a:cubicBezTo>
                    <a:pt x="12" y="12"/>
                    <a:pt x="12" y="11"/>
                    <a:pt x="13" y="10"/>
                  </a:cubicBez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6" y="0"/>
                    <a:pt x="29" y="0"/>
                  </a:cubicBezTo>
                  <a:cubicBezTo>
                    <a:pt x="30" y="0"/>
                    <a:pt x="31" y="1"/>
                    <a:pt x="32" y="1"/>
                  </a:cubicBezTo>
                  <a:cubicBezTo>
                    <a:pt x="49" y="1"/>
                    <a:pt x="59" y="14"/>
                    <a:pt x="59" y="35"/>
                  </a:cubicBezTo>
                  <a:cubicBezTo>
                    <a:pt x="59" y="56"/>
                    <a:pt x="49" y="70"/>
                    <a:pt x="31" y="70"/>
                  </a:cubicBezTo>
                  <a:cubicBezTo>
                    <a:pt x="30" y="70"/>
                    <a:pt x="29" y="70"/>
                    <a:pt x="29" y="70"/>
                  </a:cubicBezTo>
                  <a:cubicBezTo>
                    <a:pt x="25" y="70"/>
                    <a:pt x="22" y="68"/>
                    <a:pt x="19" y="67"/>
                  </a:cubicBezTo>
                  <a:cubicBezTo>
                    <a:pt x="16" y="65"/>
                    <a:pt x="14" y="64"/>
                    <a:pt x="13" y="61"/>
                  </a:cubicBezTo>
                  <a:cubicBezTo>
                    <a:pt x="12" y="60"/>
                    <a:pt x="12" y="59"/>
                    <a:pt x="11" y="58"/>
                  </a:cubicBezTo>
                  <a:lnTo>
                    <a:pt x="11" y="93"/>
                  </a:lnTo>
                  <a:close/>
                  <a:moveTo>
                    <a:pt x="47" y="35"/>
                  </a:moveTo>
                  <a:cubicBezTo>
                    <a:pt x="47" y="20"/>
                    <a:pt x="42" y="9"/>
                    <a:pt x="29" y="9"/>
                  </a:cubicBezTo>
                  <a:cubicBezTo>
                    <a:pt x="16" y="9"/>
                    <a:pt x="11" y="20"/>
                    <a:pt x="11" y="35"/>
                  </a:cubicBezTo>
                  <a:cubicBezTo>
                    <a:pt x="11" y="50"/>
                    <a:pt x="16" y="60"/>
                    <a:pt x="29" y="60"/>
                  </a:cubicBezTo>
                  <a:cubicBezTo>
                    <a:pt x="42" y="60"/>
                    <a:pt x="47" y="49"/>
                    <a:pt x="47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191"/>
            <p:cNvSpPr/>
            <p:nvPr/>
          </p:nvSpPr>
          <p:spPr>
            <a:xfrm>
              <a:off x="8387640" y="4002479"/>
              <a:ext cx="1152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67">
                  <a:moveTo>
                    <a:pt x="33" y="11"/>
                  </a:moveTo>
                  <a:cubicBezTo>
                    <a:pt x="31" y="11"/>
                    <a:pt x="29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8" y="1"/>
                  </a:lnTo>
                  <a:lnTo>
                    <a:pt x="11" y="13"/>
                  </a:lnTo>
                  <a:cubicBezTo>
                    <a:pt x="13" y="3"/>
                    <a:pt x="21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192"/>
            <p:cNvSpPr/>
            <p:nvPr/>
          </p:nvSpPr>
          <p:spPr>
            <a:xfrm>
              <a:off x="8402040" y="4002119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9" y="61"/>
                  </a:cubicBezTo>
                  <a:cubicBezTo>
                    <a:pt x="7" y="59"/>
                    <a:pt x="6" y="57"/>
                    <a:pt x="5" y="56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7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193"/>
            <p:cNvSpPr/>
            <p:nvPr/>
          </p:nvSpPr>
          <p:spPr>
            <a:xfrm>
              <a:off x="8425800" y="4002840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194"/>
            <p:cNvSpPr/>
            <p:nvPr/>
          </p:nvSpPr>
          <p:spPr>
            <a:xfrm>
              <a:off x="8451720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195"/>
            <p:cNvSpPr/>
            <p:nvPr/>
          </p:nvSpPr>
          <p:spPr>
            <a:xfrm>
              <a:off x="8477640" y="4002119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6"/>
                    <a:pt x="50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6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6"/>
                  </a:cubicBezTo>
                  <a:cubicBezTo>
                    <a:pt x="42" y="22"/>
                    <a:pt x="42" y="19"/>
                    <a:pt x="40" y="16"/>
                  </a:cubicBezTo>
                  <a:cubicBezTo>
                    <a:pt x="39" y="14"/>
                    <a:pt x="37" y="13"/>
                    <a:pt x="35" y="12"/>
                  </a:cubicBezTo>
                  <a:cubicBezTo>
                    <a:pt x="33" y="10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196"/>
            <p:cNvSpPr/>
            <p:nvPr/>
          </p:nvSpPr>
          <p:spPr>
            <a:xfrm>
              <a:off x="8502120" y="3995279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6" y="76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197"/>
            <p:cNvSpPr/>
            <p:nvPr/>
          </p:nvSpPr>
          <p:spPr>
            <a:xfrm>
              <a:off x="8524080" y="39934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5"/>
                    <a:pt x="66" y="20"/>
                  </a:cubicBezTo>
                  <a:cubicBezTo>
                    <a:pt x="71" y="28"/>
                    <a:pt x="73" y="37"/>
                    <a:pt x="73" y="46"/>
                  </a:cubicBezTo>
                  <a:cubicBezTo>
                    <a:pt x="73" y="55"/>
                    <a:pt x="71" y="63"/>
                    <a:pt x="66" y="72"/>
                  </a:cubicBezTo>
                  <a:cubicBezTo>
                    <a:pt x="63" y="78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2"/>
                    <a:pt x="46" y="79"/>
                  </a:cubicBezTo>
                  <a:cubicBezTo>
                    <a:pt x="49" y="76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198"/>
            <p:cNvSpPr/>
            <p:nvPr/>
          </p:nvSpPr>
          <p:spPr>
            <a:xfrm>
              <a:off x="8555399" y="4002119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1"/>
                    <a:pt x="0" y="44"/>
                    <a:pt x="0" y="37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199"/>
            <p:cNvSpPr/>
            <p:nvPr/>
          </p:nvSpPr>
          <p:spPr>
            <a:xfrm>
              <a:off x="8578440" y="3992400"/>
              <a:ext cx="158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5">
                  <a:moveTo>
                    <a:pt x="25" y="39"/>
                  </a:moveTo>
                  <a:lnTo>
                    <a:pt x="25" y="95"/>
                  </a:lnTo>
                  <a:lnTo>
                    <a:pt x="13" y="95"/>
                  </a:lnTo>
                  <a:lnTo>
                    <a:pt x="13" y="39"/>
                  </a:lnTo>
                  <a:lnTo>
                    <a:pt x="0" y="39"/>
                  </a:lnTo>
                  <a:lnTo>
                    <a:pt x="0" y="30"/>
                  </a:lnTo>
                  <a:lnTo>
                    <a:pt x="13" y="30"/>
                  </a:lnTo>
                  <a:lnTo>
                    <a:pt x="13" y="25"/>
                  </a:lnTo>
                  <a:cubicBezTo>
                    <a:pt x="13" y="24"/>
                    <a:pt x="13" y="23"/>
                    <a:pt x="13" y="21"/>
                  </a:cubicBezTo>
                  <a:cubicBezTo>
                    <a:pt x="13" y="17"/>
                    <a:pt x="14" y="13"/>
                    <a:pt x="16" y="8"/>
                  </a:cubicBezTo>
                  <a:cubicBezTo>
                    <a:pt x="17" y="6"/>
                    <a:pt x="19" y="4"/>
                    <a:pt x="22" y="2"/>
                  </a:cubicBezTo>
                  <a:cubicBezTo>
                    <a:pt x="25" y="0"/>
                    <a:pt x="28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0"/>
                    <a:pt x="44" y="1"/>
                  </a:cubicBezTo>
                  <a:lnTo>
                    <a:pt x="44" y="10"/>
                  </a:lnTo>
                  <a:lnTo>
                    <a:pt x="43" y="10"/>
                  </a:lnTo>
                  <a:cubicBezTo>
                    <a:pt x="40" y="9"/>
                    <a:pt x="38" y="9"/>
                    <a:pt x="35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9"/>
                    <a:pt x="31" y="9"/>
                    <a:pt x="29" y="10"/>
                  </a:cubicBezTo>
                  <a:cubicBezTo>
                    <a:pt x="27" y="11"/>
                    <a:pt x="27" y="11"/>
                    <a:pt x="26" y="13"/>
                  </a:cubicBezTo>
                  <a:cubicBezTo>
                    <a:pt x="25" y="16"/>
                    <a:pt x="24" y="19"/>
                    <a:pt x="24" y="22"/>
                  </a:cubicBezTo>
                  <a:cubicBezTo>
                    <a:pt x="24" y="23"/>
                    <a:pt x="24" y="24"/>
                    <a:pt x="25" y="25"/>
                  </a:cubicBezTo>
                  <a:lnTo>
                    <a:pt x="25" y="30"/>
                  </a:lnTo>
                  <a:lnTo>
                    <a:pt x="45" y="30"/>
                  </a:lnTo>
                  <a:lnTo>
                    <a:pt x="45" y="3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200"/>
            <p:cNvSpPr/>
            <p:nvPr/>
          </p:nvSpPr>
          <p:spPr>
            <a:xfrm>
              <a:off x="8596800" y="4002479"/>
              <a:ext cx="216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8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7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4"/>
                    <a:pt x="45" y="6"/>
                    <a:pt x="47" y="8"/>
                  </a:cubicBezTo>
                  <a:cubicBezTo>
                    <a:pt x="50" y="13"/>
                    <a:pt x="51" y="17"/>
                    <a:pt x="51" y="22"/>
                  </a:cubicBezTo>
                  <a:cubicBezTo>
                    <a:pt x="51" y="23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9"/>
                    <a:pt x="46" y="67"/>
                  </a:cubicBezTo>
                  <a:cubicBezTo>
                    <a:pt x="44" y="65"/>
                    <a:pt x="43" y="64"/>
                    <a:pt x="42" y="62"/>
                  </a:cubicBezTo>
                  <a:cubicBezTo>
                    <a:pt x="41" y="60"/>
                    <a:pt x="40" y="58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7"/>
                    <a:pt x="25" y="68"/>
                    <a:pt x="21" y="68"/>
                  </a:cubicBezTo>
                  <a:cubicBezTo>
                    <a:pt x="17" y="68"/>
                    <a:pt x="14" y="68"/>
                    <a:pt x="10" y="66"/>
                  </a:cubicBezTo>
                  <a:cubicBezTo>
                    <a:pt x="6" y="64"/>
                    <a:pt x="5" y="61"/>
                    <a:pt x="3" y="58"/>
                  </a:cubicBezTo>
                  <a:cubicBezTo>
                    <a:pt x="1" y="55"/>
                    <a:pt x="0" y="52"/>
                    <a:pt x="0" y="49"/>
                  </a:cubicBezTo>
                  <a:cubicBezTo>
                    <a:pt x="0" y="36"/>
                    <a:pt x="10" y="29"/>
                    <a:pt x="33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7"/>
                    <a:pt x="40" y="26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9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8"/>
                    <a:pt x="31" y="57"/>
                  </a:cubicBezTo>
                  <a:cubicBezTo>
                    <a:pt x="34" y="56"/>
                    <a:pt x="35" y="54"/>
                    <a:pt x="37" y="52"/>
                  </a:cubicBezTo>
                  <a:lnTo>
                    <a:pt x="37" y="51"/>
                  </a:lnTo>
                  <a:cubicBezTo>
                    <a:pt x="38" y="47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6"/>
                  </a:lnTo>
                  <a:lnTo>
                    <a:pt x="35" y="36"/>
                  </a:lnTo>
                  <a:cubicBezTo>
                    <a:pt x="27" y="36"/>
                    <a:pt x="12" y="36"/>
                    <a:pt x="12" y="48"/>
                  </a:cubicBezTo>
                  <a:lnTo>
                    <a:pt x="12" y="49"/>
                  </a:ln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4" y="59"/>
                    <a:pt x="24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201"/>
            <p:cNvSpPr/>
            <p:nvPr/>
          </p:nvSpPr>
          <p:spPr>
            <a:xfrm>
              <a:off x="8623440" y="400284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44" y="66"/>
                  </a:moveTo>
                  <a:lnTo>
                    <a:pt x="42" y="55"/>
                  </a:lnTo>
                  <a:cubicBezTo>
                    <a:pt x="40" y="62"/>
                    <a:pt x="34" y="67"/>
                    <a:pt x="22" y="67"/>
                  </a:cubicBezTo>
                  <a:lnTo>
                    <a:pt x="21" y="67"/>
                  </a:lnTo>
                  <a:cubicBezTo>
                    <a:pt x="17" y="67"/>
                    <a:pt x="14" y="67"/>
                    <a:pt x="10" y="65"/>
                  </a:cubicBezTo>
                  <a:cubicBezTo>
                    <a:pt x="8" y="63"/>
                    <a:pt x="6" y="61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1"/>
                    <a:pt x="0" y="40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5"/>
                    <a:pt x="13" y="49"/>
                    <a:pt x="15" y="52"/>
                  </a:cubicBezTo>
                  <a:cubicBezTo>
                    <a:pt x="16" y="54"/>
                    <a:pt x="17" y="55"/>
                    <a:pt x="19" y="56"/>
                  </a:cubicBezTo>
                  <a:cubicBezTo>
                    <a:pt x="21" y="57"/>
                    <a:pt x="23" y="58"/>
                    <a:pt x="26" y="58"/>
                  </a:cubicBezTo>
                  <a:lnTo>
                    <a:pt x="27" y="58"/>
                  </a:lnTo>
                  <a:cubicBezTo>
                    <a:pt x="40" y="58"/>
                    <a:pt x="42" y="47"/>
                    <a:pt x="42" y="41"/>
                  </a:cubicBezTo>
                  <a:lnTo>
                    <a:pt x="42" y="0"/>
                  </a:lnTo>
                  <a:lnTo>
                    <a:pt x="54" y="0"/>
                  </a:lnTo>
                  <a:lnTo>
                    <a:pt x="54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202"/>
            <p:cNvSpPr/>
            <p:nvPr/>
          </p:nvSpPr>
          <p:spPr>
            <a:xfrm>
              <a:off x="8650080" y="399240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203"/>
            <p:cNvSpPr/>
            <p:nvPr/>
          </p:nvSpPr>
          <p:spPr>
            <a:xfrm>
              <a:off x="8659800" y="399527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0"/>
                  </a:lnTo>
                  <a:lnTo>
                    <a:pt x="23" y="30"/>
                  </a:lnTo>
                  <a:lnTo>
                    <a:pt x="23" y="64"/>
                  </a:lnTo>
                  <a:cubicBezTo>
                    <a:pt x="23" y="65"/>
                    <a:pt x="23" y="66"/>
                    <a:pt x="23" y="67"/>
                  </a:cubicBezTo>
                  <a:cubicBezTo>
                    <a:pt x="23" y="70"/>
                    <a:pt x="24" y="72"/>
                    <a:pt x="25" y="75"/>
                  </a:cubicBezTo>
                  <a:cubicBezTo>
                    <a:pt x="25" y="76"/>
                    <a:pt x="26" y="77"/>
                    <a:pt x="28" y="78"/>
                  </a:cubicBezTo>
                  <a:cubicBezTo>
                    <a:pt x="29" y="79"/>
                    <a:pt x="30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8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204"/>
            <p:cNvSpPr/>
            <p:nvPr/>
          </p:nvSpPr>
          <p:spPr>
            <a:xfrm>
              <a:off x="8680320" y="399240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205"/>
            <p:cNvSpPr/>
            <p:nvPr/>
          </p:nvSpPr>
          <p:spPr>
            <a:xfrm>
              <a:off x="8277119" y="4047839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4" y="81"/>
                  </a:cubicBezTo>
                  <a:cubicBezTo>
                    <a:pt x="12" y="77"/>
                    <a:pt x="11" y="73"/>
                    <a:pt x="11" y="68"/>
                  </a:cubicBezTo>
                  <a:cubicBezTo>
                    <a:pt x="11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29" y="79"/>
                    <a:pt x="31" y="79"/>
                    <a:pt x="32" y="79"/>
                  </a:cubicBezTo>
                  <a:lnTo>
                    <a:pt x="33" y="79"/>
                  </a:ln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206"/>
            <p:cNvSpPr/>
            <p:nvPr/>
          </p:nvSpPr>
          <p:spPr>
            <a:xfrm>
              <a:off x="8298360" y="4044959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2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6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2"/>
                  </a:cubicBezTo>
                  <a:cubicBezTo>
                    <a:pt x="54" y="54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5"/>
                    <a:pt x="42" y="54"/>
                  </a:cubicBezTo>
                  <a:cubicBezTo>
                    <a:pt x="42" y="50"/>
                    <a:pt x="41" y="47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8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207"/>
            <p:cNvSpPr/>
            <p:nvPr/>
          </p:nvSpPr>
          <p:spPr>
            <a:xfrm>
              <a:off x="832464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4" y="27"/>
                  </a:moveTo>
                  <a:lnTo>
                    <a:pt x="14" y="93"/>
                  </a:lnTo>
                  <a:lnTo>
                    <a:pt x="2" y="93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208"/>
            <p:cNvSpPr/>
            <p:nvPr/>
          </p:nvSpPr>
          <p:spPr>
            <a:xfrm>
              <a:off x="8336160" y="405503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5"/>
                    <a:pt x="0" y="39"/>
                    <a:pt x="0" y="19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209"/>
            <p:cNvSpPr/>
            <p:nvPr/>
          </p:nvSpPr>
          <p:spPr>
            <a:xfrm>
              <a:off x="83563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210"/>
            <p:cNvSpPr/>
            <p:nvPr/>
          </p:nvSpPr>
          <p:spPr>
            <a:xfrm>
              <a:off x="8364240" y="4080960"/>
              <a:ext cx="172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8">
                  <a:moveTo>
                    <a:pt x="0" y="8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211"/>
            <p:cNvSpPr/>
            <p:nvPr/>
          </p:nvSpPr>
          <p:spPr>
            <a:xfrm>
              <a:off x="8381160" y="4055400"/>
              <a:ext cx="3384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6">
                  <a:moveTo>
                    <a:pt x="12" y="0"/>
                  </a:moveTo>
                  <a:lnTo>
                    <a:pt x="26" y="53"/>
                  </a:lnTo>
                  <a:lnTo>
                    <a:pt x="42" y="1"/>
                  </a:lnTo>
                  <a:lnTo>
                    <a:pt x="54" y="1"/>
                  </a:lnTo>
                  <a:lnTo>
                    <a:pt x="70" y="53"/>
                  </a:lnTo>
                  <a:lnTo>
                    <a:pt x="85" y="0"/>
                  </a:lnTo>
                  <a:lnTo>
                    <a:pt x="95" y="0"/>
                  </a:lnTo>
                  <a:lnTo>
                    <a:pt x="75" y="66"/>
                  </a:lnTo>
                  <a:lnTo>
                    <a:pt x="63" y="66"/>
                  </a:lnTo>
                  <a:lnTo>
                    <a:pt x="47" y="14"/>
                  </a:lnTo>
                  <a:lnTo>
                    <a:pt x="31" y="66"/>
                  </a:lnTo>
                  <a:lnTo>
                    <a:pt x="1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212"/>
            <p:cNvSpPr/>
            <p:nvPr/>
          </p:nvSpPr>
          <p:spPr>
            <a:xfrm>
              <a:off x="8420760" y="4045679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213"/>
            <p:cNvSpPr/>
            <p:nvPr/>
          </p:nvSpPr>
          <p:spPr>
            <a:xfrm>
              <a:off x="843336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2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3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7" y="13"/>
                    <a:pt x="35" y="12"/>
                  </a:cubicBezTo>
                  <a:cubicBezTo>
                    <a:pt x="33" y="11"/>
                    <a:pt x="30" y="10"/>
                    <a:pt x="28" y="10"/>
                  </a:cubicBezTo>
                  <a:lnTo>
                    <a:pt x="27" y="10"/>
                  </a:ln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214"/>
            <p:cNvSpPr/>
            <p:nvPr/>
          </p:nvSpPr>
          <p:spPr>
            <a:xfrm>
              <a:off x="8458920" y="4044959"/>
              <a:ext cx="2088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96">
                  <a:moveTo>
                    <a:pt x="59" y="0"/>
                  </a:moveTo>
                  <a:lnTo>
                    <a:pt x="59" y="95"/>
                  </a:lnTo>
                  <a:lnTo>
                    <a:pt x="50" y="95"/>
                  </a:lnTo>
                  <a:lnTo>
                    <a:pt x="48" y="83"/>
                  </a:lnTo>
                  <a:cubicBezTo>
                    <a:pt x="47" y="84"/>
                    <a:pt x="47" y="86"/>
                    <a:pt x="46" y="87"/>
                  </a:cubicBezTo>
                  <a:cubicBezTo>
                    <a:pt x="44" y="90"/>
                    <a:pt x="42" y="92"/>
                    <a:pt x="39" y="94"/>
                  </a:cubicBezTo>
                  <a:cubicBezTo>
                    <a:pt x="36" y="96"/>
                    <a:pt x="33" y="96"/>
                    <a:pt x="30" y="96"/>
                  </a:cubicBezTo>
                  <a:cubicBezTo>
                    <a:pt x="29" y="96"/>
                    <a:pt x="28" y="96"/>
                    <a:pt x="27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1"/>
                    <a:pt x="10" y="27"/>
                    <a:pt x="28" y="27"/>
                  </a:cubicBezTo>
                  <a:cubicBezTo>
                    <a:pt x="29" y="27"/>
                    <a:pt x="29" y="27"/>
                    <a:pt x="30" y="27"/>
                  </a:cubicBezTo>
                  <a:cubicBezTo>
                    <a:pt x="34" y="27"/>
                    <a:pt x="36" y="27"/>
                    <a:pt x="39" y="29"/>
                  </a:cubicBezTo>
                  <a:cubicBezTo>
                    <a:pt x="42" y="31"/>
                    <a:pt x="44" y="33"/>
                    <a:pt x="46" y="36"/>
                  </a:cubicBezTo>
                  <a:cubicBezTo>
                    <a:pt x="47" y="37"/>
                    <a:pt x="47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215"/>
            <p:cNvSpPr/>
            <p:nvPr/>
          </p:nvSpPr>
          <p:spPr>
            <a:xfrm>
              <a:off x="8486640" y="405468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0" y="0"/>
                    <a:pt x="30" y="0"/>
                  </a:cubicBezTo>
                  <a:cubicBezTo>
                    <a:pt x="49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7" y="61"/>
                    <a:pt x="30" y="61"/>
                  </a:cubicBezTo>
                  <a:cubicBezTo>
                    <a:pt x="42" y="61"/>
                    <a:pt x="48" y="51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216"/>
            <p:cNvSpPr/>
            <p:nvPr/>
          </p:nvSpPr>
          <p:spPr>
            <a:xfrm>
              <a:off x="8512560" y="4055400"/>
              <a:ext cx="342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66">
                  <a:moveTo>
                    <a:pt x="13" y="0"/>
                  </a:moveTo>
                  <a:lnTo>
                    <a:pt x="27" y="53"/>
                  </a:lnTo>
                  <a:lnTo>
                    <a:pt x="43" y="1"/>
                  </a:lnTo>
                  <a:lnTo>
                    <a:pt x="55" y="1"/>
                  </a:lnTo>
                  <a:lnTo>
                    <a:pt x="71" y="53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76" y="66"/>
                  </a:lnTo>
                  <a:lnTo>
                    <a:pt x="64" y="66"/>
                  </a:lnTo>
                  <a:lnTo>
                    <a:pt x="48" y="14"/>
                  </a:lnTo>
                  <a:lnTo>
                    <a:pt x="32" y="66"/>
                  </a:lnTo>
                  <a:lnTo>
                    <a:pt x="2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217"/>
            <p:cNvSpPr/>
            <p:nvPr/>
          </p:nvSpPr>
          <p:spPr>
            <a:xfrm>
              <a:off x="8548920" y="407412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4" y="12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3" y="2"/>
                    <a:pt x="14" y="3"/>
                  </a:cubicBezTo>
                  <a:cubicBezTo>
                    <a:pt x="15" y="4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218"/>
            <p:cNvSpPr/>
            <p:nvPr/>
          </p:nvSpPr>
          <p:spPr>
            <a:xfrm>
              <a:off x="8558640" y="405468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1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219"/>
            <p:cNvSpPr/>
            <p:nvPr/>
          </p:nvSpPr>
          <p:spPr>
            <a:xfrm>
              <a:off x="8587080" y="4054680"/>
              <a:ext cx="190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8">
                  <a:moveTo>
                    <a:pt x="9" y="2"/>
                  </a:moveTo>
                  <a:lnTo>
                    <a:pt x="11" y="13"/>
                  </a:lnTo>
                  <a:cubicBezTo>
                    <a:pt x="13" y="5"/>
                    <a:pt x="19" y="1"/>
                    <a:pt x="31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7" y="0"/>
                    <a:pt x="40" y="1"/>
                    <a:pt x="43" y="3"/>
                  </a:cubicBezTo>
                  <a:cubicBezTo>
                    <a:pt x="46" y="5"/>
                    <a:pt x="48" y="7"/>
                    <a:pt x="50" y="9"/>
                  </a:cubicBezTo>
                  <a:cubicBezTo>
                    <a:pt x="52" y="14"/>
                    <a:pt x="54" y="19"/>
                    <a:pt x="54" y="25"/>
                  </a:cubicBezTo>
                  <a:cubicBezTo>
                    <a:pt x="54" y="27"/>
                    <a:pt x="54" y="28"/>
                    <a:pt x="54" y="29"/>
                  </a:cubicBezTo>
                  <a:lnTo>
                    <a:pt x="54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2" y="11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220"/>
            <p:cNvSpPr/>
            <p:nvPr/>
          </p:nvSpPr>
          <p:spPr>
            <a:xfrm>
              <a:off x="8612999" y="4044959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3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2" y="10"/>
                  </a:cubicBezTo>
                  <a:cubicBezTo>
                    <a:pt x="14" y="6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221"/>
            <p:cNvSpPr/>
            <p:nvPr/>
          </p:nvSpPr>
          <p:spPr>
            <a:xfrm>
              <a:off x="8629560" y="4044959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222"/>
            <p:cNvSpPr/>
            <p:nvPr/>
          </p:nvSpPr>
          <p:spPr>
            <a:xfrm>
              <a:off x="8637119" y="4055039"/>
              <a:ext cx="151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30" y="9"/>
                    <a:pt x="24" y="9"/>
                  </a:cubicBezTo>
                  <a:cubicBezTo>
                    <a:pt x="17" y="9"/>
                    <a:pt x="12" y="12"/>
                    <a:pt x="12" y="17"/>
                  </a:cubicBezTo>
                  <a:cubicBezTo>
                    <a:pt x="12" y="30"/>
                    <a:pt x="43" y="26"/>
                    <a:pt x="43" y="49"/>
                  </a:cubicBezTo>
                  <a:cubicBezTo>
                    <a:pt x="43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1" y="68"/>
                    <a:pt x="6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7" y="59"/>
                    <a:pt x="31" y="56"/>
                    <a:pt x="31" y="50"/>
                  </a:cubicBezTo>
                  <a:cubicBezTo>
                    <a:pt x="31" y="35"/>
                    <a:pt x="0" y="39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40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223"/>
            <p:cNvSpPr/>
            <p:nvPr/>
          </p:nvSpPr>
          <p:spPr>
            <a:xfrm>
              <a:off x="8657280" y="405503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224"/>
            <p:cNvSpPr/>
            <p:nvPr/>
          </p:nvSpPr>
          <p:spPr>
            <a:xfrm>
              <a:off x="8679960" y="405503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7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3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225"/>
            <p:cNvSpPr/>
            <p:nvPr/>
          </p:nvSpPr>
          <p:spPr>
            <a:xfrm>
              <a:off x="8229600" y="409752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12" y="0"/>
                  </a:moveTo>
                  <a:lnTo>
                    <a:pt x="12" y="40"/>
                  </a:lnTo>
                  <a:cubicBezTo>
                    <a:pt x="12" y="39"/>
                    <a:pt x="13" y="38"/>
                    <a:pt x="14" y="36"/>
                  </a:cubicBezTo>
                  <a:cubicBezTo>
                    <a:pt x="15" y="33"/>
                    <a:pt x="17" y="32"/>
                    <a:pt x="20" y="30"/>
                  </a:cubicBezTo>
                  <a:cubicBezTo>
                    <a:pt x="23" y="28"/>
                    <a:pt x="26" y="27"/>
                    <a:pt x="30" y="27"/>
                  </a:cubicBezTo>
                  <a:cubicBezTo>
                    <a:pt x="31" y="27"/>
                    <a:pt x="31" y="27"/>
                    <a:pt x="32" y="27"/>
                  </a:cubicBezTo>
                  <a:cubicBezTo>
                    <a:pt x="49" y="27"/>
                    <a:pt x="60" y="38"/>
                    <a:pt x="60" y="61"/>
                  </a:cubicBezTo>
                  <a:cubicBezTo>
                    <a:pt x="60" y="83"/>
                    <a:pt x="49" y="96"/>
                    <a:pt x="31" y="96"/>
                  </a:cubicBezTo>
                  <a:cubicBezTo>
                    <a:pt x="30" y="96"/>
                    <a:pt x="29" y="96"/>
                    <a:pt x="28" y="96"/>
                  </a:cubicBezTo>
                  <a:cubicBezTo>
                    <a:pt x="25" y="96"/>
                    <a:pt x="22" y="96"/>
                    <a:pt x="19" y="94"/>
                  </a:cubicBezTo>
                  <a:cubicBezTo>
                    <a:pt x="16" y="92"/>
                    <a:pt x="14" y="90"/>
                    <a:pt x="12" y="87"/>
                  </a:cubicBezTo>
                  <a:cubicBezTo>
                    <a:pt x="12" y="86"/>
                    <a:pt x="11" y="85"/>
                    <a:pt x="11" y="84"/>
                  </a:cubicBezTo>
                  <a:lnTo>
                    <a:pt x="7" y="95"/>
                  </a:lnTo>
                  <a:lnTo>
                    <a:pt x="0" y="95"/>
                  </a:lnTo>
                  <a:lnTo>
                    <a:pt x="0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3" y="88"/>
                    <a:pt x="48" y="77"/>
                    <a:pt x="48" y="62"/>
                  </a:cubicBezTo>
                  <a:cubicBezTo>
                    <a:pt x="48" y="47"/>
                    <a:pt x="43" y="37"/>
                    <a:pt x="30" y="37"/>
                  </a:cubicBezTo>
                  <a:cubicBezTo>
                    <a:pt x="17" y="37"/>
                    <a:pt x="11" y="47"/>
                    <a:pt x="11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226"/>
            <p:cNvSpPr/>
            <p:nvPr/>
          </p:nvSpPr>
          <p:spPr>
            <a:xfrm>
              <a:off x="825588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227"/>
            <p:cNvSpPr/>
            <p:nvPr/>
          </p:nvSpPr>
          <p:spPr>
            <a:xfrm>
              <a:off x="8284680" y="4107960"/>
              <a:ext cx="1872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68">
                  <a:moveTo>
                    <a:pt x="43" y="66"/>
                  </a:moveTo>
                  <a:lnTo>
                    <a:pt x="41" y="55"/>
                  </a:lnTo>
                  <a:cubicBezTo>
                    <a:pt x="39" y="63"/>
                    <a:pt x="33" y="68"/>
                    <a:pt x="22" y="68"/>
                  </a:cubicBezTo>
                  <a:cubicBezTo>
                    <a:pt x="21" y="68"/>
                    <a:pt x="21" y="68"/>
                    <a:pt x="20" y="68"/>
                  </a:cubicBezTo>
                  <a:cubicBezTo>
                    <a:pt x="16" y="68"/>
                    <a:pt x="13" y="67"/>
                    <a:pt x="10" y="65"/>
                  </a:cubicBezTo>
                  <a:cubicBezTo>
                    <a:pt x="7" y="64"/>
                    <a:pt x="5" y="62"/>
                    <a:pt x="4" y="59"/>
                  </a:cubicBezTo>
                  <a:cubicBezTo>
                    <a:pt x="1" y="54"/>
                    <a:pt x="0" y="49"/>
                    <a:pt x="0" y="43"/>
                  </a:cubicBezTo>
                  <a:cubicBezTo>
                    <a:pt x="0" y="42"/>
                    <a:pt x="0" y="41"/>
                    <a:pt x="0" y="39"/>
                  </a:cubicBezTo>
                  <a:lnTo>
                    <a:pt x="0" y="0"/>
                  </a:lnTo>
                  <a:lnTo>
                    <a:pt x="12" y="0"/>
                  </a:lnTo>
                  <a:lnTo>
                    <a:pt x="12" y="39"/>
                  </a:lnTo>
                  <a:cubicBezTo>
                    <a:pt x="12" y="40"/>
                    <a:pt x="12" y="41"/>
                    <a:pt x="12" y="42"/>
                  </a:cubicBezTo>
                  <a:cubicBezTo>
                    <a:pt x="12" y="46"/>
                    <a:pt x="12" y="49"/>
                    <a:pt x="14" y="52"/>
                  </a:cubicBezTo>
                  <a:cubicBezTo>
                    <a:pt x="15" y="54"/>
                    <a:pt x="17" y="55"/>
                    <a:pt x="19" y="56"/>
                  </a:cubicBezTo>
                  <a:cubicBezTo>
                    <a:pt x="21" y="58"/>
                    <a:pt x="23" y="58"/>
                    <a:pt x="2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0" y="58"/>
                    <a:pt x="41" y="47"/>
                    <a:pt x="41" y="41"/>
                  </a:cubicBezTo>
                  <a:lnTo>
                    <a:pt x="41" y="0"/>
                  </a:lnTo>
                  <a:lnTo>
                    <a:pt x="53" y="0"/>
                  </a:lnTo>
                  <a:lnTo>
                    <a:pt x="53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228"/>
            <p:cNvSpPr/>
            <p:nvPr/>
          </p:nvSpPr>
          <p:spPr>
            <a:xfrm>
              <a:off x="8310959" y="4107600"/>
              <a:ext cx="190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7">
                  <a:moveTo>
                    <a:pt x="9" y="1"/>
                  </a:moveTo>
                  <a:lnTo>
                    <a:pt x="12" y="12"/>
                  </a:lnTo>
                  <a:cubicBezTo>
                    <a:pt x="14" y="5"/>
                    <a:pt x="20" y="0"/>
                    <a:pt x="31" y="0"/>
                  </a:cubicBezTo>
                  <a:cubicBezTo>
                    <a:pt x="32" y="0"/>
                    <a:pt x="32" y="0"/>
                    <a:pt x="33" y="0"/>
                  </a:cubicBezTo>
                  <a:cubicBezTo>
                    <a:pt x="37" y="0"/>
                    <a:pt x="40" y="0"/>
                    <a:pt x="44" y="2"/>
                  </a:cubicBezTo>
                  <a:cubicBezTo>
                    <a:pt x="46" y="4"/>
                    <a:pt x="48" y="6"/>
                    <a:pt x="50" y="8"/>
                  </a:cubicBezTo>
                  <a:cubicBezTo>
                    <a:pt x="53" y="13"/>
                    <a:pt x="54" y="18"/>
                    <a:pt x="54" y="24"/>
                  </a:cubicBezTo>
                  <a:cubicBezTo>
                    <a:pt x="54" y="26"/>
                    <a:pt x="54" y="27"/>
                    <a:pt x="54" y="28"/>
                  </a:cubicBezTo>
                  <a:lnTo>
                    <a:pt x="54" y="67"/>
                  </a:lnTo>
                  <a:lnTo>
                    <a:pt x="42" y="67"/>
                  </a:lnTo>
                  <a:lnTo>
                    <a:pt x="42" y="28"/>
                  </a:lnTo>
                  <a:cubicBezTo>
                    <a:pt x="42" y="27"/>
                    <a:pt x="42" y="27"/>
                    <a:pt x="42" y="26"/>
                  </a:cubicBezTo>
                  <a:cubicBezTo>
                    <a:pt x="42" y="22"/>
                    <a:pt x="41" y="18"/>
                    <a:pt x="39" y="15"/>
                  </a:cubicBezTo>
                  <a:cubicBezTo>
                    <a:pt x="38" y="13"/>
                    <a:pt x="37" y="12"/>
                    <a:pt x="35" y="11"/>
                  </a:cubicBezTo>
                  <a:cubicBezTo>
                    <a:pt x="33" y="10"/>
                    <a:pt x="31" y="9"/>
                    <a:pt x="28" y="9"/>
                  </a:cubicBezTo>
                  <a:lnTo>
                    <a:pt x="27" y="9"/>
                  </a:lnTo>
                  <a:cubicBezTo>
                    <a:pt x="14" y="9"/>
                    <a:pt x="12" y="20"/>
                    <a:pt x="12" y="26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229"/>
            <p:cNvSpPr/>
            <p:nvPr/>
          </p:nvSpPr>
          <p:spPr>
            <a:xfrm>
              <a:off x="8336520" y="410760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1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19" y="9"/>
                    <a:pt x="12" y="18"/>
                    <a:pt x="12" y="34"/>
                  </a:cubicBezTo>
                  <a:cubicBezTo>
                    <a:pt x="12" y="49"/>
                    <a:pt x="19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230"/>
            <p:cNvSpPr/>
            <p:nvPr/>
          </p:nvSpPr>
          <p:spPr>
            <a:xfrm>
              <a:off x="8357040" y="410724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231"/>
            <p:cNvSpPr/>
            <p:nvPr/>
          </p:nvSpPr>
          <p:spPr>
            <a:xfrm>
              <a:off x="838224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232"/>
            <p:cNvSpPr/>
            <p:nvPr/>
          </p:nvSpPr>
          <p:spPr>
            <a:xfrm>
              <a:off x="8397360" y="4098960"/>
              <a:ext cx="20160" cy="3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99">
                  <a:moveTo>
                    <a:pt x="20" y="99"/>
                  </a:moveTo>
                  <a:lnTo>
                    <a:pt x="21" y="89"/>
                  </a:lnTo>
                  <a:cubicBezTo>
                    <a:pt x="14" y="88"/>
                    <a:pt x="8" y="87"/>
                    <a:pt x="2" y="86"/>
                  </a:cubicBezTo>
                  <a:lnTo>
                    <a:pt x="2" y="76"/>
                  </a:lnTo>
                  <a:lnTo>
                    <a:pt x="3" y="76"/>
                  </a:lnTo>
                  <a:cubicBezTo>
                    <a:pt x="9" y="78"/>
                    <a:pt x="15" y="80"/>
                    <a:pt x="22" y="80"/>
                  </a:cubicBezTo>
                  <a:lnTo>
                    <a:pt x="24" y="52"/>
                  </a:lnTo>
                  <a:cubicBezTo>
                    <a:pt x="12" y="48"/>
                    <a:pt x="0" y="43"/>
                    <a:pt x="0" y="30"/>
                  </a:cubicBezTo>
                  <a:cubicBezTo>
                    <a:pt x="0" y="17"/>
                    <a:pt x="11" y="10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0"/>
                  </a:lnTo>
                  <a:cubicBezTo>
                    <a:pt x="42" y="11"/>
                    <a:pt x="48" y="11"/>
                    <a:pt x="53" y="13"/>
                  </a:cubicBezTo>
                  <a:lnTo>
                    <a:pt x="53" y="22"/>
                  </a:lnTo>
                  <a:lnTo>
                    <a:pt x="52" y="22"/>
                  </a:lnTo>
                  <a:cubicBezTo>
                    <a:pt x="47" y="20"/>
                    <a:pt x="42" y="19"/>
                    <a:pt x="36" y="19"/>
                  </a:cubicBezTo>
                  <a:lnTo>
                    <a:pt x="33" y="45"/>
                  </a:lnTo>
                  <a:cubicBezTo>
                    <a:pt x="45" y="49"/>
                    <a:pt x="57" y="53"/>
                    <a:pt x="57" y="68"/>
                  </a:cubicBezTo>
                  <a:cubicBezTo>
                    <a:pt x="57" y="82"/>
                    <a:pt x="46" y="89"/>
                    <a:pt x="30" y="89"/>
                  </a:cubicBezTo>
                  <a:lnTo>
                    <a:pt x="29" y="99"/>
                  </a:lnTo>
                  <a:close/>
                  <a:moveTo>
                    <a:pt x="25" y="42"/>
                  </a:moveTo>
                  <a:lnTo>
                    <a:pt x="27" y="18"/>
                  </a:lnTo>
                  <a:cubicBezTo>
                    <a:pt x="17" y="18"/>
                    <a:pt x="11" y="22"/>
                    <a:pt x="11" y="29"/>
                  </a:cubicBezTo>
                  <a:cubicBezTo>
                    <a:pt x="11" y="35"/>
                    <a:pt x="17" y="39"/>
                    <a:pt x="25" y="42"/>
                  </a:cubicBezTo>
                  <a:close/>
                  <a:moveTo>
                    <a:pt x="32" y="55"/>
                  </a:moveTo>
                  <a:lnTo>
                    <a:pt x="30" y="80"/>
                  </a:lnTo>
                  <a:cubicBezTo>
                    <a:pt x="42" y="80"/>
                    <a:pt x="46" y="76"/>
                    <a:pt x="46" y="70"/>
                  </a:cubicBezTo>
                  <a:cubicBezTo>
                    <a:pt x="46" y="63"/>
                    <a:pt x="40" y="58"/>
                    <a:pt x="32" y="5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233"/>
            <p:cNvSpPr/>
            <p:nvPr/>
          </p:nvSpPr>
          <p:spPr>
            <a:xfrm>
              <a:off x="842328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234"/>
            <p:cNvSpPr/>
            <p:nvPr/>
          </p:nvSpPr>
          <p:spPr>
            <a:xfrm>
              <a:off x="8435160" y="4107600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2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1"/>
                    <a:pt x="14" y="9"/>
                  </a:cubicBezTo>
                  <a:cubicBezTo>
                    <a:pt x="15" y="6"/>
                    <a:pt x="17" y="4"/>
                    <a:pt x="21" y="2"/>
                  </a:cubicBezTo>
                  <a:cubicBezTo>
                    <a:pt x="25" y="0"/>
                    <a:pt x="27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20"/>
                    <a:pt x="43" y="9"/>
                    <a:pt x="30" y="9"/>
                  </a:cubicBezTo>
                  <a:cubicBezTo>
                    <a:pt x="17" y="9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8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235"/>
            <p:cNvSpPr/>
            <p:nvPr/>
          </p:nvSpPr>
          <p:spPr>
            <a:xfrm>
              <a:off x="8462880" y="4107960"/>
              <a:ext cx="1188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6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2" y="10"/>
                    <a:pt x="12" y="22"/>
                    <a:pt x="12" y="28"/>
                  </a:cubicBezTo>
                  <a:lnTo>
                    <a:pt x="12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3"/>
                  </a:lnTo>
                  <a:cubicBezTo>
                    <a:pt x="14" y="2"/>
                    <a:pt x="22" y="0"/>
                    <a:pt x="31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236"/>
            <p:cNvSpPr/>
            <p:nvPr/>
          </p:nvSpPr>
          <p:spPr>
            <a:xfrm>
              <a:off x="8477640" y="410724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3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237"/>
            <p:cNvSpPr/>
            <p:nvPr/>
          </p:nvSpPr>
          <p:spPr>
            <a:xfrm>
              <a:off x="8502480" y="4107960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2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4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238"/>
            <p:cNvSpPr/>
            <p:nvPr/>
          </p:nvSpPr>
          <p:spPr>
            <a:xfrm>
              <a:off x="8527680" y="4107960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7" y="91"/>
                    <a:pt x="11" y="91"/>
                  </a:cubicBezTo>
                  <a:lnTo>
                    <a:pt x="10" y="91"/>
                  </a:ln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6" y="82"/>
                    <a:pt x="8" y="82"/>
                    <a:pt x="11" y="82"/>
                  </a:cubicBezTo>
                  <a:cubicBezTo>
                    <a:pt x="19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1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239"/>
            <p:cNvSpPr/>
            <p:nvPr/>
          </p:nvSpPr>
          <p:spPr>
            <a:xfrm>
              <a:off x="8554680" y="409752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7" y="3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6"/>
                    <a:pt x="16" y="94"/>
                    <a:pt x="26" y="111"/>
                  </a:cubicBezTo>
                  <a:cubicBezTo>
                    <a:pt x="27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39"/>
                    <a:pt x="4" y="25"/>
                    <a:pt x="13" y="10"/>
                  </a:cubicBezTo>
                  <a:cubicBezTo>
                    <a:pt x="15" y="6"/>
                    <a:pt x="17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240"/>
            <p:cNvSpPr/>
            <p:nvPr/>
          </p:nvSpPr>
          <p:spPr>
            <a:xfrm>
              <a:off x="8567280" y="410040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6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241"/>
            <p:cNvSpPr/>
            <p:nvPr/>
          </p:nvSpPr>
          <p:spPr>
            <a:xfrm>
              <a:off x="8588520" y="4097520"/>
              <a:ext cx="194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6">
                  <a:moveTo>
                    <a:pt x="13" y="0"/>
                  </a:moveTo>
                  <a:lnTo>
                    <a:pt x="13" y="40"/>
                  </a:lnTo>
                  <a:cubicBezTo>
                    <a:pt x="14" y="33"/>
                    <a:pt x="20" y="28"/>
                    <a:pt x="32" y="28"/>
                  </a:cubicBezTo>
                  <a:lnTo>
                    <a:pt x="33" y="28"/>
                  </a:lnTo>
                  <a:cubicBezTo>
                    <a:pt x="37" y="28"/>
                    <a:pt x="41" y="29"/>
                    <a:pt x="44" y="31"/>
                  </a:cubicBezTo>
                  <a:cubicBezTo>
                    <a:pt x="47" y="33"/>
                    <a:pt x="49" y="34"/>
                    <a:pt x="51" y="37"/>
                  </a:cubicBezTo>
                  <a:cubicBezTo>
                    <a:pt x="53" y="42"/>
                    <a:pt x="55" y="47"/>
                    <a:pt x="55" y="53"/>
                  </a:cubicBezTo>
                  <a:cubicBezTo>
                    <a:pt x="55" y="54"/>
                    <a:pt x="55" y="55"/>
                    <a:pt x="54" y="57"/>
                  </a:cubicBezTo>
                  <a:lnTo>
                    <a:pt x="54" y="96"/>
                  </a:lnTo>
                  <a:lnTo>
                    <a:pt x="42" y="96"/>
                  </a:lnTo>
                  <a:lnTo>
                    <a:pt x="42" y="57"/>
                  </a:lnTo>
                  <a:cubicBezTo>
                    <a:pt x="42" y="56"/>
                    <a:pt x="43" y="55"/>
                    <a:pt x="43" y="54"/>
                  </a:cubicBezTo>
                  <a:cubicBezTo>
                    <a:pt x="43" y="50"/>
                    <a:pt x="42" y="47"/>
                    <a:pt x="40" y="43"/>
                  </a:cubicBezTo>
                  <a:cubicBezTo>
                    <a:pt x="39" y="42"/>
                    <a:pt x="37" y="41"/>
                    <a:pt x="36" y="40"/>
                  </a:cubicBezTo>
                  <a:cubicBezTo>
                    <a:pt x="33" y="38"/>
                    <a:pt x="31" y="38"/>
                    <a:pt x="29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14" y="38"/>
                    <a:pt x="12" y="49"/>
                    <a:pt x="12" y="55"/>
                  </a:cubicBezTo>
                  <a:lnTo>
                    <a:pt x="12" y="96"/>
                  </a:lnTo>
                  <a:lnTo>
                    <a:pt x="0" y="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242"/>
            <p:cNvSpPr/>
            <p:nvPr/>
          </p:nvSpPr>
          <p:spPr>
            <a:xfrm>
              <a:off x="8615160" y="409824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243"/>
            <p:cNvSpPr/>
            <p:nvPr/>
          </p:nvSpPr>
          <p:spPr>
            <a:xfrm>
              <a:off x="8626319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39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244"/>
            <p:cNvSpPr/>
            <p:nvPr/>
          </p:nvSpPr>
          <p:spPr>
            <a:xfrm>
              <a:off x="8646840" y="412668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245"/>
            <p:cNvSpPr/>
            <p:nvPr/>
          </p:nvSpPr>
          <p:spPr>
            <a:xfrm>
              <a:off x="8654760" y="4133520"/>
              <a:ext cx="1692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9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246"/>
            <p:cNvSpPr/>
            <p:nvPr/>
          </p:nvSpPr>
          <p:spPr>
            <a:xfrm>
              <a:off x="8674560" y="410760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7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6"/>
                  </a:lnTo>
                  <a:lnTo>
                    <a:pt x="1" y="56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8"/>
                    <a:pt x="9" y="0"/>
                    <a:pt x="24" y="0"/>
                  </a:cubicBezTo>
                  <a:cubicBezTo>
                    <a:pt x="30" y="0"/>
                    <a:pt x="34" y="1"/>
                    <a:pt x="40" y="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247"/>
            <p:cNvSpPr/>
            <p:nvPr/>
          </p:nvSpPr>
          <p:spPr>
            <a:xfrm>
              <a:off x="8694720" y="410760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6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7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248"/>
            <p:cNvSpPr/>
            <p:nvPr/>
          </p:nvSpPr>
          <p:spPr>
            <a:xfrm>
              <a:off x="8277119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5" y="88"/>
                    <a:pt x="32" y="88"/>
                  </a:cubicBezTo>
                  <a:lnTo>
                    <a:pt x="31" y="88"/>
                  </a:lnTo>
                  <a:cubicBezTo>
                    <a:pt x="31" y="89"/>
                    <a:pt x="30" y="89"/>
                    <a:pt x="29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4" y="82"/>
                  </a:cubicBezTo>
                  <a:cubicBezTo>
                    <a:pt x="12" y="77"/>
                    <a:pt x="11" y="73"/>
                    <a:pt x="11" y="69"/>
                  </a:cubicBezTo>
                  <a:cubicBezTo>
                    <a:pt x="11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4" y="73"/>
                    <a:pt x="25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29" y="80"/>
                    <a:pt x="31" y="80"/>
                    <a:pt x="32" y="80"/>
                  </a:cubicBezTo>
                  <a:lnTo>
                    <a:pt x="33" y="80"/>
                  </a:lnTo>
                  <a:cubicBezTo>
                    <a:pt x="36" y="80"/>
                    <a:pt x="39" y="79"/>
                    <a:pt x="42" y="78"/>
                  </a:cubicBezTo>
                  <a:lnTo>
                    <a:pt x="43" y="7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249"/>
            <p:cNvSpPr/>
            <p:nvPr/>
          </p:nvSpPr>
          <p:spPr>
            <a:xfrm>
              <a:off x="8298360" y="420300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39"/>
                  </a:lnTo>
                  <a:cubicBezTo>
                    <a:pt x="14" y="32"/>
                    <a:pt x="20" y="27"/>
                    <a:pt x="31" y="27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37" y="27"/>
                    <a:pt x="40" y="28"/>
                    <a:pt x="44" y="30"/>
                  </a:cubicBezTo>
                  <a:cubicBezTo>
                    <a:pt x="46" y="32"/>
                    <a:pt x="48" y="33"/>
                    <a:pt x="50" y="36"/>
                  </a:cubicBezTo>
                  <a:cubicBezTo>
                    <a:pt x="53" y="41"/>
                    <a:pt x="54" y="46"/>
                    <a:pt x="54" y="52"/>
                  </a:cubicBezTo>
                  <a:cubicBezTo>
                    <a:pt x="54" y="53"/>
                    <a:pt x="54" y="55"/>
                    <a:pt x="54" y="56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5"/>
                    <a:pt x="42" y="54"/>
                    <a:pt x="42" y="53"/>
                  </a:cubicBezTo>
                  <a:cubicBezTo>
                    <a:pt x="42" y="49"/>
                    <a:pt x="41" y="46"/>
                    <a:pt x="39" y="43"/>
                  </a:cubicBezTo>
                  <a:cubicBezTo>
                    <a:pt x="38" y="41"/>
                    <a:pt x="37" y="40"/>
                    <a:pt x="35" y="39"/>
                  </a:cubicBezTo>
                  <a:cubicBezTo>
                    <a:pt x="33" y="37"/>
                    <a:pt x="31" y="37"/>
                    <a:pt x="28" y="37"/>
                  </a:cubicBezTo>
                  <a:lnTo>
                    <a:pt x="27" y="37"/>
                  </a:lnTo>
                  <a:cubicBezTo>
                    <a:pt x="14" y="37"/>
                    <a:pt x="12" y="48"/>
                    <a:pt x="12" y="54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250"/>
            <p:cNvSpPr/>
            <p:nvPr/>
          </p:nvSpPr>
          <p:spPr>
            <a:xfrm>
              <a:off x="832464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4" y="27"/>
                  </a:moveTo>
                  <a:lnTo>
                    <a:pt x="14" y="94"/>
                  </a:lnTo>
                  <a:lnTo>
                    <a:pt x="2" y="94"/>
                  </a:lnTo>
                  <a:lnTo>
                    <a:pt x="2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251"/>
            <p:cNvSpPr/>
            <p:nvPr/>
          </p:nvSpPr>
          <p:spPr>
            <a:xfrm>
              <a:off x="8336160" y="4213080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8"/>
                  </a:cubicBezTo>
                  <a:cubicBezTo>
                    <a:pt x="16" y="8"/>
                    <a:pt x="12" y="12"/>
                    <a:pt x="12" y="17"/>
                  </a:cubicBezTo>
                  <a:cubicBezTo>
                    <a:pt x="12" y="29"/>
                    <a:pt x="42" y="26"/>
                    <a:pt x="42" y="48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4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8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252"/>
            <p:cNvSpPr/>
            <p:nvPr/>
          </p:nvSpPr>
          <p:spPr>
            <a:xfrm>
              <a:off x="8356320" y="42318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3" y="13"/>
                    <a:pt x="13" y="13"/>
                    <a:pt x="11" y="14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0"/>
                    <a:pt x="12" y="1"/>
                  </a:cubicBezTo>
                  <a:cubicBezTo>
                    <a:pt x="14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253"/>
            <p:cNvSpPr/>
            <p:nvPr/>
          </p:nvSpPr>
          <p:spPr>
            <a:xfrm>
              <a:off x="8364240" y="4238640"/>
              <a:ext cx="172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9">
                  <a:moveTo>
                    <a:pt x="0" y="9"/>
                  </a:moveTo>
                  <a:lnTo>
                    <a:pt x="0" y="0"/>
                  </a:lnTo>
                  <a:lnTo>
                    <a:pt x="49" y="0"/>
                  </a:lnTo>
                  <a:lnTo>
                    <a:pt x="49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254"/>
            <p:cNvSpPr/>
            <p:nvPr/>
          </p:nvSpPr>
          <p:spPr>
            <a:xfrm>
              <a:off x="8383679" y="42127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0"/>
                    <a:pt x="27" y="0"/>
                    <a:pt x="28" y="0"/>
                  </a:cubicBezTo>
                  <a:cubicBezTo>
                    <a:pt x="33" y="0"/>
                    <a:pt x="37" y="2"/>
                    <a:pt x="41" y="4"/>
                  </a:cubicBezTo>
                  <a:cubicBezTo>
                    <a:pt x="44" y="6"/>
                    <a:pt x="45" y="7"/>
                    <a:pt x="47" y="9"/>
                  </a:cubicBezTo>
                  <a:cubicBezTo>
                    <a:pt x="50" y="13"/>
                    <a:pt x="51" y="18"/>
                    <a:pt x="51" y="23"/>
                  </a:cubicBezTo>
                  <a:cubicBezTo>
                    <a:pt x="51" y="24"/>
                    <a:pt x="51" y="25"/>
                    <a:pt x="51" y="26"/>
                  </a:cubicBezTo>
                  <a:lnTo>
                    <a:pt x="51" y="51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60"/>
                    <a:pt x="58" y="60"/>
                    <a:pt x="59" y="60"/>
                  </a:cubicBezTo>
                  <a:cubicBezTo>
                    <a:pt x="60" y="60"/>
                    <a:pt x="60" y="60"/>
                    <a:pt x="61" y="59"/>
                  </a:cubicBezTo>
                  <a:lnTo>
                    <a:pt x="61" y="68"/>
                  </a:lnTo>
                  <a:cubicBezTo>
                    <a:pt x="58" y="69"/>
                    <a:pt x="56" y="69"/>
                    <a:pt x="53" y="69"/>
                  </a:cubicBezTo>
                  <a:lnTo>
                    <a:pt x="52" y="69"/>
                  </a:lnTo>
                  <a:cubicBezTo>
                    <a:pt x="50" y="69"/>
                    <a:pt x="48" y="68"/>
                    <a:pt x="46" y="67"/>
                  </a:cubicBezTo>
                  <a:cubicBezTo>
                    <a:pt x="44" y="66"/>
                    <a:pt x="44" y="65"/>
                    <a:pt x="42" y="63"/>
                  </a:cubicBezTo>
                  <a:cubicBezTo>
                    <a:pt x="40" y="61"/>
                    <a:pt x="40" y="59"/>
                    <a:pt x="40" y="57"/>
                  </a:cubicBezTo>
                  <a:lnTo>
                    <a:pt x="39" y="58"/>
                  </a:lnTo>
                  <a:cubicBezTo>
                    <a:pt x="37" y="62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2"/>
                    <a:pt x="2" y="58"/>
                  </a:cubicBezTo>
                  <a:cubicBezTo>
                    <a:pt x="1" y="56"/>
                    <a:pt x="0" y="53"/>
                    <a:pt x="0" y="50"/>
                  </a:cubicBezTo>
                  <a:cubicBezTo>
                    <a:pt x="0" y="37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39" y="28"/>
                    <a:pt x="40" y="27"/>
                    <a:pt x="40" y="26"/>
                  </a:cubicBezTo>
                  <a:cubicBezTo>
                    <a:pt x="40" y="22"/>
                    <a:pt x="39" y="18"/>
                    <a:pt x="37" y="15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8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10"/>
                    <a:pt x="13" y="11"/>
                    <a:pt x="7" y="13"/>
                  </a:cubicBezTo>
                  <a:lnTo>
                    <a:pt x="6" y="13"/>
                  </a:lnTo>
                  <a:close/>
                  <a:moveTo>
                    <a:pt x="23" y="60"/>
                  </a:moveTo>
                  <a:cubicBezTo>
                    <a:pt x="24" y="60"/>
                    <a:pt x="24" y="60"/>
                    <a:pt x="24" y="60"/>
                  </a:cubicBezTo>
                  <a:cubicBezTo>
                    <a:pt x="27" y="60"/>
                    <a:pt x="29" y="60"/>
                    <a:pt x="31" y="58"/>
                  </a:cubicBezTo>
                  <a:cubicBezTo>
                    <a:pt x="33" y="56"/>
                    <a:pt x="34" y="55"/>
                    <a:pt x="36" y="52"/>
                  </a:cubicBezTo>
                  <a:cubicBezTo>
                    <a:pt x="37" y="51"/>
                    <a:pt x="37" y="52"/>
                    <a:pt x="37" y="52"/>
                  </a:cubicBezTo>
                  <a:cubicBezTo>
                    <a:pt x="38" y="48"/>
                    <a:pt x="39" y="44"/>
                    <a:pt x="39" y="40"/>
                  </a:cubicBezTo>
                  <a:cubicBezTo>
                    <a:pt x="39" y="39"/>
                    <a:pt x="39" y="39"/>
                    <a:pt x="39" y="38"/>
                  </a:cubicBez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3"/>
                    <a:pt x="13" y="55"/>
                  </a:cubicBezTo>
                  <a:cubicBezTo>
                    <a:pt x="14" y="57"/>
                    <a:pt x="15" y="57"/>
                    <a:pt x="17" y="58"/>
                  </a:cubicBezTo>
                  <a:cubicBezTo>
                    <a:pt x="19" y="59"/>
                    <a:pt x="20" y="60"/>
                    <a:pt x="22" y="60"/>
                  </a:cubicBezTo>
                  <a:cubicBezTo>
                    <a:pt x="23" y="60"/>
                    <a:pt x="23" y="60"/>
                    <a:pt x="23" y="6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255"/>
            <p:cNvSpPr/>
            <p:nvPr/>
          </p:nvSpPr>
          <p:spPr>
            <a:xfrm>
              <a:off x="8408880" y="4212720"/>
              <a:ext cx="162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9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9"/>
                    <a:pt x="45" y="57"/>
                  </a:cubicBezTo>
                  <a:lnTo>
                    <a:pt x="46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256"/>
            <p:cNvSpPr/>
            <p:nvPr/>
          </p:nvSpPr>
          <p:spPr>
            <a:xfrm>
              <a:off x="8429040" y="4205520"/>
              <a:ext cx="151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9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9"/>
                    <a:pt x="30" y="89"/>
                    <a:pt x="30" y="89"/>
                  </a:cubicBezTo>
                  <a:cubicBezTo>
                    <a:pt x="26" y="89"/>
                    <a:pt x="23" y="88"/>
                    <a:pt x="20" y="86"/>
                  </a:cubicBezTo>
                  <a:cubicBezTo>
                    <a:pt x="18" y="85"/>
                    <a:pt x="16" y="83"/>
                    <a:pt x="15" y="82"/>
                  </a:cubicBezTo>
                  <a:cubicBezTo>
                    <a:pt x="13" y="77"/>
                    <a:pt x="12" y="73"/>
                    <a:pt x="12" y="69"/>
                  </a:cubicBezTo>
                  <a:cubicBezTo>
                    <a:pt x="12" y="67"/>
                    <a:pt x="12" y="66"/>
                    <a:pt x="12" y="65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5"/>
                  </a:lnTo>
                  <a:cubicBezTo>
                    <a:pt x="24" y="66"/>
                    <a:pt x="24" y="67"/>
                    <a:pt x="24" y="67"/>
                  </a:cubicBezTo>
                  <a:cubicBezTo>
                    <a:pt x="24" y="71"/>
                    <a:pt x="25" y="73"/>
                    <a:pt x="26" y="76"/>
                  </a:cubicBezTo>
                  <a:cubicBezTo>
                    <a:pt x="26" y="77"/>
                    <a:pt x="27" y="78"/>
                    <a:pt x="28" y="79"/>
                  </a:cubicBezTo>
                  <a:cubicBezTo>
                    <a:pt x="30" y="80"/>
                    <a:pt x="31" y="80"/>
                    <a:pt x="33" y="80"/>
                  </a:cubicBezTo>
                  <a:cubicBezTo>
                    <a:pt x="37" y="80"/>
                    <a:pt x="39" y="79"/>
                    <a:pt x="43" y="7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257"/>
            <p:cNvSpPr/>
            <p:nvPr/>
          </p:nvSpPr>
          <p:spPr>
            <a:xfrm>
              <a:off x="8450280" y="4203360"/>
              <a:ext cx="468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4">
                  <a:moveTo>
                    <a:pt x="14" y="8"/>
                  </a:moveTo>
                  <a:cubicBezTo>
                    <a:pt x="14" y="9"/>
                    <a:pt x="13" y="10"/>
                    <a:pt x="13" y="11"/>
                  </a:cubicBezTo>
                  <a:cubicBezTo>
                    <a:pt x="12" y="13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258"/>
            <p:cNvSpPr/>
            <p:nvPr/>
          </p:nvSpPr>
          <p:spPr>
            <a:xfrm>
              <a:off x="8460720" y="4213080"/>
              <a:ext cx="2196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7">
                  <a:moveTo>
                    <a:pt x="13" y="0"/>
                  </a:moveTo>
                  <a:lnTo>
                    <a:pt x="32" y="53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7"/>
                  </a:lnTo>
                  <a:lnTo>
                    <a:pt x="25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259"/>
            <p:cNvSpPr/>
            <p:nvPr/>
          </p:nvSpPr>
          <p:spPr>
            <a:xfrm>
              <a:off x="848664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7"/>
                    <a:pt x="14" y="64"/>
                  </a:cubicBezTo>
                  <a:cubicBezTo>
                    <a:pt x="12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0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1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260"/>
            <p:cNvSpPr/>
            <p:nvPr/>
          </p:nvSpPr>
          <p:spPr>
            <a:xfrm>
              <a:off x="8513280" y="4204080"/>
              <a:ext cx="3348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92">
                  <a:moveTo>
                    <a:pt x="15" y="0"/>
                  </a:moveTo>
                  <a:lnTo>
                    <a:pt x="47" y="75"/>
                  </a:lnTo>
                  <a:lnTo>
                    <a:pt x="79" y="0"/>
                  </a:lnTo>
                  <a:lnTo>
                    <a:pt x="94" y="0"/>
                  </a:lnTo>
                  <a:lnTo>
                    <a:pt x="94" y="92"/>
                  </a:lnTo>
                  <a:lnTo>
                    <a:pt x="82" y="92"/>
                  </a:lnTo>
                  <a:lnTo>
                    <a:pt x="82" y="15"/>
                  </a:lnTo>
                  <a:lnTo>
                    <a:pt x="51" y="87"/>
                  </a:lnTo>
                  <a:lnTo>
                    <a:pt x="41" y="87"/>
                  </a:lnTo>
                  <a:lnTo>
                    <a:pt x="10" y="15"/>
                  </a:lnTo>
                  <a:lnTo>
                    <a:pt x="10" y="92"/>
                  </a:lnTo>
                  <a:lnTo>
                    <a:pt x="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261"/>
            <p:cNvSpPr/>
            <p:nvPr/>
          </p:nvSpPr>
          <p:spPr>
            <a:xfrm>
              <a:off x="8554680" y="4203360"/>
              <a:ext cx="50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4">
                  <a:moveTo>
                    <a:pt x="15" y="8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3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5" y="15"/>
                    <a:pt x="4" y="14"/>
                  </a:cubicBezTo>
                  <a:cubicBezTo>
                    <a:pt x="3" y="13"/>
                    <a:pt x="2" y="13"/>
                    <a:pt x="1" y="11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5" y="5"/>
                    <a:pt x="15" y="6"/>
                    <a:pt x="15" y="8"/>
                  </a:cubicBezTo>
                  <a:close/>
                  <a:moveTo>
                    <a:pt x="13" y="27"/>
                  </a:moveTo>
                  <a:lnTo>
                    <a:pt x="13" y="94"/>
                  </a:lnTo>
                  <a:lnTo>
                    <a:pt x="1" y="94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262"/>
            <p:cNvSpPr/>
            <p:nvPr/>
          </p:nvSpPr>
          <p:spPr>
            <a:xfrm>
              <a:off x="8565840" y="4212720"/>
              <a:ext cx="1656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9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5" y="69"/>
                    <a:pt x="20" y="67"/>
                    <a:pt x="15" y="65"/>
                  </a:cubicBezTo>
                  <a:cubicBezTo>
                    <a:pt x="10" y="62"/>
                    <a:pt x="7" y="58"/>
                    <a:pt x="4" y="54"/>
                  </a:cubicBezTo>
                  <a:cubicBezTo>
                    <a:pt x="1" y="49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9"/>
                    <a:pt x="46" y="57"/>
                  </a:cubicBezTo>
                  <a:lnTo>
                    <a:pt x="47" y="5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263"/>
            <p:cNvSpPr/>
            <p:nvPr/>
          </p:nvSpPr>
          <p:spPr>
            <a:xfrm>
              <a:off x="8588520" y="421308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0"/>
                    <a:pt x="30" y="10"/>
                    <a:pt x="28" y="10"/>
                  </a:cubicBezTo>
                  <a:cubicBezTo>
                    <a:pt x="13" y="10"/>
                    <a:pt x="12" y="22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2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264"/>
            <p:cNvSpPr/>
            <p:nvPr/>
          </p:nvSpPr>
          <p:spPr>
            <a:xfrm>
              <a:off x="860328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265"/>
            <p:cNvSpPr/>
            <p:nvPr/>
          </p:nvSpPr>
          <p:spPr>
            <a:xfrm>
              <a:off x="8632080" y="420408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3" y="0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7" y="0"/>
                    <a:pt x="46" y="2"/>
                    <a:pt x="54" y="6"/>
                  </a:cubicBezTo>
                  <a:cubicBezTo>
                    <a:pt x="59" y="10"/>
                    <a:pt x="63" y="14"/>
                    <a:pt x="66" y="20"/>
                  </a:cubicBezTo>
                  <a:cubicBezTo>
                    <a:pt x="71" y="28"/>
                    <a:pt x="73" y="36"/>
                    <a:pt x="73" y="46"/>
                  </a:cubicBezTo>
                  <a:cubicBezTo>
                    <a:pt x="73" y="55"/>
                    <a:pt x="71" y="63"/>
                    <a:pt x="66" y="71"/>
                  </a:cubicBezTo>
                  <a:cubicBezTo>
                    <a:pt x="63" y="77"/>
                    <a:pt x="59" y="82"/>
                    <a:pt x="53" y="86"/>
                  </a:cubicBezTo>
                  <a:cubicBezTo>
                    <a:pt x="45" y="90"/>
                    <a:pt x="37" y="92"/>
                    <a:pt x="27" y="92"/>
                  </a:cubicBezTo>
                  <a:cubicBezTo>
                    <a:pt x="26" y="92"/>
                    <a:pt x="25" y="92"/>
                    <a:pt x="23" y="92"/>
                  </a:cubicBezTo>
                  <a:lnTo>
                    <a:pt x="0" y="92"/>
                  </a:lnTo>
                  <a:lnTo>
                    <a:pt x="0" y="0"/>
                  </a:lnTo>
                  <a:close/>
                  <a:moveTo>
                    <a:pt x="11" y="83"/>
                  </a:moveTo>
                  <a:lnTo>
                    <a:pt x="23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39" y="81"/>
                    <a:pt x="46" y="78"/>
                  </a:cubicBezTo>
                  <a:cubicBezTo>
                    <a:pt x="49" y="75"/>
                    <a:pt x="52" y="72"/>
                    <a:pt x="54" y="68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8"/>
                    <a:pt x="58" y="31"/>
                    <a:pt x="54" y="24"/>
                  </a:cubicBezTo>
                  <a:cubicBezTo>
                    <a:pt x="52" y="20"/>
                    <a:pt x="49" y="17"/>
                    <a:pt x="46" y="13"/>
                  </a:cubicBezTo>
                  <a:cubicBezTo>
                    <a:pt x="39" y="10"/>
                    <a:pt x="34" y="9"/>
                    <a:pt x="27" y="9"/>
                  </a:cubicBezTo>
                  <a:cubicBezTo>
                    <a:pt x="26" y="9"/>
                    <a:pt x="25" y="9"/>
                    <a:pt x="24" y="9"/>
                  </a:cubicBezTo>
                  <a:lnTo>
                    <a:pt x="12" y="9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266"/>
            <p:cNvSpPr/>
            <p:nvPr/>
          </p:nvSpPr>
          <p:spPr>
            <a:xfrm>
              <a:off x="8663400" y="421272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8"/>
                    <a:pt x="32" y="68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7"/>
                    <a:pt x="14" y="64"/>
                  </a:cubicBezTo>
                  <a:cubicBezTo>
                    <a:pt x="11" y="63"/>
                    <a:pt x="10" y="62"/>
                    <a:pt x="8" y="60"/>
                  </a:cubicBezTo>
                  <a:cubicBezTo>
                    <a:pt x="7" y="59"/>
                    <a:pt x="5" y="57"/>
                    <a:pt x="4" y="55"/>
                  </a:cubicBezTo>
                  <a:cubicBezTo>
                    <a:pt x="1" y="49"/>
                    <a:pt x="0" y="44"/>
                    <a:pt x="0" y="37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3"/>
                  </a:cubicBezTo>
                  <a:cubicBezTo>
                    <a:pt x="46" y="5"/>
                    <a:pt x="48" y="8"/>
                    <a:pt x="50" y="12"/>
                  </a:cubicBezTo>
                  <a:cubicBezTo>
                    <a:pt x="54" y="19"/>
                    <a:pt x="55" y="25"/>
                    <a:pt x="55" y="33"/>
                  </a:cubicBezTo>
                  <a:cubicBezTo>
                    <a:pt x="55" y="35"/>
                    <a:pt x="55" y="36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2" y="60"/>
                  </a:cubicBezTo>
                  <a:cubicBezTo>
                    <a:pt x="39" y="60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6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267"/>
            <p:cNvSpPr/>
            <p:nvPr/>
          </p:nvSpPr>
          <p:spPr>
            <a:xfrm>
              <a:off x="8688960" y="421272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1"/>
                  </a:moveTo>
                  <a:lnTo>
                    <a:pt x="13" y="13"/>
                  </a:lnTo>
                  <a:cubicBezTo>
                    <a:pt x="15" y="5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7" y="0"/>
                    <a:pt x="40" y="0"/>
                    <a:pt x="43" y="2"/>
                  </a:cubicBezTo>
                  <a:cubicBezTo>
                    <a:pt x="46" y="4"/>
                    <a:pt x="49" y="6"/>
                    <a:pt x="50" y="9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6"/>
                    <a:pt x="58" y="4"/>
                    <a:pt x="61" y="2"/>
                  </a:cubicBezTo>
                  <a:cubicBezTo>
                    <a:pt x="64" y="0"/>
                    <a:pt x="66" y="0"/>
                    <a:pt x="70" y="0"/>
                  </a:cubicBezTo>
                  <a:cubicBezTo>
                    <a:pt x="70" y="0"/>
                    <a:pt x="71" y="0"/>
                    <a:pt x="72" y="0"/>
                  </a:cubicBezTo>
                  <a:cubicBezTo>
                    <a:pt x="72" y="0"/>
                    <a:pt x="73" y="0"/>
                    <a:pt x="74" y="0"/>
                  </a:cubicBezTo>
                  <a:cubicBezTo>
                    <a:pt x="77" y="0"/>
                    <a:pt x="80" y="1"/>
                    <a:pt x="83" y="3"/>
                  </a:cubicBezTo>
                  <a:cubicBezTo>
                    <a:pt x="86" y="4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7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2"/>
                    <a:pt x="81" y="19"/>
                    <a:pt x="79" y="15"/>
                  </a:cubicBezTo>
                  <a:cubicBezTo>
                    <a:pt x="78" y="14"/>
                    <a:pt x="77" y="12"/>
                    <a:pt x="75" y="11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4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2"/>
                    <a:pt x="40" y="19"/>
                    <a:pt x="38" y="15"/>
                  </a:cubicBezTo>
                  <a:cubicBezTo>
                    <a:pt x="37" y="14"/>
                    <a:pt x="36" y="12"/>
                    <a:pt x="34" y="11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13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268"/>
            <p:cNvSpPr/>
            <p:nvPr/>
          </p:nvSpPr>
          <p:spPr>
            <a:xfrm>
              <a:off x="8728560" y="42123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1"/>
                    <a:pt x="19" y="61"/>
                    <a:pt x="31" y="61"/>
                  </a:cubicBezTo>
                  <a:cubicBezTo>
                    <a:pt x="43" y="61"/>
                    <a:pt x="49" y="52"/>
                    <a:pt x="49" y="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269"/>
            <p:cNvSpPr/>
            <p:nvPr/>
          </p:nvSpPr>
          <p:spPr>
            <a:xfrm>
              <a:off x="8770320" y="4218840"/>
              <a:ext cx="20160" cy="1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32">
                  <a:moveTo>
                    <a:pt x="0" y="9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57" y="9"/>
                  </a:lnTo>
                  <a:close/>
                  <a:moveTo>
                    <a:pt x="0" y="32"/>
                  </a:moveTo>
                  <a:lnTo>
                    <a:pt x="0" y="23"/>
                  </a:lnTo>
                  <a:lnTo>
                    <a:pt x="57" y="23"/>
                  </a:lnTo>
                  <a:lnTo>
                    <a:pt x="57" y="3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270"/>
            <p:cNvSpPr/>
            <p:nvPr/>
          </p:nvSpPr>
          <p:spPr>
            <a:xfrm>
              <a:off x="8227080" y="4264560"/>
              <a:ext cx="2232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6">
                  <a:moveTo>
                    <a:pt x="31" y="45"/>
                  </a:moveTo>
                  <a:cubicBezTo>
                    <a:pt x="28" y="45"/>
                    <a:pt x="25" y="45"/>
                    <a:pt x="22" y="44"/>
                  </a:cubicBezTo>
                  <a:cubicBezTo>
                    <a:pt x="22" y="44"/>
                    <a:pt x="22" y="45"/>
                    <a:pt x="21" y="45"/>
                  </a:cubicBezTo>
                  <a:cubicBezTo>
                    <a:pt x="19" y="46"/>
                    <a:pt x="19" y="46"/>
                    <a:pt x="18" y="48"/>
                  </a:cubicBezTo>
                  <a:cubicBezTo>
                    <a:pt x="18" y="49"/>
                    <a:pt x="17" y="50"/>
                    <a:pt x="17" y="51"/>
                  </a:cubicBezTo>
                  <a:cubicBezTo>
                    <a:pt x="17" y="57"/>
                    <a:pt x="23" y="57"/>
                    <a:pt x="26" y="57"/>
                  </a:cubicBezTo>
                  <a:lnTo>
                    <a:pt x="38" y="57"/>
                  </a:lnTo>
                  <a:cubicBezTo>
                    <a:pt x="46" y="57"/>
                    <a:pt x="63" y="57"/>
                    <a:pt x="63" y="74"/>
                  </a:cubicBezTo>
                  <a:cubicBezTo>
                    <a:pt x="63" y="88"/>
                    <a:pt x="51" y="96"/>
                    <a:pt x="29" y="96"/>
                  </a:cubicBezTo>
                  <a:cubicBezTo>
                    <a:pt x="9" y="96"/>
                    <a:pt x="0" y="89"/>
                    <a:pt x="0" y="79"/>
                  </a:cubicBezTo>
                  <a:cubicBezTo>
                    <a:pt x="0" y="76"/>
                    <a:pt x="1" y="74"/>
                    <a:pt x="2" y="72"/>
                  </a:cubicBezTo>
                  <a:cubicBezTo>
                    <a:pt x="3" y="70"/>
                    <a:pt x="5" y="68"/>
                    <a:pt x="7" y="67"/>
                  </a:cubicBezTo>
                  <a:cubicBezTo>
                    <a:pt x="9" y="66"/>
                    <a:pt x="11" y="65"/>
                    <a:pt x="13" y="65"/>
                  </a:cubicBezTo>
                  <a:cubicBezTo>
                    <a:pt x="12" y="64"/>
                    <a:pt x="11" y="64"/>
                    <a:pt x="11" y="64"/>
                  </a:cubicBezTo>
                  <a:cubicBezTo>
                    <a:pt x="9" y="63"/>
                    <a:pt x="7" y="61"/>
                    <a:pt x="6" y="59"/>
                  </a:cubicBezTo>
                  <a:cubicBezTo>
                    <a:pt x="5" y="58"/>
                    <a:pt x="5" y="56"/>
                    <a:pt x="5" y="54"/>
                  </a:cubicBezTo>
                  <a:cubicBezTo>
                    <a:pt x="5" y="46"/>
                    <a:pt x="13" y="43"/>
                    <a:pt x="17" y="42"/>
                  </a:cubicBezTo>
                  <a:cubicBezTo>
                    <a:pt x="16" y="42"/>
                    <a:pt x="16" y="42"/>
                    <a:pt x="15" y="41"/>
                  </a:cubicBezTo>
                  <a:cubicBezTo>
                    <a:pt x="12" y="40"/>
                    <a:pt x="10" y="37"/>
                    <a:pt x="8" y="34"/>
                  </a:cubicBezTo>
                  <a:cubicBezTo>
                    <a:pt x="6" y="31"/>
                    <a:pt x="6" y="28"/>
                    <a:pt x="6" y="25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1"/>
                    <a:pt x="15" y="2"/>
                    <a:pt x="31" y="2"/>
                  </a:cubicBezTo>
                  <a:lnTo>
                    <a:pt x="32" y="2"/>
                  </a:lnTo>
                  <a:cubicBezTo>
                    <a:pt x="37" y="2"/>
                    <a:pt x="42" y="4"/>
                    <a:pt x="46" y="6"/>
                  </a:cubicBezTo>
                  <a:cubicBezTo>
                    <a:pt x="47" y="7"/>
                    <a:pt x="48" y="7"/>
                    <a:pt x="48" y="8"/>
                  </a:cubicBezTo>
                  <a:cubicBezTo>
                    <a:pt x="48" y="7"/>
                    <a:pt x="49" y="7"/>
                    <a:pt x="49" y="7"/>
                  </a:cubicBezTo>
                  <a:cubicBezTo>
                    <a:pt x="50" y="5"/>
                    <a:pt x="51" y="3"/>
                    <a:pt x="54" y="2"/>
                  </a:cubicBezTo>
                  <a:cubicBezTo>
                    <a:pt x="57" y="1"/>
                    <a:pt x="58" y="0"/>
                    <a:pt x="60" y="0"/>
                  </a:cubicBezTo>
                  <a:cubicBezTo>
                    <a:pt x="61" y="0"/>
                    <a:pt x="61" y="0"/>
                    <a:pt x="62" y="0"/>
                  </a:cubicBezTo>
                  <a:lnTo>
                    <a:pt x="63" y="0"/>
                  </a:lnTo>
                  <a:lnTo>
                    <a:pt x="63" y="10"/>
                  </a:lnTo>
                  <a:cubicBezTo>
                    <a:pt x="63" y="10"/>
                    <a:pt x="62" y="10"/>
                    <a:pt x="61" y="10"/>
                  </a:cubicBezTo>
                  <a:cubicBezTo>
                    <a:pt x="60" y="10"/>
                    <a:pt x="59" y="10"/>
                    <a:pt x="58" y="10"/>
                  </a:cubicBezTo>
                  <a:cubicBezTo>
                    <a:pt x="56" y="10"/>
                    <a:pt x="54" y="11"/>
                    <a:pt x="52" y="12"/>
                  </a:cubicBezTo>
                  <a:lnTo>
                    <a:pt x="53" y="13"/>
                  </a:lnTo>
                  <a:cubicBezTo>
                    <a:pt x="55" y="17"/>
                    <a:pt x="56" y="20"/>
                    <a:pt x="56" y="24"/>
                  </a:cubicBezTo>
                  <a:cubicBezTo>
                    <a:pt x="56" y="36"/>
                    <a:pt x="47" y="45"/>
                    <a:pt x="31" y="45"/>
                  </a:cubicBezTo>
                  <a:close/>
                  <a:moveTo>
                    <a:pt x="18" y="67"/>
                  </a:moveTo>
                  <a:lnTo>
                    <a:pt x="17" y="67"/>
                  </a:lnTo>
                  <a:cubicBezTo>
                    <a:pt x="15" y="68"/>
                    <a:pt x="14" y="69"/>
                    <a:pt x="13" y="71"/>
                  </a:cubicBezTo>
                  <a:cubicBezTo>
                    <a:pt x="12" y="73"/>
                    <a:pt x="12" y="75"/>
                    <a:pt x="12" y="77"/>
                  </a:cubicBezTo>
                  <a:cubicBezTo>
                    <a:pt x="12" y="84"/>
                    <a:pt x="17" y="87"/>
                    <a:pt x="30" y="87"/>
                  </a:cubicBezTo>
                  <a:cubicBezTo>
                    <a:pt x="43" y="87"/>
                    <a:pt x="52" y="82"/>
                    <a:pt x="52" y="75"/>
                  </a:cubicBezTo>
                  <a:cubicBezTo>
                    <a:pt x="52" y="67"/>
                    <a:pt x="42" y="67"/>
                    <a:pt x="38" y="67"/>
                  </a:cubicBezTo>
                  <a:close/>
                  <a:moveTo>
                    <a:pt x="45" y="24"/>
                  </a:moveTo>
                  <a:lnTo>
                    <a:pt x="45" y="23"/>
                  </a:lnTo>
                  <a:cubicBezTo>
                    <a:pt x="45" y="21"/>
                    <a:pt x="44" y="19"/>
                    <a:pt x="43" y="17"/>
                  </a:cubicBezTo>
                  <a:cubicBezTo>
                    <a:pt x="42" y="15"/>
                    <a:pt x="40" y="13"/>
                    <a:pt x="38" y="12"/>
                  </a:cubicBezTo>
                  <a:cubicBezTo>
                    <a:pt x="36" y="11"/>
                    <a:pt x="33" y="10"/>
                    <a:pt x="31" y="10"/>
                  </a:cubicBezTo>
                  <a:cubicBezTo>
                    <a:pt x="28" y="10"/>
                    <a:pt x="27" y="11"/>
                    <a:pt x="25" y="12"/>
                  </a:cubicBezTo>
                  <a:cubicBezTo>
                    <a:pt x="23" y="13"/>
                    <a:pt x="21" y="15"/>
                    <a:pt x="20" y="17"/>
                  </a:cubicBezTo>
                  <a:cubicBezTo>
                    <a:pt x="19" y="19"/>
                    <a:pt x="18" y="20"/>
                    <a:pt x="18" y="23"/>
                  </a:cubicBezTo>
                  <a:cubicBezTo>
                    <a:pt x="18" y="25"/>
                    <a:pt x="19" y="28"/>
                    <a:pt x="20" y="30"/>
                  </a:cubicBezTo>
                  <a:cubicBezTo>
                    <a:pt x="21" y="32"/>
                    <a:pt x="23" y="34"/>
                    <a:pt x="25" y="35"/>
                  </a:cubicBezTo>
                  <a:cubicBezTo>
                    <a:pt x="27" y="36"/>
                    <a:pt x="29" y="37"/>
                    <a:pt x="31" y="37"/>
                  </a:cubicBezTo>
                  <a:cubicBezTo>
                    <a:pt x="32" y="37"/>
                    <a:pt x="32" y="37"/>
                    <a:pt x="33" y="37"/>
                  </a:cubicBezTo>
                  <a:cubicBezTo>
                    <a:pt x="35" y="37"/>
                    <a:pt x="37" y="36"/>
                    <a:pt x="39" y="35"/>
                  </a:cubicBezTo>
                  <a:cubicBezTo>
                    <a:pt x="41" y="34"/>
                    <a:pt x="42" y="33"/>
                    <a:pt x="43" y="31"/>
                  </a:cubicBezTo>
                  <a:cubicBezTo>
                    <a:pt x="44" y="29"/>
                    <a:pt x="45" y="27"/>
                    <a:pt x="45" y="25"/>
                  </a:cubicBezTo>
                  <a:cubicBezTo>
                    <a:pt x="45" y="24"/>
                    <a:pt x="45" y="24"/>
                    <a:pt x="44" y="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271"/>
            <p:cNvSpPr/>
            <p:nvPr/>
          </p:nvSpPr>
          <p:spPr>
            <a:xfrm>
              <a:off x="8252999" y="426528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2" y="66"/>
                  </a:moveTo>
                  <a:cubicBezTo>
                    <a:pt x="46" y="68"/>
                    <a:pt x="40" y="69"/>
                    <a:pt x="33" y="69"/>
                  </a:cubicBezTo>
                  <a:cubicBezTo>
                    <a:pt x="32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1" y="62"/>
                    <a:pt x="9" y="60"/>
                  </a:cubicBezTo>
                  <a:cubicBezTo>
                    <a:pt x="7" y="59"/>
                    <a:pt x="6" y="57"/>
                    <a:pt x="5" y="55"/>
                  </a:cubicBezTo>
                  <a:cubicBezTo>
                    <a:pt x="2" y="50"/>
                    <a:pt x="0" y="44"/>
                    <a:pt x="0" y="37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39" y="1"/>
                    <a:pt x="43" y="3"/>
                  </a:cubicBezTo>
                  <a:cubicBezTo>
                    <a:pt x="47" y="5"/>
                    <a:pt x="49" y="8"/>
                    <a:pt x="51" y="12"/>
                  </a:cubicBezTo>
                  <a:cubicBezTo>
                    <a:pt x="54" y="19"/>
                    <a:pt x="56" y="26"/>
                    <a:pt x="56" y="33"/>
                  </a:cubicBezTo>
                  <a:cubicBezTo>
                    <a:pt x="56" y="35"/>
                    <a:pt x="56" y="36"/>
                    <a:pt x="56" y="38"/>
                  </a:cubicBezTo>
                  <a:lnTo>
                    <a:pt x="13" y="38"/>
                  </a:lnTo>
                  <a:cubicBezTo>
                    <a:pt x="13" y="52"/>
                    <a:pt x="20" y="60"/>
                    <a:pt x="33" y="60"/>
                  </a:cubicBezTo>
                  <a:cubicBezTo>
                    <a:pt x="40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4" y="30"/>
                  </a:moveTo>
                  <a:cubicBezTo>
                    <a:pt x="44" y="16"/>
                    <a:pt x="39" y="9"/>
                    <a:pt x="29" y="9"/>
                  </a:cubicBezTo>
                  <a:cubicBezTo>
                    <a:pt x="19" y="9"/>
                    <a:pt x="14" y="17"/>
                    <a:pt x="13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272"/>
            <p:cNvSpPr/>
            <p:nvPr/>
          </p:nvSpPr>
          <p:spPr>
            <a:xfrm>
              <a:off x="8276399" y="425844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6"/>
                  </a:moveTo>
                  <a:cubicBezTo>
                    <a:pt x="39" y="87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7"/>
                    <a:pt x="20" y="85"/>
                  </a:cubicBezTo>
                  <a:cubicBezTo>
                    <a:pt x="18" y="84"/>
                    <a:pt x="17" y="82"/>
                    <a:pt x="15" y="81"/>
                  </a:cubicBezTo>
                  <a:cubicBezTo>
                    <a:pt x="13" y="76"/>
                    <a:pt x="12" y="72"/>
                    <a:pt x="12" y="68"/>
                  </a:cubicBezTo>
                  <a:cubicBezTo>
                    <a:pt x="12" y="66"/>
                    <a:pt x="12" y="65"/>
                    <a:pt x="12" y="64"/>
                  </a:cubicBezTo>
                  <a:lnTo>
                    <a:pt x="12" y="30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12" y="21"/>
                  </a:lnTo>
                  <a:lnTo>
                    <a:pt x="12" y="3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0"/>
                  </a:lnTo>
                  <a:lnTo>
                    <a:pt x="24" y="30"/>
                  </a:lnTo>
                  <a:lnTo>
                    <a:pt x="24" y="64"/>
                  </a:lnTo>
                  <a:cubicBezTo>
                    <a:pt x="24" y="65"/>
                    <a:pt x="24" y="65"/>
                    <a:pt x="24" y="66"/>
                  </a:cubicBezTo>
                  <a:cubicBezTo>
                    <a:pt x="24" y="70"/>
                    <a:pt x="25" y="72"/>
                    <a:pt x="26" y="75"/>
                  </a:cubicBezTo>
                  <a:cubicBezTo>
                    <a:pt x="27" y="76"/>
                    <a:pt x="27" y="77"/>
                    <a:pt x="29" y="78"/>
                  </a:cubicBezTo>
                  <a:cubicBezTo>
                    <a:pt x="30" y="78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8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273"/>
            <p:cNvSpPr/>
            <p:nvPr/>
          </p:nvSpPr>
          <p:spPr>
            <a:xfrm>
              <a:off x="8295840" y="425556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0"/>
                  </a:cubicBezTo>
                  <a:cubicBezTo>
                    <a:pt x="12" y="93"/>
                    <a:pt x="16" y="77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lnTo>
                    <a:pt x="9" y="0"/>
                  </a:lnTo>
                  <a:cubicBezTo>
                    <a:pt x="11" y="3"/>
                    <a:pt x="13" y="6"/>
                    <a:pt x="15" y="10"/>
                  </a:cubicBezTo>
                  <a:cubicBezTo>
                    <a:pt x="24" y="25"/>
                    <a:pt x="28" y="40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274"/>
            <p:cNvSpPr/>
            <p:nvPr/>
          </p:nvSpPr>
          <p:spPr>
            <a:xfrm>
              <a:off x="8310240" y="4265640"/>
              <a:ext cx="61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6">
                  <a:moveTo>
                    <a:pt x="17" y="54"/>
                  </a:moveTo>
                  <a:lnTo>
                    <a:pt x="8" y="86"/>
                  </a:lnTo>
                  <a:lnTo>
                    <a:pt x="0" y="86"/>
                  </a:lnTo>
                  <a:lnTo>
                    <a:pt x="5" y="54"/>
                  </a:lnTo>
                  <a:close/>
                  <a:moveTo>
                    <a:pt x="18" y="8"/>
                  </a:moveTo>
                  <a:cubicBezTo>
                    <a:pt x="18" y="9"/>
                    <a:pt x="18" y="10"/>
                    <a:pt x="17" y="12"/>
                  </a:cubicBezTo>
                  <a:cubicBezTo>
                    <a:pt x="16" y="14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275"/>
            <p:cNvSpPr/>
            <p:nvPr/>
          </p:nvSpPr>
          <p:spPr>
            <a:xfrm>
              <a:off x="8278199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8" y="0"/>
                  </a:lnTo>
                  <a:lnTo>
                    <a:pt x="38" y="0"/>
                  </a:lnTo>
                  <a:lnTo>
                    <a:pt x="36" y="11"/>
                  </a:lnTo>
                  <a:cubicBezTo>
                    <a:pt x="42" y="11"/>
                    <a:pt x="48" y="12"/>
                    <a:pt x="53" y="14"/>
                  </a:cubicBezTo>
                  <a:lnTo>
                    <a:pt x="53" y="23"/>
                  </a:lnTo>
                  <a:lnTo>
                    <a:pt x="52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5" y="43"/>
                  </a:moveTo>
                  <a:lnTo>
                    <a:pt x="27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7" y="40"/>
                    <a:pt x="25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6" y="76"/>
                    <a:pt x="46" y="70"/>
                  </a:cubicBezTo>
                  <a:cubicBezTo>
                    <a:pt x="46" y="64"/>
                    <a:pt x="40" y="59"/>
                    <a:pt x="32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276"/>
            <p:cNvSpPr/>
            <p:nvPr/>
          </p:nvSpPr>
          <p:spPr>
            <a:xfrm>
              <a:off x="8304120" y="436068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1"/>
                    <a:pt x="26" y="2"/>
                    <a:pt x="26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7"/>
                    <a:pt x="16" y="93"/>
                    <a:pt x="26" y="110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2" y="10"/>
                  </a:cubicBezTo>
                  <a:cubicBezTo>
                    <a:pt x="14" y="6"/>
                    <a:pt x="16" y="3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277"/>
            <p:cNvSpPr/>
            <p:nvPr/>
          </p:nvSpPr>
          <p:spPr>
            <a:xfrm>
              <a:off x="8320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278"/>
            <p:cNvSpPr/>
            <p:nvPr/>
          </p:nvSpPr>
          <p:spPr>
            <a:xfrm>
              <a:off x="8331840" y="4364640"/>
              <a:ext cx="2628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4">
                  <a:moveTo>
                    <a:pt x="73" y="27"/>
                  </a:moveTo>
                  <a:lnTo>
                    <a:pt x="58" y="27"/>
                  </a:lnTo>
                  <a:lnTo>
                    <a:pt x="55" y="57"/>
                  </a:lnTo>
                  <a:lnTo>
                    <a:pt x="70" y="57"/>
                  </a:lnTo>
                  <a:lnTo>
                    <a:pt x="69" y="66"/>
                  </a:lnTo>
                  <a:lnTo>
                    <a:pt x="55" y="66"/>
                  </a:lnTo>
                  <a:lnTo>
                    <a:pt x="53" y="84"/>
                  </a:lnTo>
                  <a:lnTo>
                    <a:pt x="43" y="84"/>
                  </a:lnTo>
                  <a:lnTo>
                    <a:pt x="45" y="66"/>
                  </a:lnTo>
                  <a:lnTo>
                    <a:pt x="24" y="66"/>
                  </a:lnTo>
                  <a:lnTo>
                    <a:pt x="22" y="84"/>
                  </a:lnTo>
                  <a:lnTo>
                    <a:pt x="12" y="84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57"/>
                  </a:lnTo>
                  <a:lnTo>
                    <a:pt x="15" y="57"/>
                  </a:lnTo>
                  <a:lnTo>
                    <a:pt x="18" y="27"/>
                  </a:lnTo>
                  <a:lnTo>
                    <a:pt x="3" y="27"/>
                  </a:lnTo>
                  <a:lnTo>
                    <a:pt x="4" y="19"/>
                  </a:lnTo>
                  <a:lnTo>
                    <a:pt x="19" y="19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29" y="19"/>
                  </a:lnTo>
                  <a:lnTo>
                    <a:pt x="49" y="19"/>
                  </a:lnTo>
                  <a:lnTo>
                    <a:pt x="51" y="0"/>
                  </a:lnTo>
                  <a:lnTo>
                    <a:pt x="61" y="0"/>
                  </a:lnTo>
                  <a:lnTo>
                    <a:pt x="59" y="19"/>
                  </a:lnTo>
                  <a:lnTo>
                    <a:pt x="74" y="19"/>
                  </a:lnTo>
                  <a:close/>
                  <a:moveTo>
                    <a:pt x="25" y="57"/>
                  </a:moveTo>
                  <a:lnTo>
                    <a:pt x="46" y="57"/>
                  </a:lnTo>
                  <a:lnTo>
                    <a:pt x="49" y="27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279"/>
            <p:cNvSpPr/>
            <p:nvPr/>
          </p:nvSpPr>
          <p:spPr>
            <a:xfrm>
              <a:off x="836460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4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5" y="6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2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280"/>
            <p:cNvSpPr/>
            <p:nvPr/>
          </p:nvSpPr>
          <p:spPr>
            <a:xfrm>
              <a:off x="8405640" y="436140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2"/>
                    <a:pt x="13" y="4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281"/>
            <p:cNvSpPr/>
            <p:nvPr/>
          </p:nvSpPr>
          <p:spPr>
            <a:xfrm>
              <a:off x="841644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1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282"/>
            <p:cNvSpPr/>
            <p:nvPr/>
          </p:nvSpPr>
          <p:spPr>
            <a:xfrm>
              <a:off x="8439119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283"/>
            <p:cNvSpPr/>
            <p:nvPr/>
          </p:nvSpPr>
          <p:spPr>
            <a:xfrm>
              <a:off x="8453879" y="437040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284"/>
            <p:cNvSpPr/>
            <p:nvPr/>
          </p:nvSpPr>
          <p:spPr>
            <a:xfrm>
              <a:off x="8480880" y="4360680"/>
              <a:ext cx="21240" cy="3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6">
                  <a:moveTo>
                    <a:pt x="60" y="0"/>
                  </a:moveTo>
                  <a:lnTo>
                    <a:pt x="60" y="95"/>
                  </a:lnTo>
                  <a:lnTo>
                    <a:pt x="51" y="95"/>
                  </a:lnTo>
                  <a:lnTo>
                    <a:pt x="48" y="83"/>
                  </a:lnTo>
                  <a:cubicBezTo>
                    <a:pt x="48" y="84"/>
                    <a:pt x="48" y="85"/>
                    <a:pt x="47" y="87"/>
                  </a:cubicBezTo>
                  <a:cubicBezTo>
                    <a:pt x="46" y="90"/>
                    <a:pt x="43" y="92"/>
                    <a:pt x="40" y="94"/>
                  </a:cubicBezTo>
                  <a:cubicBezTo>
                    <a:pt x="37" y="96"/>
                    <a:pt x="34" y="96"/>
                    <a:pt x="30" y="96"/>
                  </a:cubicBezTo>
                  <a:cubicBezTo>
                    <a:pt x="29" y="96"/>
                    <a:pt x="29" y="96"/>
                    <a:pt x="28" y="96"/>
                  </a:cubicBezTo>
                  <a:cubicBezTo>
                    <a:pt x="10" y="96"/>
                    <a:pt x="0" y="83"/>
                    <a:pt x="0" y="62"/>
                  </a:cubicBezTo>
                  <a:cubicBezTo>
                    <a:pt x="0" y="40"/>
                    <a:pt x="10" y="27"/>
                    <a:pt x="29" y="27"/>
                  </a:cubicBezTo>
                  <a:cubicBezTo>
                    <a:pt x="29" y="27"/>
                    <a:pt x="30" y="27"/>
                    <a:pt x="31" y="27"/>
                  </a:cubicBezTo>
                  <a:cubicBezTo>
                    <a:pt x="34" y="27"/>
                    <a:pt x="37" y="27"/>
                    <a:pt x="40" y="29"/>
                  </a:cubicBezTo>
                  <a:cubicBezTo>
                    <a:pt x="43" y="31"/>
                    <a:pt x="45" y="33"/>
                    <a:pt x="47" y="36"/>
                  </a:cubicBezTo>
                  <a:cubicBezTo>
                    <a:pt x="47" y="37"/>
                    <a:pt x="48" y="38"/>
                    <a:pt x="48" y="39"/>
                  </a:cubicBezTo>
                  <a:lnTo>
                    <a:pt x="48" y="0"/>
                  </a:lnTo>
                  <a:close/>
                  <a:moveTo>
                    <a:pt x="12" y="62"/>
                  </a:moveTo>
                  <a:cubicBezTo>
                    <a:pt x="12" y="77"/>
                    <a:pt x="17" y="88"/>
                    <a:pt x="30" y="88"/>
                  </a:cubicBezTo>
                  <a:cubicBezTo>
                    <a:pt x="42" y="88"/>
                    <a:pt x="48" y="77"/>
                    <a:pt x="48" y="62"/>
                  </a:cubicBezTo>
                  <a:cubicBezTo>
                    <a:pt x="48" y="47"/>
                    <a:pt x="43" y="36"/>
                    <a:pt x="31" y="36"/>
                  </a:cubicBezTo>
                  <a:cubicBezTo>
                    <a:pt x="18" y="36"/>
                    <a:pt x="12" y="47"/>
                    <a:pt x="12" y="6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285"/>
            <p:cNvSpPr/>
            <p:nvPr/>
          </p:nvSpPr>
          <p:spPr>
            <a:xfrm>
              <a:off x="850860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2" y="66"/>
                  </a:moveTo>
                  <a:cubicBezTo>
                    <a:pt x="45" y="68"/>
                    <a:pt x="40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1" y="69"/>
                    <a:pt x="30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2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1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9" y="8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9"/>
                    <a:pt x="29" y="9"/>
                  </a:cubicBezTo>
                  <a:cubicBezTo>
                    <a:pt x="18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286"/>
            <p:cNvSpPr/>
            <p:nvPr/>
          </p:nvSpPr>
          <p:spPr>
            <a:xfrm>
              <a:off x="8534160" y="437040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1" y="10"/>
                  </a:cubicBezTo>
                  <a:cubicBezTo>
                    <a:pt x="52" y="11"/>
                    <a:pt x="52" y="12"/>
                    <a:pt x="53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8" y="0"/>
                    <a:pt x="81" y="1"/>
                    <a:pt x="84" y="3"/>
                  </a:cubicBezTo>
                  <a:cubicBezTo>
                    <a:pt x="87" y="5"/>
                    <a:pt x="89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7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80" y="16"/>
                  </a:cubicBezTo>
                  <a:cubicBezTo>
                    <a:pt x="79" y="14"/>
                    <a:pt x="77" y="13"/>
                    <a:pt x="75" y="12"/>
                  </a:cubicBezTo>
                  <a:cubicBezTo>
                    <a:pt x="73" y="11"/>
                    <a:pt x="71" y="10"/>
                    <a:pt x="69" y="10"/>
                  </a:cubicBezTo>
                  <a:lnTo>
                    <a:pt x="68" y="10"/>
                  </a:ln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1" y="19"/>
                    <a:pt x="39" y="16"/>
                  </a:cubicBezTo>
                  <a:cubicBezTo>
                    <a:pt x="38" y="14"/>
                    <a:pt x="36" y="13"/>
                    <a:pt x="35" y="12"/>
                  </a:cubicBezTo>
                  <a:cubicBezTo>
                    <a:pt x="33" y="11"/>
                    <a:pt x="31" y="10"/>
                    <a:pt x="28" y="10"/>
                  </a:cubicBezTo>
                  <a:lnTo>
                    <a:pt x="27" y="10"/>
                  </a:ln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287"/>
            <p:cNvSpPr/>
            <p:nvPr/>
          </p:nvSpPr>
          <p:spPr>
            <a:xfrm>
              <a:off x="85741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0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0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2" y="9"/>
                    <a:pt x="30" y="9"/>
                  </a:cubicBezTo>
                  <a:cubicBezTo>
                    <a:pt x="17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288"/>
            <p:cNvSpPr/>
            <p:nvPr/>
          </p:nvSpPr>
          <p:spPr>
            <a:xfrm>
              <a:off x="8601120" y="4379400"/>
              <a:ext cx="1368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0">
                  <a:moveTo>
                    <a:pt x="0" y="1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289"/>
            <p:cNvSpPr/>
            <p:nvPr/>
          </p:nvSpPr>
          <p:spPr>
            <a:xfrm>
              <a:off x="8620199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1" y="35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290"/>
            <p:cNvSpPr/>
            <p:nvPr/>
          </p:nvSpPr>
          <p:spPr>
            <a:xfrm>
              <a:off x="864324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291"/>
            <p:cNvSpPr/>
            <p:nvPr/>
          </p:nvSpPr>
          <p:spPr>
            <a:xfrm>
              <a:off x="8653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292"/>
            <p:cNvSpPr/>
            <p:nvPr/>
          </p:nvSpPr>
          <p:spPr>
            <a:xfrm>
              <a:off x="8680680" y="437075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8"/>
                    <a:pt x="12" y="59"/>
                    <a:pt x="18" y="59"/>
                  </a:cubicBezTo>
                  <a:cubicBezTo>
                    <a:pt x="26" y="59"/>
                    <a:pt x="30" y="56"/>
                    <a:pt x="30" y="50"/>
                  </a:cubicBezTo>
                  <a:cubicBezTo>
                    <a:pt x="30" y="36"/>
                    <a:pt x="0" y="40"/>
                    <a:pt x="0" y="19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1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293"/>
            <p:cNvSpPr/>
            <p:nvPr/>
          </p:nvSpPr>
          <p:spPr>
            <a:xfrm>
              <a:off x="8700840" y="437040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3" y="69"/>
                    <a:pt x="19" y="68"/>
                    <a:pt x="14" y="65"/>
                  </a:cubicBezTo>
                  <a:cubicBezTo>
                    <a:pt x="11" y="64"/>
                    <a:pt x="10" y="62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3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0"/>
                    <a:pt x="42" y="3"/>
                  </a:cubicBezTo>
                  <a:cubicBezTo>
                    <a:pt x="46" y="6"/>
                    <a:pt x="48" y="8"/>
                    <a:pt x="50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2" y="61"/>
                  </a:cubicBezTo>
                  <a:cubicBezTo>
                    <a:pt x="39" y="61"/>
                    <a:pt x="44" y="59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9"/>
                    <a:pt x="28" y="9"/>
                  </a:cubicBezTo>
                  <a:cubicBezTo>
                    <a:pt x="17" y="9"/>
                    <a:pt x="13" y="17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294"/>
            <p:cNvSpPr/>
            <p:nvPr/>
          </p:nvSpPr>
          <p:spPr>
            <a:xfrm>
              <a:off x="87264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295"/>
            <p:cNvSpPr/>
            <p:nvPr/>
          </p:nvSpPr>
          <p:spPr>
            <a:xfrm>
              <a:off x="8736479" y="43610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2"/>
                    <a:pt x="2" y="111"/>
                    <a:pt x="3" y="110"/>
                  </a:cubicBezTo>
                  <a:cubicBezTo>
                    <a:pt x="12" y="93"/>
                    <a:pt x="17" y="76"/>
                    <a:pt x="17" y="57"/>
                  </a:cubicBezTo>
                  <a:cubicBezTo>
                    <a:pt x="17" y="37"/>
                    <a:pt x="12" y="20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9" y="0"/>
                  </a:lnTo>
                  <a:cubicBezTo>
                    <a:pt x="12" y="3"/>
                    <a:pt x="14" y="6"/>
                    <a:pt x="16" y="9"/>
                  </a:cubicBezTo>
                  <a:cubicBezTo>
                    <a:pt x="25" y="24"/>
                    <a:pt x="28" y="39"/>
                    <a:pt x="28" y="57"/>
                  </a:cubicBezTo>
                  <a:cubicBezTo>
                    <a:pt x="28" y="74"/>
                    <a:pt x="25" y="89"/>
                    <a:pt x="16" y="104"/>
                  </a:cubicBezTo>
                  <a:cubicBezTo>
                    <a:pt x="14" y="107"/>
                    <a:pt x="12" y="110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296"/>
            <p:cNvSpPr/>
            <p:nvPr/>
          </p:nvSpPr>
          <p:spPr>
            <a:xfrm>
              <a:off x="8751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297"/>
            <p:cNvSpPr/>
            <p:nvPr/>
          </p:nvSpPr>
          <p:spPr>
            <a:xfrm>
              <a:off x="876168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8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298"/>
            <p:cNvSpPr/>
            <p:nvPr/>
          </p:nvSpPr>
          <p:spPr>
            <a:xfrm>
              <a:off x="8789760" y="4370400"/>
              <a:ext cx="1944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8">
                  <a:moveTo>
                    <a:pt x="10" y="2"/>
                  </a:moveTo>
                  <a:lnTo>
                    <a:pt x="12" y="13"/>
                  </a:lnTo>
                  <a:cubicBezTo>
                    <a:pt x="14" y="5"/>
                    <a:pt x="20" y="0"/>
                    <a:pt x="32" y="0"/>
                  </a:cubicBezTo>
                  <a:lnTo>
                    <a:pt x="33" y="0"/>
                  </a:lnTo>
                  <a:cubicBezTo>
                    <a:pt x="37" y="0"/>
                    <a:pt x="41" y="1"/>
                    <a:pt x="44" y="3"/>
                  </a:cubicBezTo>
                  <a:cubicBezTo>
                    <a:pt x="47" y="5"/>
                    <a:pt x="49" y="7"/>
                    <a:pt x="51" y="9"/>
                  </a:cubicBezTo>
                  <a:cubicBezTo>
                    <a:pt x="53" y="14"/>
                    <a:pt x="55" y="19"/>
                    <a:pt x="55" y="25"/>
                  </a:cubicBezTo>
                  <a:cubicBezTo>
                    <a:pt x="55" y="27"/>
                    <a:pt x="55" y="28"/>
                    <a:pt x="54" y="29"/>
                  </a:cubicBezTo>
                  <a:lnTo>
                    <a:pt x="54" y="68"/>
                  </a:lnTo>
                  <a:lnTo>
                    <a:pt x="42" y="68"/>
                  </a:lnTo>
                  <a:lnTo>
                    <a:pt x="42" y="29"/>
                  </a:lnTo>
                  <a:cubicBezTo>
                    <a:pt x="42" y="28"/>
                    <a:pt x="42" y="27"/>
                    <a:pt x="42" y="27"/>
                  </a:cubicBezTo>
                  <a:cubicBezTo>
                    <a:pt x="42" y="23"/>
                    <a:pt x="42" y="19"/>
                    <a:pt x="40" y="16"/>
                  </a:cubicBezTo>
                  <a:cubicBezTo>
                    <a:pt x="39" y="14"/>
                    <a:pt x="37" y="13"/>
                    <a:pt x="36" y="12"/>
                  </a:cubicBezTo>
                  <a:cubicBezTo>
                    <a:pt x="33" y="11"/>
                    <a:pt x="31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10"/>
                    <a:pt x="13" y="21"/>
                    <a:pt x="13" y="27"/>
                  </a:cubicBezTo>
                  <a:lnTo>
                    <a:pt x="13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299"/>
            <p:cNvSpPr/>
            <p:nvPr/>
          </p:nvSpPr>
          <p:spPr>
            <a:xfrm>
              <a:off x="8815679" y="4360680"/>
              <a:ext cx="1008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114">
                  <a:moveTo>
                    <a:pt x="29" y="0"/>
                  </a:moveTo>
                  <a:cubicBezTo>
                    <a:pt x="28" y="1"/>
                    <a:pt x="27" y="2"/>
                    <a:pt x="26" y="4"/>
                  </a:cubicBezTo>
                  <a:cubicBezTo>
                    <a:pt x="16" y="21"/>
                    <a:pt x="12" y="37"/>
                    <a:pt x="12" y="57"/>
                  </a:cubicBezTo>
                  <a:cubicBezTo>
                    <a:pt x="12" y="77"/>
                    <a:pt x="16" y="93"/>
                    <a:pt x="26" y="110"/>
                  </a:cubicBezTo>
                  <a:cubicBezTo>
                    <a:pt x="27" y="112"/>
                    <a:pt x="28" y="113"/>
                    <a:pt x="29" y="114"/>
                  </a:cubicBezTo>
                  <a:lnTo>
                    <a:pt x="20" y="114"/>
                  </a:lnTo>
                  <a:cubicBezTo>
                    <a:pt x="17" y="111"/>
                    <a:pt x="15" y="108"/>
                    <a:pt x="13" y="104"/>
                  </a:cubicBezTo>
                  <a:cubicBezTo>
                    <a:pt x="4" y="89"/>
                    <a:pt x="0" y="74"/>
                    <a:pt x="0" y="57"/>
                  </a:cubicBezTo>
                  <a:cubicBezTo>
                    <a:pt x="0" y="40"/>
                    <a:pt x="4" y="25"/>
                    <a:pt x="13" y="10"/>
                  </a:cubicBezTo>
                  <a:cubicBezTo>
                    <a:pt x="15" y="6"/>
                    <a:pt x="17" y="3"/>
                    <a:pt x="2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300"/>
            <p:cNvSpPr/>
            <p:nvPr/>
          </p:nvSpPr>
          <p:spPr>
            <a:xfrm>
              <a:off x="883260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301"/>
            <p:cNvSpPr/>
            <p:nvPr/>
          </p:nvSpPr>
          <p:spPr>
            <a:xfrm>
              <a:off x="8839080" y="4370759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0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1" y="10"/>
                    <a:pt x="37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7" y="59"/>
                    <a:pt x="41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302"/>
            <p:cNvSpPr/>
            <p:nvPr/>
          </p:nvSpPr>
          <p:spPr>
            <a:xfrm>
              <a:off x="8861760" y="436068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303"/>
            <p:cNvSpPr/>
            <p:nvPr/>
          </p:nvSpPr>
          <p:spPr>
            <a:xfrm>
              <a:off x="8873280" y="4361400"/>
              <a:ext cx="504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93">
                  <a:moveTo>
                    <a:pt x="15" y="7"/>
                  </a:moveTo>
                  <a:cubicBezTo>
                    <a:pt x="15" y="9"/>
                    <a:pt x="15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9" y="0"/>
                    <a:pt x="11" y="1"/>
                  </a:cubicBezTo>
                  <a:cubicBezTo>
                    <a:pt x="13" y="2"/>
                    <a:pt x="13" y="2"/>
                    <a:pt x="14" y="4"/>
                  </a:cubicBezTo>
                  <a:cubicBezTo>
                    <a:pt x="15" y="6"/>
                    <a:pt x="15" y="6"/>
                    <a:pt x="15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304"/>
            <p:cNvSpPr/>
            <p:nvPr/>
          </p:nvSpPr>
          <p:spPr>
            <a:xfrm>
              <a:off x="8884440" y="4370759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7"/>
                    <a:pt x="37" y="68"/>
                    <a:pt x="32" y="68"/>
                  </a:cubicBezTo>
                  <a:cubicBezTo>
                    <a:pt x="31" y="68"/>
                    <a:pt x="31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5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1" y="0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2" y="18"/>
                    <a:pt x="12" y="34"/>
                  </a:cubicBezTo>
                  <a:cubicBezTo>
                    <a:pt x="12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305"/>
            <p:cNvSpPr/>
            <p:nvPr/>
          </p:nvSpPr>
          <p:spPr>
            <a:xfrm>
              <a:off x="8907119" y="4360680"/>
              <a:ext cx="1944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95">
                  <a:moveTo>
                    <a:pt x="12" y="0"/>
                  </a:moveTo>
                  <a:lnTo>
                    <a:pt x="12" y="59"/>
                  </a:lnTo>
                  <a:lnTo>
                    <a:pt x="41" y="29"/>
                  </a:lnTo>
                  <a:lnTo>
                    <a:pt x="54" y="29"/>
                  </a:lnTo>
                  <a:lnTo>
                    <a:pt x="24" y="59"/>
                  </a:lnTo>
                  <a:lnTo>
                    <a:pt x="55" y="95"/>
                  </a:lnTo>
                  <a:lnTo>
                    <a:pt x="41" y="95"/>
                  </a:lnTo>
                  <a:lnTo>
                    <a:pt x="12" y="60"/>
                  </a:ln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306"/>
            <p:cNvSpPr/>
            <p:nvPr/>
          </p:nvSpPr>
          <p:spPr>
            <a:xfrm>
              <a:off x="8932680" y="4360680"/>
              <a:ext cx="39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31">
                  <a:moveTo>
                    <a:pt x="0" y="31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307"/>
            <p:cNvSpPr/>
            <p:nvPr/>
          </p:nvSpPr>
          <p:spPr>
            <a:xfrm>
              <a:off x="8935560" y="4390560"/>
              <a:ext cx="612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0"/>
                  </a:moveTo>
                  <a:lnTo>
                    <a:pt x="9" y="31"/>
                  </a:lnTo>
                  <a:lnTo>
                    <a:pt x="0" y="3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308"/>
            <p:cNvSpPr/>
            <p:nvPr/>
          </p:nvSpPr>
          <p:spPr>
            <a:xfrm>
              <a:off x="8959680" y="4361760"/>
              <a:ext cx="20160" cy="3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00">
                  <a:moveTo>
                    <a:pt x="20" y="100"/>
                  </a:moveTo>
                  <a:lnTo>
                    <a:pt x="21" y="89"/>
                  </a:lnTo>
                  <a:cubicBezTo>
                    <a:pt x="14" y="89"/>
                    <a:pt x="8" y="88"/>
                    <a:pt x="2" y="86"/>
                  </a:cubicBezTo>
                  <a:lnTo>
                    <a:pt x="2" y="77"/>
                  </a:lnTo>
                  <a:lnTo>
                    <a:pt x="3" y="77"/>
                  </a:lnTo>
                  <a:cubicBezTo>
                    <a:pt x="9" y="79"/>
                    <a:pt x="15" y="80"/>
                    <a:pt x="22" y="81"/>
                  </a:cubicBezTo>
                  <a:lnTo>
                    <a:pt x="24" y="53"/>
                  </a:lnTo>
                  <a:cubicBezTo>
                    <a:pt x="12" y="49"/>
                    <a:pt x="0" y="43"/>
                    <a:pt x="0" y="30"/>
                  </a:cubicBezTo>
                  <a:cubicBezTo>
                    <a:pt x="0" y="16"/>
                    <a:pt x="11" y="11"/>
                    <a:pt x="28" y="10"/>
                  </a:cubicBezTo>
                  <a:lnTo>
                    <a:pt x="29" y="0"/>
                  </a:lnTo>
                  <a:lnTo>
                    <a:pt x="38" y="0"/>
                  </a:lnTo>
                  <a:lnTo>
                    <a:pt x="37" y="11"/>
                  </a:lnTo>
                  <a:cubicBezTo>
                    <a:pt x="43" y="11"/>
                    <a:pt x="48" y="12"/>
                    <a:pt x="54" y="14"/>
                  </a:cubicBezTo>
                  <a:lnTo>
                    <a:pt x="54" y="23"/>
                  </a:lnTo>
                  <a:lnTo>
                    <a:pt x="53" y="23"/>
                  </a:lnTo>
                  <a:cubicBezTo>
                    <a:pt x="47" y="21"/>
                    <a:pt x="42" y="20"/>
                    <a:pt x="36" y="19"/>
                  </a:cubicBezTo>
                  <a:lnTo>
                    <a:pt x="33" y="46"/>
                  </a:lnTo>
                  <a:cubicBezTo>
                    <a:pt x="45" y="50"/>
                    <a:pt x="57" y="55"/>
                    <a:pt x="57" y="69"/>
                  </a:cubicBezTo>
                  <a:cubicBezTo>
                    <a:pt x="57" y="83"/>
                    <a:pt x="46" y="89"/>
                    <a:pt x="30" y="90"/>
                  </a:cubicBezTo>
                  <a:lnTo>
                    <a:pt x="29" y="100"/>
                  </a:lnTo>
                  <a:close/>
                  <a:moveTo>
                    <a:pt x="26" y="43"/>
                  </a:moveTo>
                  <a:lnTo>
                    <a:pt x="28" y="19"/>
                  </a:lnTo>
                  <a:cubicBezTo>
                    <a:pt x="17" y="19"/>
                    <a:pt x="11" y="22"/>
                    <a:pt x="11" y="29"/>
                  </a:cubicBezTo>
                  <a:cubicBezTo>
                    <a:pt x="11" y="35"/>
                    <a:pt x="18" y="40"/>
                    <a:pt x="26" y="43"/>
                  </a:cubicBezTo>
                  <a:close/>
                  <a:moveTo>
                    <a:pt x="32" y="56"/>
                  </a:moveTo>
                  <a:lnTo>
                    <a:pt x="30" y="81"/>
                  </a:lnTo>
                  <a:cubicBezTo>
                    <a:pt x="42" y="81"/>
                    <a:pt x="47" y="76"/>
                    <a:pt x="47" y="70"/>
                  </a:cubicBezTo>
                  <a:cubicBezTo>
                    <a:pt x="47" y="64"/>
                    <a:pt x="41" y="59"/>
                    <a:pt x="33" y="5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309"/>
            <p:cNvSpPr/>
            <p:nvPr/>
          </p:nvSpPr>
          <p:spPr>
            <a:xfrm>
              <a:off x="8985960" y="438984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9"/>
                    <a:pt x="14" y="10"/>
                    <a:pt x="14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5" y="15"/>
                    <a:pt x="6" y="15"/>
                    <a:pt x="4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6"/>
                    <a:pt x="1" y="4"/>
                  </a:cubicBezTo>
                  <a:cubicBezTo>
                    <a:pt x="2" y="2"/>
                    <a:pt x="2" y="2"/>
                    <a:pt x="4" y="1"/>
                  </a:cubicBezTo>
                  <a:cubicBezTo>
                    <a:pt x="6" y="0"/>
                    <a:pt x="6" y="0"/>
                    <a:pt x="7" y="0"/>
                  </a:cubicBezTo>
                  <a:lnTo>
                    <a:pt x="8" y="0"/>
                  </a:ln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1"/>
                    <a:pt x="14" y="3"/>
                  </a:cubicBezTo>
                  <a:cubicBezTo>
                    <a:pt x="15" y="5"/>
                    <a:pt x="15" y="6"/>
                    <a:pt x="15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310"/>
            <p:cNvSpPr/>
            <p:nvPr/>
          </p:nvSpPr>
          <p:spPr>
            <a:xfrm>
              <a:off x="8997840" y="4370759"/>
              <a:ext cx="2124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92">
                  <a:moveTo>
                    <a:pt x="0" y="91"/>
                  </a:moveTo>
                  <a:lnTo>
                    <a:pt x="0" y="1"/>
                  </a:lnTo>
                  <a:lnTo>
                    <a:pt x="9" y="1"/>
                  </a:lnTo>
                  <a:lnTo>
                    <a:pt x="12" y="13"/>
                  </a:lnTo>
                  <a:cubicBezTo>
                    <a:pt x="12" y="12"/>
                    <a:pt x="13" y="10"/>
                    <a:pt x="13" y="9"/>
                  </a:cubicBezTo>
                  <a:cubicBezTo>
                    <a:pt x="15" y="6"/>
                    <a:pt x="17" y="4"/>
                    <a:pt x="20" y="2"/>
                  </a:cubicBezTo>
                  <a:cubicBezTo>
                    <a:pt x="23" y="0"/>
                    <a:pt x="26" y="0"/>
                    <a:pt x="30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0" y="0"/>
                    <a:pt x="60" y="13"/>
                    <a:pt x="60" y="34"/>
                  </a:cubicBezTo>
                  <a:cubicBezTo>
                    <a:pt x="60" y="55"/>
                    <a:pt x="50" y="69"/>
                    <a:pt x="31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6" y="69"/>
                    <a:pt x="23" y="69"/>
                    <a:pt x="20" y="67"/>
                  </a:cubicBezTo>
                  <a:cubicBezTo>
                    <a:pt x="17" y="65"/>
                    <a:pt x="15" y="63"/>
                    <a:pt x="13" y="60"/>
                  </a:cubicBezTo>
                  <a:cubicBezTo>
                    <a:pt x="13" y="59"/>
                    <a:pt x="12" y="58"/>
                    <a:pt x="12" y="57"/>
                  </a:cubicBezTo>
                  <a:lnTo>
                    <a:pt x="12" y="92"/>
                  </a:lnTo>
                  <a:close/>
                  <a:moveTo>
                    <a:pt x="48" y="34"/>
                  </a:moveTo>
                  <a:cubicBezTo>
                    <a:pt x="48" y="19"/>
                    <a:pt x="42" y="8"/>
                    <a:pt x="30" y="8"/>
                  </a:cubicBezTo>
                  <a:cubicBezTo>
                    <a:pt x="17" y="8"/>
                    <a:pt x="12" y="19"/>
                    <a:pt x="12" y="34"/>
                  </a:cubicBezTo>
                  <a:cubicBezTo>
                    <a:pt x="12" y="49"/>
                    <a:pt x="17" y="60"/>
                    <a:pt x="30" y="60"/>
                  </a:cubicBezTo>
                  <a:cubicBezTo>
                    <a:pt x="42" y="60"/>
                    <a:pt x="48" y="49"/>
                    <a:pt x="48" y="3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311"/>
            <p:cNvSpPr/>
            <p:nvPr/>
          </p:nvSpPr>
          <p:spPr>
            <a:xfrm>
              <a:off x="9025560" y="4370759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2" y="11"/>
                    <a:pt x="12" y="23"/>
                    <a:pt x="12" y="28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4"/>
                  </a:lnTo>
                  <a:cubicBezTo>
                    <a:pt x="14" y="3"/>
                    <a:pt x="22" y="0"/>
                    <a:pt x="31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312"/>
            <p:cNvSpPr/>
            <p:nvPr/>
          </p:nvSpPr>
          <p:spPr>
            <a:xfrm>
              <a:off x="9040320" y="437040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1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2" y="18"/>
                    <a:pt x="12" y="35"/>
                  </a:cubicBezTo>
                  <a:cubicBezTo>
                    <a:pt x="12" y="52"/>
                    <a:pt x="19" y="61"/>
                    <a:pt x="31" y="61"/>
                  </a:cubicBezTo>
                  <a:cubicBezTo>
                    <a:pt x="43" y="61"/>
                    <a:pt x="48" y="52"/>
                    <a:pt x="48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313"/>
            <p:cNvSpPr/>
            <p:nvPr/>
          </p:nvSpPr>
          <p:spPr>
            <a:xfrm>
              <a:off x="9067680" y="4379400"/>
              <a:ext cx="1332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">
                  <a:moveTo>
                    <a:pt x="0" y="10"/>
                  </a:moveTo>
                  <a:lnTo>
                    <a:pt x="0" y="0"/>
                  </a:lnTo>
                  <a:lnTo>
                    <a:pt x="38" y="0"/>
                  </a:lnTo>
                  <a:lnTo>
                    <a:pt x="38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314"/>
            <p:cNvSpPr/>
            <p:nvPr/>
          </p:nvSpPr>
          <p:spPr>
            <a:xfrm>
              <a:off x="8227440" y="4423679"/>
              <a:ext cx="2160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6">
                  <a:moveTo>
                    <a:pt x="16" y="0"/>
                  </a:moveTo>
                  <a:lnTo>
                    <a:pt x="31" y="24"/>
                  </a:lnTo>
                  <a:lnTo>
                    <a:pt x="47" y="0"/>
                  </a:lnTo>
                  <a:lnTo>
                    <a:pt x="59" y="0"/>
                  </a:lnTo>
                  <a:lnTo>
                    <a:pt x="38" y="32"/>
                  </a:lnTo>
                  <a:lnTo>
                    <a:pt x="61" y="66"/>
                  </a:lnTo>
                  <a:lnTo>
                    <a:pt x="46" y="66"/>
                  </a:lnTo>
                  <a:lnTo>
                    <a:pt x="29" y="39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23" y="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315"/>
            <p:cNvSpPr/>
            <p:nvPr/>
          </p:nvSpPr>
          <p:spPr>
            <a:xfrm>
              <a:off x="8252640" y="4423679"/>
              <a:ext cx="2196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1">
                  <a:moveTo>
                    <a:pt x="37" y="65"/>
                  </a:moveTo>
                  <a:cubicBezTo>
                    <a:pt x="31" y="81"/>
                    <a:pt x="26" y="91"/>
                    <a:pt x="10" y="91"/>
                  </a:cubicBezTo>
                  <a:cubicBezTo>
                    <a:pt x="7" y="91"/>
                    <a:pt x="5" y="91"/>
                    <a:pt x="2" y="90"/>
                  </a:cubicBezTo>
                  <a:lnTo>
                    <a:pt x="2" y="81"/>
                  </a:lnTo>
                  <a:lnTo>
                    <a:pt x="3" y="81"/>
                  </a:lnTo>
                  <a:cubicBezTo>
                    <a:pt x="5" y="82"/>
                    <a:pt x="8" y="82"/>
                    <a:pt x="11" y="82"/>
                  </a:cubicBezTo>
                  <a:cubicBezTo>
                    <a:pt x="18" y="82"/>
                    <a:pt x="22" y="76"/>
                    <a:pt x="26" y="64"/>
                  </a:cubicBezTo>
                  <a:lnTo>
                    <a:pt x="0" y="0"/>
                  </a:lnTo>
                  <a:lnTo>
                    <a:pt x="13" y="0"/>
                  </a:lnTo>
                  <a:lnTo>
                    <a:pt x="32" y="50"/>
                  </a:lnTo>
                  <a:lnTo>
                    <a:pt x="5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316"/>
            <p:cNvSpPr/>
            <p:nvPr/>
          </p:nvSpPr>
          <p:spPr>
            <a:xfrm>
              <a:off x="827964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28" y="0"/>
                  </a:moveTo>
                  <a:cubicBezTo>
                    <a:pt x="27" y="2"/>
                    <a:pt x="26" y="3"/>
                    <a:pt x="25" y="4"/>
                  </a:cubicBezTo>
                  <a:cubicBezTo>
                    <a:pt x="16" y="21"/>
                    <a:pt x="11" y="37"/>
                    <a:pt x="11" y="57"/>
                  </a:cubicBezTo>
                  <a:cubicBezTo>
                    <a:pt x="11" y="76"/>
                    <a:pt x="16" y="94"/>
                    <a:pt x="25" y="111"/>
                  </a:cubicBezTo>
                  <a:cubicBezTo>
                    <a:pt x="26" y="112"/>
                    <a:pt x="27" y="113"/>
                    <a:pt x="28" y="114"/>
                  </a:cubicBezTo>
                  <a:lnTo>
                    <a:pt x="19" y="114"/>
                  </a:lnTo>
                  <a:cubicBezTo>
                    <a:pt x="16" y="111"/>
                    <a:pt x="14" y="108"/>
                    <a:pt x="12" y="104"/>
                  </a:cubicBezTo>
                  <a:cubicBezTo>
                    <a:pt x="3" y="89"/>
                    <a:pt x="0" y="74"/>
                    <a:pt x="0" y="57"/>
                  </a:cubicBezTo>
                  <a:cubicBezTo>
                    <a:pt x="0" y="39"/>
                    <a:pt x="3" y="25"/>
                    <a:pt x="12" y="10"/>
                  </a:cubicBezTo>
                  <a:cubicBezTo>
                    <a:pt x="14" y="7"/>
                    <a:pt x="16" y="4"/>
                    <a:pt x="19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317"/>
            <p:cNvSpPr/>
            <p:nvPr/>
          </p:nvSpPr>
          <p:spPr>
            <a:xfrm>
              <a:off x="8292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6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318"/>
            <p:cNvSpPr/>
            <p:nvPr/>
          </p:nvSpPr>
          <p:spPr>
            <a:xfrm>
              <a:off x="8313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0" y="29"/>
                    <a:pt x="44" y="31"/>
                  </a:cubicBezTo>
                  <a:cubicBezTo>
                    <a:pt x="47" y="32"/>
                    <a:pt x="48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1" y="47"/>
                    <a:pt x="40" y="43"/>
                  </a:cubicBezTo>
                  <a:cubicBezTo>
                    <a:pt x="38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319"/>
            <p:cNvSpPr/>
            <p:nvPr/>
          </p:nvSpPr>
          <p:spPr>
            <a:xfrm>
              <a:off x="8340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320"/>
            <p:cNvSpPr/>
            <p:nvPr/>
          </p:nvSpPr>
          <p:spPr>
            <a:xfrm>
              <a:off x="8351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6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8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321"/>
            <p:cNvSpPr/>
            <p:nvPr/>
          </p:nvSpPr>
          <p:spPr>
            <a:xfrm>
              <a:off x="8371440" y="4442400"/>
              <a:ext cx="5040" cy="5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8"/>
                  </a:moveTo>
                  <a:cubicBezTo>
                    <a:pt x="15" y="9"/>
                    <a:pt x="15" y="10"/>
                    <a:pt x="14" y="12"/>
                  </a:cubicBezTo>
                  <a:cubicBezTo>
                    <a:pt x="14" y="13"/>
                    <a:pt x="14" y="13"/>
                    <a:pt x="12" y="14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6" y="15"/>
                    <a:pt x="5" y="15"/>
                    <a:pt x="4" y="14"/>
                  </a:cubicBezTo>
                  <a:cubicBezTo>
                    <a:pt x="3" y="13"/>
                    <a:pt x="2" y="14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2"/>
                    <a:pt x="13" y="3"/>
                    <a:pt x="14" y="4"/>
                  </a:cubicBezTo>
                  <a:cubicBezTo>
                    <a:pt x="15" y="5"/>
                    <a:pt x="15" y="6"/>
                    <a:pt x="15" y="7"/>
                  </a:cubicBezTo>
                  <a:cubicBezTo>
                    <a:pt x="15" y="8"/>
                    <a:pt x="15" y="8"/>
                    <a:pt x="15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322"/>
            <p:cNvSpPr/>
            <p:nvPr/>
          </p:nvSpPr>
          <p:spPr>
            <a:xfrm>
              <a:off x="8379720" y="4449240"/>
              <a:ext cx="169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8">
                  <a:moveTo>
                    <a:pt x="0" y="8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323"/>
            <p:cNvSpPr/>
            <p:nvPr/>
          </p:nvSpPr>
          <p:spPr>
            <a:xfrm>
              <a:off x="8398800" y="4423320"/>
              <a:ext cx="216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9">
                  <a:moveTo>
                    <a:pt x="6" y="3"/>
                  </a:moveTo>
                  <a:cubicBezTo>
                    <a:pt x="12" y="1"/>
                    <a:pt x="18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9" y="0"/>
                  </a:cubicBezTo>
                  <a:cubicBezTo>
                    <a:pt x="33" y="0"/>
                    <a:pt x="37" y="1"/>
                    <a:pt x="41" y="3"/>
                  </a:cubicBezTo>
                  <a:cubicBezTo>
                    <a:pt x="44" y="5"/>
                    <a:pt x="45" y="6"/>
                    <a:pt x="47" y="8"/>
                  </a:cubicBezTo>
                  <a:cubicBezTo>
                    <a:pt x="50" y="13"/>
                    <a:pt x="51" y="17"/>
                    <a:pt x="51" y="23"/>
                  </a:cubicBezTo>
                  <a:cubicBezTo>
                    <a:pt x="51" y="24"/>
                    <a:pt x="51" y="24"/>
                    <a:pt x="51" y="25"/>
                  </a:cubicBezTo>
                  <a:lnTo>
                    <a:pt x="51" y="50"/>
                  </a:lnTo>
                  <a:cubicBezTo>
                    <a:pt x="51" y="54"/>
                    <a:pt x="51" y="59"/>
                    <a:pt x="57" y="59"/>
                  </a:cubicBezTo>
                  <a:cubicBezTo>
                    <a:pt x="58" y="59"/>
                    <a:pt x="58" y="59"/>
                    <a:pt x="59" y="59"/>
                  </a:cubicBezTo>
                  <a:cubicBezTo>
                    <a:pt x="60" y="59"/>
                    <a:pt x="60" y="59"/>
                    <a:pt x="61" y="59"/>
                  </a:cubicBezTo>
                  <a:lnTo>
                    <a:pt x="61" y="67"/>
                  </a:lnTo>
                  <a:cubicBezTo>
                    <a:pt x="58" y="68"/>
                    <a:pt x="56" y="68"/>
                    <a:pt x="54" y="68"/>
                  </a:cubicBezTo>
                  <a:cubicBezTo>
                    <a:pt x="53" y="68"/>
                    <a:pt x="53" y="68"/>
                    <a:pt x="53" y="68"/>
                  </a:cubicBezTo>
                  <a:lnTo>
                    <a:pt x="52" y="68"/>
                  </a:lnTo>
                  <a:cubicBezTo>
                    <a:pt x="50" y="68"/>
                    <a:pt x="48" y="68"/>
                    <a:pt x="46" y="67"/>
                  </a:cubicBezTo>
                  <a:cubicBezTo>
                    <a:pt x="44" y="66"/>
                    <a:pt x="43" y="64"/>
                    <a:pt x="42" y="62"/>
                  </a:cubicBezTo>
                  <a:cubicBezTo>
                    <a:pt x="41" y="60"/>
                    <a:pt x="40" y="59"/>
                    <a:pt x="40" y="56"/>
                  </a:cubicBezTo>
                  <a:cubicBezTo>
                    <a:pt x="40" y="57"/>
                    <a:pt x="40" y="57"/>
                    <a:pt x="39" y="58"/>
                  </a:cubicBezTo>
                  <a:cubicBezTo>
                    <a:pt x="37" y="61"/>
                    <a:pt x="35" y="64"/>
                    <a:pt x="31" y="66"/>
                  </a:cubicBezTo>
                  <a:cubicBezTo>
                    <a:pt x="27" y="68"/>
                    <a:pt x="25" y="69"/>
                    <a:pt x="21" y="69"/>
                  </a:cubicBezTo>
                  <a:cubicBezTo>
                    <a:pt x="17" y="69"/>
                    <a:pt x="14" y="68"/>
                    <a:pt x="10" y="66"/>
                  </a:cubicBezTo>
                  <a:cubicBezTo>
                    <a:pt x="6" y="64"/>
                    <a:pt x="4" y="61"/>
                    <a:pt x="3" y="58"/>
                  </a:cubicBezTo>
                  <a:cubicBezTo>
                    <a:pt x="1" y="55"/>
                    <a:pt x="0" y="53"/>
                    <a:pt x="0" y="49"/>
                  </a:cubicBezTo>
                  <a:cubicBezTo>
                    <a:pt x="0" y="36"/>
                    <a:pt x="10" y="29"/>
                    <a:pt x="32" y="29"/>
                  </a:cubicBezTo>
                  <a:cubicBezTo>
                    <a:pt x="36" y="29"/>
                    <a:pt x="39" y="29"/>
                    <a:pt x="39" y="29"/>
                  </a:cubicBezTo>
                  <a:cubicBezTo>
                    <a:pt x="40" y="28"/>
                    <a:pt x="40" y="27"/>
                    <a:pt x="40" y="25"/>
                  </a:cubicBezTo>
                  <a:cubicBezTo>
                    <a:pt x="40" y="21"/>
                    <a:pt x="39" y="18"/>
                    <a:pt x="37" y="14"/>
                  </a:cubicBezTo>
                  <a:cubicBezTo>
                    <a:pt x="36" y="13"/>
                    <a:pt x="35" y="12"/>
                    <a:pt x="33" y="11"/>
                  </a:cubicBezTo>
                  <a:cubicBezTo>
                    <a:pt x="31" y="10"/>
                    <a:pt x="29" y="9"/>
                    <a:pt x="26" y="9"/>
                  </a:cubicBezTo>
                  <a:cubicBezTo>
                    <a:pt x="25" y="9"/>
                    <a:pt x="25" y="9"/>
                    <a:pt x="24" y="9"/>
                  </a:cubicBezTo>
                  <a:cubicBezTo>
                    <a:pt x="18" y="9"/>
                    <a:pt x="13" y="10"/>
                    <a:pt x="7" y="12"/>
                  </a:cubicBezTo>
                  <a:lnTo>
                    <a:pt x="6" y="12"/>
                  </a:lnTo>
                  <a:close/>
                  <a:moveTo>
                    <a:pt x="23" y="59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59"/>
                    <a:pt x="28" y="59"/>
                    <a:pt x="31" y="57"/>
                  </a:cubicBezTo>
                  <a:cubicBezTo>
                    <a:pt x="34" y="55"/>
                    <a:pt x="35" y="54"/>
                    <a:pt x="37" y="52"/>
                  </a:cubicBezTo>
                  <a:cubicBezTo>
                    <a:pt x="38" y="48"/>
                    <a:pt x="39" y="44"/>
                    <a:pt x="39" y="39"/>
                  </a:cubicBezTo>
                  <a:lnTo>
                    <a:pt x="39" y="38"/>
                  </a:lnTo>
                  <a:lnTo>
                    <a:pt x="39" y="37"/>
                  </a:lnTo>
                  <a:lnTo>
                    <a:pt x="35" y="37"/>
                  </a:lnTo>
                  <a:cubicBezTo>
                    <a:pt x="27" y="37"/>
                    <a:pt x="12" y="37"/>
                    <a:pt x="12" y="49"/>
                  </a:cubicBezTo>
                  <a:cubicBezTo>
                    <a:pt x="12" y="51"/>
                    <a:pt x="12" y="52"/>
                    <a:pt x="13" y="54"/>
                  </a:cubicBezTo>
                  <a:cubicBezTo>
                    <a:pt x="14" y="56"/>
                    <a:pt x="15" y="57"/>
                    <a:pt x="17" y="58"/>
                  </a:cubicBezTo>
                  <a:cubicBezTo>
                    <a:pt x="19" y="59"/>
                    <a:pt x="20" y="59"/>
                    <a:pt x="22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324"/>
            <p:cNvSpPr/>
            <p:nvPr/>
          </p:nvSpPr>
          <p:spPr>
            <a:xfrm>
              <a:off x="8424000" y="4423320"/>
              <a:ext cx="1620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68">
                  <a:moveTo>
                    <a:pt x="46" y="66"/>
                  </a:moveTo>
                  <a:cubicBezTo>
                    <a:pt x="42" y="68"/>
                    <a:pt x="37" y="68"/>
                    <a:pt x="32" y="68"/>
                  </a:cubicBezTo>
                  <a:cubicBezTo>
                    <a:pt x="31" y="68"/>
                    <a:pt x="30" y="68"/>
                    <a:pt x="30" y="68"/>
                  </a:cubicBezTo>
                  <a:cubicBezTo>
                    <a:pt x="24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0" y="34"/>
                  </a:cubicBezTo>
                  <a:cubicBezTo>
                    <a:pt x="0" y="13"/>
                    <a:pt x="11" y="0"/>
                    <a:pt x="32" y="0"/>
                  </a:cubicBezTo>
                  <a:cubicBezTo>
                    <a:pt x="37" y="0"/>
                    <a:pt x="42" y="1"/>
                    <a:pt x="46" y="2"/>
                  </a:cubicBezTo>
                  <a:lnTo>
                    <a:pt x="46" y="12"/>
                  </a:lnTo>
                  <a:lnTo>
                    <a:pt x="45" y="12"/>
                  </a:lnTo>
                  <a:cubicBezTo>
                    <a:pt x="41" y="10"/>
                    <a:pt x="37" y="9"/>
                    <a:pt x="32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2" y="59"/>
                  </a:cubicBezTo>
                  <a:cubicBezTo>
                    <a:pt x="37" y="59"/>
                    <a:pt x="41" y="58"/>
                    <a:pt x="45" y="56"/>
                  </a:cubicBezTo>
                  <a:lnTo>
                    <a:pt x="46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325"/>
            <p:cNvSpPr/>
            <p:nvPr/>
          </p:nvSpPr>
          <p:spPr>
            <a:xfrm>
              <a:off x="8444160" y="4416120"/>
              <a:ext cx="1548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1" y="88"/>
                    <a:pt x="30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7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4" y="22"/>
                  </a:lnTo>
                  <a:lnTo>
                    <a:pt x="44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5" y="73"/>
                    <a:pt x="26" y="75"/>
                  </a:cubicBezTo>
                  <a:cubicBezTo>
                    <a:pt x="27" y="77"/>
                    <a:pt x="27" y="77"/>
                    <a:pt x="29" y="78"/>
                  </a:cubicBezTo>
                  <a:cubicBezTo>
                    <a:pt x="30" y="79"/>
                    <a:pt x="31" y="79"/>
                    <a:pt x="33" y="79"/>
                  </a:cubicBezTo>
                  <a:lnTo>
                    <a:pt x="34" y="79"/>
                  </a:lnTo>
                  <a:cubicBezTo>
                    <a:pt x="37" y="79"/>
                    <a:pt x="40" y="79"/>
                    <a:pt x="43" y="77"/>
                  </a:cubicBezTo>
                  <a:lnTo>
                    <a:pt x="44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326"/>
            <p:cNvSpPr/>
            <p:nvPr/>
          </p:nvSpPr>
          <p:spPr>
            <a:xfrm>
              <a:off x="846540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327"/>
            <p:cNvSpPr/>
            <p:nvPr/>
          </p:nvSpPr>
          <p:spPr>
            <a:xfrm>
              <a:off x="8475840" y="4423679"/>
              <a:ext cx="21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6">
                  <a:moveTo>
                    <a:pt x="13" y="0"/>
                  </a:moveTo>
                  <a:lnTo>
                    <a:pt x="32" y="52"/>
                  </a:lnTo>
                  <a:lnTo>
                    <a:pt x="51" y="0"/>
                  </a:lnTo>
                  <a:lnTo>
                    <a:pt x="62" y="0"/>
                  </a:lnTo>
                  <a:lnTo>
                    <a:pt x="36" y="66"/>
                  </a:lnTo>
                  <a:lnTo>
                    <a:pt x="25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328"/>
            <p:cNvSpPr/>
            <p:nvPr/>
          </p:nvSpPr>
          <p:spPr>
            <a:xfrm>
              <a:off x="850176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19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329"/>
            <p:cNvSpPr/>
            <p:nvPr/>
          </p:nvSpPr>
          <p:spPr>
            <a:xfrm>
              <a:off x="8528400" y="4414680"/>
              <a:ext cx="33840" cy="32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1">
                  <a:moveTo>
                    <a:pt x="16" y="0"/>
                  </a:moveTo>
                  <a:lnTo>
                    <a:pt x="48" y="74"/>
                  </a:lnTo>
                  <a:lnTo>
                    <a:pt x="80" y="0"/>
                  </a:lnTo>
                  <a:lnTo>
                    <a:pt x="95" y="0"/>
                  </a:lnTo>
                  <a:lnTo>
                    <a:pt x="95" y="91"/>
                  </a:lnTo>
                  <a:lnTo>
                    <a:pt x="83" y="91"/>
                  </a:lnTo>
                  <a:lnTo>
                    <a:pt x="83" y="14"/>
                  </a:lnTo>
                  <a:lnTo>
                    <a:pt x="52" y="86"/>
                  </a:lnTo>
                  <a:lnTo>
                    <a:pt x="41" y="86"/>
                  </a:lnTo>
                  <a:lnTo>
                    <a:pt x="11" y="14"/>
                  </a:lnTo>
                  <a:lnTo>
                    <a:pt x="11" y="91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330"/>
            <p:cNvSpPr/>
            <p:nvPr/>
          </p:nvSpPr>
          <p:spPr>
            <a:xfrm>
              <a:off x="857016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3"/>
                    <a:pt x="11" y="14"/>
                  </a:cubicBezTo>
                  <a:cubicBezTo>
                    <a:pt x="10" y="15"/>
                    <a:pt x="8" y="15"/>
                    <a:pt x="7" y="15"/>
                  </a:cubicBezTo>
                  <a:cubicBezTo>
                    <a:pt x="6" y="15"/>
                    <a:pt x="5" y="15"/>
                    <a:pt x="3" y="14"/>
                  </a:cubicBezTo>
                  <a:cubicBezTo>
                    <a:pt x="1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1" y="2"/>
                    <a:pt x="3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331"/>
            <p:cNvSpPr/>
            <p:nvPr/>
          </p:nvSpPr>
          <p:spPr>
            <a:xfrm>
              <a:off x="8580960" y="4423320"/>
              <a:ext cx="165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68">
                  <a:moveTo>
                    <a:pt x="47" y="66"/>
                  </a:moveTo>
                  <a:cubicBezTo>
                    <a:pt x="42" y="68"/>
                    <a:pt x="38" y="68"/>
                    <a:pt x="33" y="68"/>
                  </a:cubicBezTo>
                  <a:lnTo>
                    <a:pt x="32" y="68"/>
                  </a:lnTo>
                  <a:cubicBezTo>
                    <a:pt x="32" y="68"/>
                    <a:pt x="31" y="68"/>
                    <a:pt x="30" y="68"/>
                  </a:cubicBezTo>
                  <a:cubicBezTo>
                    <a:pt x="25" y="68"/>
                    <a:pt x="20" y="67"/>
                    <a:pt x="15" y="64"/>
                  </a:cubicBezTo>
                  <a:cubicBezTo>
                    <a:pt x="10" y="61"/>
                    <a:pt x="7" y="58"/>
                    <a:pt x="4" y="53"/>
                  </a:cubicBezTo>
                  <a:cubicBezTo>
                    <a:pt x="1" y="48"/>
                    <a:pt x="0" y="44"/>
                    <a:pt x="0" y="38"/>
                  </a:cubicBezTo>
                  <a:cubicBezTo>
                    <a:pt x="0" y="37"/>
                    <a:pt x="0" y="36"/>
                    <a:pt x="1" y="34"/>
                  </a:cubicBezTo>
                  <a:cubicBezTo>
                    <a:pt x="1" y="13"/>
                    <a:pt x="12" y="0"/>
                    <a:pt x="32" y="0"/>
                  </a:cubicBezTo>
                  <a:lnTo>
                    <a:pt x="33" y="0"/>
                  </a:lnTo>
                  <a:cubicBezTo>
                    <a:pt x="38" y="0"/>
                    <a:pt x="42" y="1"/>
                    <a:pt x="47" y="2"/>
                  </a:cubicBezTo>
                  <a:lnTo>
                    <a:pt x="47" y="12"/>
                  </a:lnTo>
                  <a:lnTo>
                    <a:pt x="46" y="12"/>
                  </a:lnTo>
                  <a:cubicBezTo>
                    <a:pt x="42" y="10"/>
                    <a:pt x="38" y="9"/>
                    <a:pt x="33" y="9"/>
                  </a:cubicBezTo>
                  <a:cubicBezTo>
                    <a:pt x="20" y="9"/>
                    <a:pt x="13" y="18"/>
                    <a:pt x="13" y="34"/>
                  </a:cubicBezTo>
                  <a:cubicBezTo>
                    <a:pt x="13" y="49"/>
                    <a:pt x="20" y="59"/>
                    <a:pt x="33" y="59"/>
                  </a:cubicBezTo>
                  <a:cubicBezTo>
                    <a:pt x="38" y="59"/>
                    <a:pt x="42" y="58"/>
                    <a:pt x="46" y="56"/>
                  </a:cubicBezTo>
                  <a:lnTo>
                    <a:pt x="47" y="5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332"/>
            <p:cNvSpPr/>
            <p:nvPr/>
          </p:nvSpPr>
          <p:spPr>
            <a:xfrm>
              <a:off x="8603640" y="4423320"/>
              <a:ext cx="11880" cy="2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67">
                  <a:moveTo>
                    <a:pt x="34" y="11"/>
                  </a:moveTo>
                  <a:cubicBezTo>
                    <a:pt x="32" y="11"/>
                    <a:pt x="30" y="11"/>
                    <a:pt x="28" y="11"/>
                  </a:cubicBezTo>
                  <a:cubicBezTo>
                    <a:pt x="13" y="11"/>
                    <a:pt x="12" y="23"/>
                    <a:pt x="12" y="29"/>
                  </a:cubicBezTo>
                  <a:lnTo>
                    <a:pt x="12" y="67"/>
                  </a:lnTo>
                  <a:lnTo>
                    <a:pt x="0" y="67"/>
                  </a:lnTo>
                  <a:lnTo>
                    <a:pt x="0" y="1"/>
                  </a:lnTo>
                  <a:lnTo>
                    <a:pt x="9" y="1"/>
                  </a:lnTo>
                  <a:lnTo>
                    <a:pt x="11" y="13"/>
                  </a:lnTo>
                  <a:cubicBezTo>
                    <a:pt x="14" y="3"/>
                    <a:pt x="22" y="0"/>
                    <a:pt x="32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333"/>
            <p:cNvSpPr/>
            <p:nvPr/>
          </p:nvSpPr>
          <p:spPr>
            <a:xfrm>
              <a:off x="861840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334"/>
            <p:cNvSpPr/>
            <p:nvPr/>
          </p:nvSpPr>
          <p:spPr>
            <a:xfrm>
              <a:off x="8647200" y="4414320"/>
              <a:ext cx="25920" cy="3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92">
                  <a:moveTo>
                    <a:pt x="24" y="1"/>
                  </a:moveTo>
                  <a:cubicBezTo>
                    <a:pt x="25" y="0"/>
                    <a:pt x="26" y="0"/>
                    <a:pt x="28" y="0"/>
                  </a:cubicBezTo>
                  <a:cubicBezTo>
                    <a:pt x="38" y="0"/>
                    <a:pt x="46" y="2"/>
                    <a:pt x="54" y="6"/>
                  </a:cubicBezTo>
                  <a:cubicBezTo>
                    <a:pt x="59" y="11"/>
                    <a:pt x="63" y="15"/>
                    <a:pt x="66" y="21"/>
                  </a:cubicBezTo>
                  <a:cubicBezTo>
                    <a:pt x="71" y="29"/>
                    <a:pt x="73" y="36"/>
                    <a:pt x="73" y="46"/>
                  </a:cubicBezTo>
                  <a:cubicBezTo>
                    <a:pt x="73" y="55"/>
                    <a:pt x="71" y="64"/>
                    <a:pt x="66" y="72"/>
                  </a:cubicBezTo>
                  <a:cubicBezTo>
                    <a:pt x="63" y="78"/>
                    <a:pt x="59" y="82"/>
                    <a:pt x="53" y="87"/>
                  </a:cubicBezTo>
                  <a:cubicBezTo>
                    <a:pt x="45" y="91"/>
                    <a:pt x="37" y="92"/>
                    <a:pt x="27" y="92"/>
                  </a:cubicBezTo>
                  <a:cubicBezTo>
                    <a:pt x="26" y="92"/>
                    <a:pt x="25" y="92"/>
                    <a:pt x="24" y="92"/>
                  </a:cubicBezTo>
                  <a:lnTo>
                    <a:pt x="0" y="92"/>
                  </a:lnTo>
                  <a:lnTo>
                    <a:pt x="0" y="1"/>
                  </a:lnTo>
                  <a:close/>
                  <a:moveTo>
                    <a:pt x="12" y="83"/>
                  </a:moveTo>
                  <a:lnTo>
                    <a:pt x="24" y="83"/>
                  </a:lnTo>
                  <a:cubicBezTo>
                    <a:pt x="25" y="83"/>
                    <a:pt x="26" y="83"/>
                    <a:pt x="27" y="83"/>
                  </a:cubicBezTo>
                  <a:cubicBezTo>
                    <a:pt x="34" y="83"/>
                    <a:pt x="40" y="82"/>
                    <a:pt x="46" y="79"/>
                  </a:cubicBezTo>
                  <a:cubicBezTo>
                    <a:pt x="49" y="76"/>
                    <a:pt x="52" y="73"/>
                    <a:pt x="54" y="69"/>
                  </a:cubicBezTo>
                  <a:cubicBezTo>
                    <a:pt x="58" y="61"/>
                    <a:pt x="60" y="54"/>
                    <a:pt x="60" y="46"/>
                  </a:cubicBezTo>
                  <a:cubicBezTo>
                    <a:pt x="60" y="37"/>
                    <a:pt x="58" y="31"/>
                    <a:pt x="54" y="24"/>
                  </a:cubicBezTo>
                  <a:cubicBezTo>
                    <a:pt x="52" y="20"/>
                    <a:pt x="49" y="17"/>
                    <a:pt x="46" y="14"/>
                  </a:cubicBezTo>
                  <a:cubicBezTo>
                    <a:pt x="40" y="11"/>
                    <a:pt x="34" y="10"/>
                    <a:pt x="27" y="10"/>
                  </a:cubicBezTo>
                  <a:cubicBezTo>
                    <a:pt x="26" y="10"/>
                    <a:pt x="25" y="10"/>
                    <a:pt x="24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335"/>
            <p:cNvSpPr/>
            <p:nvPr/>
          </p:nvSpPr>
          <p:spPr>
            <a:xfrm>
              <a:off x="8678520" y="4422960"/>
              <a:ext cx="1980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lnTo>
                    <a:pt x="32" y="69"/>
                  </a:ln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6" y="58"/>
                    <a:pt x="5" y="56"/>
                  </a:cubicBezTo>
                  <a:cubicBezTo>
                    <a:pt x="1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6" y="27"/>
                    <a:pt x="56" y="35"/>
                  </a:cubicBezTo>
                  <a:cubicBezTo>
                    <a:pt x="56" y="36"/>
                    <a:pt x="56" y="37"/>
                    <a:pt x="55" y="38"/>
                  </a:cubicBezTo>
                  <a:lnTo>
                    <a:pt x="12" y="38"/>
                  </a:lnTo>
                  <a:cubicBezTo>
                    <a:pt x="12" y="52"/>
                    <a:pt x="19" y="60"/>
                    <a:pt x="33" y="60"/>
                  </a:cubicBezTo>
                  <a:cubicBezTo>
                    <a:pt x="39" y="60"/>
                    <a:pt x="45" y="59"/>
                    <a:pt x="51" y="57"/>
                  </a:cubicBezTo>
                  <a:lnTo>
                    <a:pt x="52" y="57"/>
                  </a:lnTo>
                  <a:close/>
                  <a:moveTo>
                    <a:pt x="43" y="30"/>
                  </a:moveTo>
                  <a:cubicBezTo>
                    <a:pt x="43" y="17"/>
                    <a:pt x="39" y="10"/>
                    <a:pt x="29" y="10"/>
                  </a:cubicBezTo>
                  <a:cubicBezTo>
                    <a:pt x="18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336"/>
            <p:cNvSpPr/>
            <p:nvPr/>
          </p:nvSpPr>
          <p:spPr>
            <a:xfrm>
              <a:off x="8704080" y="4422960"/>
              <a:ext cx="3348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68">
                  <a:moveTo>
                    <a:pt x="11" y="2"/>
                  </a:moveTo>
                  <a:lnTo>
                    <a:pt x="13" y="13"/>
                  </a:lnTo>
                  <a:cubicBezTo>
                    <a:pt x="15" y="6"/>
                    <a:pt x="20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8" y="0"/>
                    <a:pt x="41" y="1"/>
                    <a:pt x="44" y="3"/>
                  </a:cubicBezTo>
                  <a:cubicBezTo>
                    <a:pt x="47" y="5"/>
                    <a:pt x="49" y="7"/>
                    <a:pt x="50" y="10"/>
                  </a:cubicBezTo>
                  <a:cubicBezTo>
                    <a:pt x="51" y="11"/>
                    <a:pt x="52" y="12"/>
                    <a:pt x="52" y="14"/>
                  </a:cubicBezTo>
                  <a:cubicBezTo>
                    <a:pt x="53" y="12"/>
                    <a:pt x="53" y="11"/>
                    <a:pt x="54" y="9"/>
                  </a:cubicBezTo>
                  <a:cubicBezTo>
                    <a:pt x="56" y="7"/>
                    <a:pt x="58" y="5"/>
                    <a:pt x="61" y="3"/>
                  </a:cubicBezTo>
                  <a:cubicBezTo>
                    <a:pt x="64" y="1"/>
                    <a:pt x="67" y="0"/>
                    <a:pt x="70" y="0"/>
                  </a:cubicBezTo>
                  <a:cubicBezTo>
                    <a:pt x="71" y="0"/>
                    <a:pt x="71" y="0"/>
                    <a:pt x="72" y="0"/>
                  </a:cubicBezTo>
                  <a:cubicBezTo>
                    <a:pt x="73" y="0"/>
                    <a:pt x="73" y="0"/>
                    <a:pt x="74" y="0"/>
                  </a:cubicBezTo>
                  <a:cubicBezTo>
                    <a:pt x="77" y="0"/>
                    <a:pt x="81" y="1"/>
                    <a:pt x="84" y="3"/>
                  </a:cubicBezTo>
                  <a:cubicBezTo>
                    <a:pt x="86" y="5"/>
                    <a:pt x="88" y="6"/>
                    <a:pt x="90" y="9"/>
                  </a:cubicBezTo>
                  <a:cubicBezTo>
                    <a:pt x="93" y="14"/>
                    <a:pt x="94" y="19"/>
                    <a:pt x="94" y="25"/>
                  </a:cubicBezTo>
                  <a:cubicBezTo>
                    <a:pt x="94" y="26"/>
                    <a:pt x="94" y="28"/>
                    <a:pt x="94" y="29"/>
                  </a:cubicBezTo>
                  <a:lnTo>
                    <a:pt x="94" y="68"/>
                  </a:lnTo>
                  <a:lnTo>
                    <a:pt x="82" y="68"/>
                  </a:lnTo>
                  <a:lnTo>
                    <a:pt x="82" y="29"/>
                  </a:lnTo>
                  <a:cubicBezTo>
                    <a:pt x="82" y="28"/>
                    <a:pt x="82" y="27"/>
                    <a:pt x="82" y="26"/>
                  </a:cubicBezTo>
                  <a:cubicBezTo>
                    <a:pt x="82" y="23"/>
                    <a:pt x="81" y="19"/>
                    <a:pt x="79" y="16"/>
                  </a:cubicBezTo>
                  <a:cubicBezTo>
                    <a:pt x="78" y="14"/>
                    <a:pt x="77" y="13"/>
                    <a:pt x="75" y="12"/>
                  </a:cubicBezTo>
                  <a:cubicBezTo>
                    <a:pt x="73" y="10"/>
                    <a:pt x="71" y="10"/>
                    <a:pt x="69" y="10"/>
                  </a:cubicBezTo>
                  <a:cubicBezTo>
                    <a:pt x="68" y="10"/>
                    <a:pt x="68" y="10"/>
                    <a:pt x="67" y="10"/>
                  </a:cubicBezTo>
                  <a:cubicBezTo>
                    <a:pt x="55" y="10"/>
                    <a:pt x="53" y="21"/>
                    <a:pt x="53" y="27"/>
                  </a:cubicBezTo>
                  <a:lnTo>
                    <a:pt x="53" y="68"/>
                  </a:lnTo>
                  <a:lnTo>
                    <a:pt x="41" y="68"/>
                  </a:lnTo>
                  <a:lnTo>
                    <a:pt x="41" y="29"/>
                  </a:lnTo>
                  <a:cubicBezTo>
                    <a:pt x="41" y="28"/>
                    <a:pt x="41" y="27"/>
                    <a:pt x="41" y="26"/>
                  </a:cubicBezTo>
                  <a:cubicBezTo>
                    <a:pt x="41" y="23"/>
                    <a:pt x="40" y="19"/>
                    <a:pt x="39" y="16"/>
                  </a:cubicBezTo>
                  <a:cubicBezTo>
                    <a:pt x="37" y="14"/>
                    <a:pt x="36" y="13"/>
                    <a:pt x="34" y="12"/>
                  </a:cubicBezTo>
                  <a:cubicBezTo>
                    <a:pt x="32" y="10"/>
                    <a:pt x="30" y="10"/>
                    <a:pt x="28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10"/>
                    <a:pt x="12" y="21"/>
                    <a:pt x="12" y="27"/>
                  </a:cubicBezTo>
                  <a:lnTo>
                    <a:pt x="12" y="68"/>
                  </a:lnTo>
                  <a:lnTo>
                    <a:pt x="0" y="6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337"/>
            <p:cNvSpPr/>
            <p:nvPr/>
          </p:nvSpPr>
          <p:spPr>
            <a:xfrm>
              <a:off x="8743679" y="4422960"/>
              <a:ext cx="2160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0" y="0"/>
                    <a:pt x="61" y="12"/>
                    <a:pt x="61" y="35"/>
                  </a:cubicBezTo>
                  <a:cubicBezTo>
                    <a:pt x="61" y="57"/>
                    <a:pt x="51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8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50" y="52"/>
                    <a:pt x="50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338"/>
            <p:cNvSpPr/>
            <p:nvPr/>
          </p:nvSpPr>
          <p:spPr>
            <a:xfrm>
              <a:off x="8771040" y="4414320"/>
              <a:ext cx="2232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93">
                  <a:moveTo>
                    <a:pt x="63" y="90"/>
                  </a:moveTo>
                  <a:cubicBezTo>
                    <a:pt x="56" y="92"/>
                    <a:pt x="51" y="93"/>
                    <a:pt x="44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13" y="93"/>
                    <a:pt x="0" y="71"/>
                    <a:pt x="0" y="46"/>
                  </a:cubicBezTo>
                  <a:cubicBezTo>
                    <a:pt x="0" y="20"/>
                    <a:pt x="12" y="0"/>
                    <a:pt x="43" y="0"/>
                  </a:cubicBezTo>
                  <a:lnTo>
                    <a:pt x="44" y="0"/>
                  </a:lnTo>
                  <a:cubicBezTo>
                    <a:pt x="51" y="0"/>
                    <a:pt x="56" y="1"/>
                    <a:pt x="63" y="3"/>
                  </a:cubicBezTo>
                  <a:lnTo>
                    <a:pt x="63" y="12"/>
                  </a:lnTo>
                  <a:lnTo>
                    <a:pt x="62" y="12"/>
                  </a:lnTo>
                  <a:cubicBezTo>
                    <a:pt x="56" y="10"/>
                    <a:pt x="50" y="9"/>
                    <a:pt x="44" y="9"/>
                  </a:cubicBezTo>
                  <a:cubicBezTo>
                    <a:pt x="22" y="9"/>
                    <a:pt x="13" y="25"/>
                    <a:pt x="13" y="46"/>
                  </a:cubicBezTo>
                  <a:cubicBezTo>
                    <a:pt x="13" y="66"/>
                    <a:pt x="22" y="84"/>
                    <a:pt x="44" y="84"/>
                  </a:cubicBezTo>
                  <a:cubicBezTo>
                    <a:pt x="50" y="84"/>
                    <a:pt x="56" y="83"/>
                    <a:pt x="62" y="81"/>
                  </a:cubicBezTo>
                  <a:lnTo>
                    <a:pt x="63" y="8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339"/>
            <p:cNvSpPr/>
            <p:nvPr/>
          </p:nvSpPr>
          <p:spPr>
            <a:xfrm>
              <a:off x="8799840" y="4413240"/>
              <a:ext cx="396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95">
                  <a:moveTo>
                    <a:pt x="12" y="0"/>
                  </a:move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340"/>
            <p:cNvSpPr/>
            <p:nvPr/>
          </p:nvSpPr>
          <p:spPr>
            <a:xfrm>
              <a:off x="8810280" y="4422960"/>
              <a:ext cx="21960" cy="2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70">
                  <a:moveTo>
                    <a:pt x="31" y="70"/>
                  </a:moveTo>
                  <a:cubicBezTo>
                    <a:pt x="12" y="70"/>
                    <a:pt x="0" y="57"/>
                    <a:pt x="0" y="35"/>
                  </a:cubicBezTo>
                  <a:cubicBezTo>
                    <a:pt x="0" y="12"/>
                    <a:pt x="11" y="0"/>
                    <a:pt x="31" y="0"/>
                  </a:cubicBezTo>
                  <a:cubicBezTo>
                    <a:pt x="51" y="0"/>
                    <a:pt x="62" y="12"/>
                    <a:pt x="62" y="35"/>
                  </a:cubicBezTo>
                  <a:cubicBezTo>
                    <a:pt x="62" y="57"/>
                    <a:pt x="50" y="70"/>
                    <a:pt x="31" y="70"/>
                  </a:cubicBezTo>
                  <a:close/>
                  <a:moveTo>
                    <a:pt x="49" y="35"/>
                  </a:moveTo>
                  <a:cubicBezTo>
                    <a:pt x="49" y="18"/>
                    <a:pt x="43" y="9"/>
                    <a:pt x="31" y="9"/>
                  </a:cubicBezTo>
                  <a:cubicBezTo>
                    <a:pt x="19" y="9"/>
                    <a:pt x="13" y="18"/>
                    <a:pt x="13" y="35"/>
                  </a:cubicBezTo>
                  <a:cubicBezTo>
                    <a:pt x="13" y="52"/>
                    <a:pt x="19" y="61"/>
                    <a:pt x="31" y="61"/>
                  </a:cubicBezTo>
                  <a:cubicBezTo>
                    <a:pt x="43" y="61"/>
                    <a:pt x="49" y="52"/>
                    <a:pt x="49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341"/>
            <p:cNvSpPr/>
            <p:nvPr/>
          </p:nvSpPr>
          <p:spPr>
            <a:xfrm>
              <a:off x="8837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2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30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342"/>
            <p:cNvSpPr/>
            <p:nvPr/>
          </p:nvSpPr>
          <p:spPr>
            <a:xfrm>
              <a:off x="8857440" y="4422960"/>
              <a:ext cx="19440" cy="24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69">
                  <a:moveTo>
                    <a:pt x="51" y="66"/>
                  </a:moveTo>
                  <a:cubicBezTo>
                    <a:pt x="45" y="68"/>
                    <a:pt x="39" y="69"/>
                    <a:pt x="33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1" y="69"/>
                    <a:pt x="30" y="69"/>
                    <a:pt x="29" y="69"/>
                  </a:cubicBezTo>
                  <a:cubicBezTo>
                    <a:pt x="24" y="69"/>
                    <a:pt x="19" y="68"/>
                    <a:pt x="14" y="65"/>
                  </a:cubicBezTo>
                  <a:cubicBezTo>
                    <a:pt x="12" y="64"/>
                    <a:pt x="10" y="63"/>
                    <a:pt x="8" y="61"/>
                  </a:cubicBezTo>
                  <a:cubicBezTo>
                    <a:pt x="7" y="59"/>
                    <a:pt x="5" y="58"/>
                    <a:pt x="4" y="56"/>
                  </a:cubicBezTo>
                  <a:cubicBezTo>
                    <a:pt x="0" y="50"/>
                    <a:pt x="0" y="44"/>
                    <a:pt x="0" y="38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14"/>
                    <a:pt x="10" y="0"/>
                    <a:pt x="29" y="0"/>
                  </a:cubicBezTo>
                  <a:lnTo>
                    <a:pt x="30" y="0"/>
                  </a:lnTo>
                  <a:cubicBezTo>
                    <a:pt x="34" y="0"/>
                    <a:pt x="38" y="1"/>
                    <a:pt x="42" y="4"/>
                  </a:cubicBezTo>
                  <a:cubicBezTo>
                    <a:pt x="46" y="7"/>
                    <a:pt x="48" y="9"/>
                    <a:pt x="51" y="12"/>
                  </a:cubicBezTo>
                  <a:cubicBezTo>
                    <a:pt x="54" y="20"/>
                    <a:pt x="55" y="26"/>
                    <a:pt x="55" y="34"/>
                  </a:cubicBezTo>
                  <a:cubicBezTo>
                    <a:pt x="55" y="35"/>
                    <a:pt x="55" y="37"/>
                    <a:pt x="55" y="38"/>
                  </a:cubicBezTo>
                  <a:lnTo>
                    <a:pt x="12" y="38"/>
                  </a:lnTo>
                  <a:cubicBezTo>
                    <a:pt x="12" y="53"/>
                    <a:pt x="19" y="61"/>
                    <a:pt x="33" y="61"/>
                  </a:cubicBezTo>
                  <a:cubicBezTo>
                    <a:pt x="39" y="61"/>
                    <a:pt x="44" y="60"/>
                    <a:pt x="50" y="57"/>
                  </a:cubicBezTo>
                  <a:lnTo>
                    <a:pt x="51" y="57"/>
                  </a:lnTo>
                  <a:close/>
                  <a:moveTo>
                    <a:pt x="43" y="30"/>
                  </a:moveTo>
                  <a:cubicBezTo>
                    <a:pt x="43" y="17"/>
                    <a:pt x="38" y="10"/>
                    <a:pt x="28" y="10"/>
                  </a:cubicBezTo>
                  <a:cubicBezTo>
                    <a:pt x="17" y="10"/>
                    <a:pt x="13" y="18"/>
                    <a:pt x="12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343"/>
            <p:cNvSpPr/>
            <p:nvPr/>
          </p:nvSpPr>
          <p:spPr>
            <a:xfrm>
              <a:off x="8881200" y="4443120"/>
              <a:ext cx="576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0"/>
                  </a:moveTo>
                  <a:lnTo>
                    <a:pt x="8" y="31"/>
                  </a:lnTo>
                  <a:lnTo>
                    <a:pt x="0" y="3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344"/>
            <p:cNvSpPr/>
            <p:nvPr/>
          </p:nvSpPr>
          <p:spPr>
            <a:xfrm>
              <a:off x="8904240" y="4416120"/>
              <a:ext cx="15120" cy="3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43" y="87"/>
                  </a:moveTo>
                  <a:cubicBezTo>
                    <a:pt x="39" y="88"/>
                    <a:pt x="36" y="88"/>
                    <a:pt x="32" y="88"/>
                  </a:cubicBezTo>
                  <a:cubicBezTo>
                    <a:pt x="31" y="88"/>
                    <a:pt x="30" y="88"/>
                    <a:pt x="29" y="88"/>
                  </a:cubicBezTo>
                  <a:cubicBezTo>
                    <a:pt x="26" y="88"/>
                    <a:pt x="23" y="88"/>
                    <a:pt x="20" y="86"/>
                  </a:cubicBezTo>
                  <a:cubicBezTo>
                    <a:pt x="18" y="85"/>
                    <a:pt x="16" y="83"/>
                    <a:pt x="15" y="81"/>
                  </a:cubicBezTo>
                  <a:cubicBezTo>
                    <a:pt x="13" y="77"/>
                    <a:pt x="12" y="73"/>
                    <a:pt x="12" y="68"/>
                  </a:cubicBezTo>
                  <a:cubicBezTo>
                    <a:pt x="12" y="67"/>
                    <a:pt x="12" y="66"/>
                    <a:pt x="12" y="64"/>
                  </a:cubicBezTo>
                  <a:lnTo>
                    <a:pt x="12" y="31"/>
                  </a:lnTo>
                  <a:lnTo>
                    <a:pt x="0" y="31"/>
                  </a:lnTo>
                  <a:lnTo>
                    <a:pt x="0" y="22"/>
                  </a:lnTo>
                  <a:lnTo>
                    <a:pt x="12" y="22"/>
                  </a:lnTo>
                  <a:lnTo>
                    <a:pt x="12" y="4"/>
                  </a:lnTo>
                  <a:lnTo>
                    <a:pt x="24" y="0"/>
                  </a:lnTo>
                  <a:lnTo>
                    <a:pt x="24" y="22"/>
                  </a:lnTo>
                  <a:lnTo>
                    <a:pt x="43" y="22"/>
                  </a:lnTo>
                  <a:lnTo>
                    <a:pt x="43" y="31"/>
                  </a:lnTo>
                  <a:lnTo>
                    <a:pt x="24" y="31"/>
                  </a:lnTo>
                  <a:lnTo>
                    <a:pt x="24" y="64"/>
                  </a:lnTo>
                  <a:cubicBezTo>
                    <a:pt x="24" y="65"/>
                    <a:pt x="24" y="66"/>
                    <a:pt x="24" y="67"/>
                  </a:cubicBezTo>
                  <a:cubicBezTo>
                    <a:pt x="24" y="70"/>
                    <a:pt x="24" y="73"/>
                    <a:pt x="25" y="75"/>
                  </a:cubicBezTo>
                  <a:cubicBezTo>
                    <a:pt x="26" y="77"/>
                    <a:pt x="27" y="77"/>
                    <a:pt x="28" y="78"/>
                  </a:cubicBezTo>
                  <a:cubicBezTo>
                    <a:pt x="30" y="79"/>
                    <a:pt x="31" y="79"/>
                    <a:pt x="32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7" y="79"/>
                    <a:pt x="39" y="79"/>
                    <a:pt x="42" y="77"/>
                  </a:cubicBezTo>
                  <a:lnTo>
                    <a:pt x="43" y="7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345"/>
            <p:cNvSpPr/>
            <p:nvPr/>
          </p:nvSpPr>
          <p:spPr>
            <a:xfrm>
              <a:off x="8925480" y="4413240"/>
              <a:ext cx="19080" cy="3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95">
                  <a:moveTo>
                    <a:pt x="12" y="0"/>
                  </a:moveTo>
                  <a:lnTo>
                    <a:pt x="12" y="40"/>
                  </a:lnTo>
                  <a:cubicBezTo>
                    <a:pt x="14" y="32"/>
                    <a:pt x="20" y="28"/>
                    <a:pt x="31" y="28"/>
                  </a:cubicBezTo>
                  <a:cubicBezTo>
                    <a:pt x="32" y="28"/>
                    <a:pt x="33" y="28"/>
                    <a:pt x="33" y="28"/>
                  </a:cubicBezTo>
                  <a:cubicBezTo>
                    <a:pt x="37" y="28"/>
                    <a:pt x="41" y="29"/>
                    <a:pt x="44" y="31"/>
                  </a:cubicBezTo>
                  <a:cubicBezTo>
                    <a:pt x="47" y="32"/>
                    <a:pt x="49" y="34"/>
                    <a:pt x="50" y="36"/>
                  </a:cubicBezTo>
                  <a:cubicBezTo>
                    <a:pt x="53" y="42"/>
                    <a:pt x="54" y="47"/>
                    <a:pt x="54" y="53"/>
                  </a:cubicBezTo>
                  <a:cubicBezTo>
                    <a:pt x="54" y="54"/>
                    <a:pt x="54" y="55"/>
                    <a:pt x="54" y="57"/>
                  </a:cubicBezTo>
                  <a:lnTo>
                    <a:pt x="54" y="95"/>
                  </a:lnTo>
                  <a:lnTo>
                    <a:pt x="42" y="95"/>
                  </a:lnTo>
                  <a:lnTo>
                    <a:pt x="42" y="56"/>
                  </a:lnTo>
                  <a:cubicBezTo>
                    <a:pt x="42" y="56"/>
                    <a:pt x="42" y="55"/>
                    <a:pt x="42" y="54"/>
                  </a:cubicBezTo>
                  <a:cubicBezTo>
                    <a:pt x="42" y="50"/>
                    <a:pt x="42" y="47"/>
                    <a:pt x="40" y="43"/>
                  </a:cubicBezTo>
                  <a:cubicBezTo>
                    <a:pt x="39" y="42"/>
                    <a:pt x="37" y="40"/>
                    <a:pt x="35" y="39"/>
                  </a:cubicBezTo>
                  <a:cubicBezTo>
                    <a:pt x="33" y="38"/>
                    <a:pt x="31" y="37"/>
                    <a:pt x="29" y="37"/>
                  </a:cubicBezTo>
                  <a:cubicBezTo>
                    <a:pt x="28" y="37"/>
                    <a:pt x="28" y="37"/>
                    <a:pt x="28" y="38"/>
                  </a:cubicBezTo>
                  <a:cubicBezTo>
                    <a:pt x="14" y="38"/>
                    <a:pt x="12" y="48"/>
                    <a:pt x="12" y="55"/>
                  </a:cubicBezTo>
                  <a:lnTo>
                    <a:pt x="12" y="95"/>
                  </a:lnTo>
                  <a:lnTo>
                    <a:pt x="0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346"/>
            <p:cNvSpPr/>
            <p:nvPr/>
          </p:nvSpPr>
          <p:spPr>
            <a:xfrm>
              <a:off x="8952120" y="4413960"/>
              <a:ext cx="468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93">
                  <a:moveTo>
                    <a:pt x="14" y="7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3" y="13"/>
                    <a:pt x="11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6" y="15"/>
                    <a:pt x="4" y="15"/>
                    <a:pt x="3" y="14"/>
                  </a:cubicBezTo>
                  <a:cubicBezTo>
                    <a:pt x="2" y="13"/>
                    <a:pt x="2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5"/>
                    <a:pt x="0" y="5"/>
                    <a:pt x="1" y="4"/>
                  </a:cubicBezTo>
                  <a:cubicBezTo>
                    <a:pt x="2" y="3"/>
                    <a:pt x="2" y="2"/>
                    <a:pt x="3" y="1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  <a:moveTo>
                    <a:pt x="13" y="27"/>
                  </a:moveTo>
                  <a:lnTo>
                    <a:pt x="13" y="93"/>
                  </a:lnTo>
                  <a:lnTo>
                    <a:pt x="1" y="93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347"/>
            <p:cNvSpPr/>
            <p:nvPr/>
          </p:nvSpPr>
          <p:spPr>
            <a:xfrm>
              <a:off x="8963280" y="4423679"/>
              <a:ext cx="14760" cy="24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68">
                  <a:moveTo>
                    <a:pt x="40" y="12"/>
                  </a:moveTo>
                  <a:lnTo>
                    <a:pt x="39" y="12"/>
                  </a:lnTo>
                  <a:cubicBezTo>
                    <a:pt x="34" y="10"/>
                    <a:pt x="29" y="9"/>
                    <a:pt x="24" y="9"/>
                  </a:cubicBezTo>
                  <a:cubicBezTo>
                    <a:pt x="16" y="9"/>
                    <a:pt x="12" y="12"/>
                    <a:pt x="12" y="17"/>
                  </a:cubicBezTo>
                  <a:cubicBezTo>
                    <a:pt x="12" y="30"/>
                    <a:pt x="42" y="26"/>
                    <a:pt x="42" y="49"/>
                  </a:cubicBezTo>
                  <a:cubicBezTo>
                    <a:pt x="42" y="62"/>
                    <a:pt x="31" y="68"/>
                    <a:pt x="17" y="68"/>
                  </a:cubicBezTo>
                  <a:lnTo>
                    <a:pt x="16" y="68"/>
                  </a:lnTo>
                  <a:cubicBezTo>
                    <a:pt x="10" y="68"/>
                    <a:pt x="5" y="67"/>
                    <a:pt x="0" y="65"/>
                  </a:cubicBezTo>
                  <a:lnTo>
                    <a:pt x="0" y="55"/>
                  </a:lnTo>
                  <a:lnTo>
                    <a:pt x="1" y="55"/>
                  </a:lnTo>
                  <a:cubicBezTo>
                    <a:pt x="7" y="57"/>
                    <a:pt x="12" y="59"/>
                    <a:pt x="18" y="59"/>
                  </a:cubicBezTo>
                  <a:cubicBezTo>
                    <a:pt x="26" y="59"/>
                    <a:pt x="30" y="55"/>
                    <a:pt x="30" y="50"/>
                  </a:cubicBezTo>
                  <a:cubicBezTo>
                    <a:pt x="30" y="35"/>
                    <a:pt x="0" y="39"/>
                    <a:pt x="0" y="18"/>
                  </a:cubicBezTo>
                  <a:cubicBezTo>
                    <a:pt x="0" y="7"/>
                    <a:pt x="9" y="0"/>
                    <a:pt x="24" y="0"/>
                  </a:cubicBezTo>
                  <a:cubicBezTo>
                    <a:pt x="29" y="0"/>
                    <a:pt x="34" y="0"/>
                    <a:pt x="39" y="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348"/>
            <p:cNvSpPr/>
            <p:nvPr/>
          </p:nvSpPr>
          <p:spPr>
            <a:xfrm>
              <a:off x="8982720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0" y="113"/>
                    <a:pt x="1" y="112"/>
                    <a:pt x="2" y="111"/>
                  </a:cubicBezTo>
                  <a:cubicBezTo>
                    <a:pt x="12" y="94"/>
                    <a:pt x="16" y="76"/>
                    <a:pt x="16" y="57"/>
                  </a:cubicBezTo>
                  <a:cubicBezTo>
                    <a:pt x="16" y="37"/>
                    <a:pt x="12" y="21"/>
                    <a:pt x="2" y="4"/>
                  </a:cubicBezTo>
                  <a:cubicBezTo>
                    <a:pt x="1" y="3"/>
                    <a:pt x="0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349"/>
            <p:cNvSpPr/>
            <p:nvPr/>
          </p:nvSpPr>
          <p:spPr>
            <a:xfrm>
              <a:off x="8997119" y="4413240"/>
              <a:ext cx="972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114">
                  <a:moveTo>
                    <a:pt x="0" y="114"/>
                  </a:moveTo>
                  <a:cubicBezTo>
                    <a:pt x="1" y="113"/>
                    <a:pt x="2" y="112"/>
                    <a:pt x="2" y="111"/>
                  </a:cubicBezTo>
                  <a:cubicBezTo>
                    <a:pt x="12" y="94"/>
                    <a:pt x="17" y="76"/>
                    <a:pt x="17" y="57"/>
                  </a:cubicBezTo>
                  <a:cubicBezTo>
                    <a:pt x="17" y="37"/>
                    <a:pt x="12" y="21"/>
                    <a:pt x="2" y="4"/>
                  </a:cubicBezTo>
                  <a:cubicBezTo>
                    <a:pt x="2" y="3"/>
                    <a:pt x="1" y="2"/>
                    <a:pt x="0" y="0"/>
                  </a:cubicBezTo>
                  <a:lnTo>
                    <a:pt x="9" y="0"/>
                  </a:lnTo>
                  <a:cubicBezTo>
                    <a:pt x="11" y="4"/>
                    <a:pt x="13" y="7"/>
                    <a:pt x="15" y="10"/>
                  </a:cubicBezTo>
                  <a:cubicBezTo>
                    <a:pt x="24" y="25"/>
                    <a:pt x="28" y="39"/>
                    <a:pt x="28" y="57"/>
                  </a:cubicBezTo>
                  <a:cubicBezTo>
                    <a:pt x="28" y="74"/>
                    <a:pt x="24" y="89"/>
                    <a:pt x="15" y="104"/>
                  </a:cubicBezTo>
                  <a:cubicBezTo>
                    <a:pt x="13" y="108"/>
                    <a:pt x="11" y="111"/>
                    <a:pt x="9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350"/>
            <p:cNvSpPr/>
            <p:nvPr/>
          </p:nvSpPr>
          <p:spPr>
            <a:xfrm>
              <a:off x="9011520" y="4423679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7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5" y="54"/>
                  </a:lnTo>
                  <a:close/>
                  <a:moveTo>
                    <a:pt x="18" y="7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10"/>
                    <a:pt x="17" y="11"/>
                  </a:cubicBezTo>
                  <a:cubicBezTo>
                    <a:pt x="16" y="12"/>
                    <a:pt x="16" y="13"/>
                    <a:pt x="15" y="14"/>
                  </a:cubicBezTo>
                  <a:cubicBezTo>
                    <a:pt x="14" y="15"/>
                    <a:pt x="13" y="15"/>
                    <a:pt x="11" y="15"/>
                  </a:cubicBezTo>
                  <a:cubicBezTo>
                    <a:pt x="10" y="15"/>
                    <a:pt x="8" y="15"/>
                    <a:pt x="7" y="14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4" y="10"/>
                    <a:pt x="4" y="8"/>
                    <a:pt x="4" y="7"/>
                  </a:cubicBezTo>
                  <a:cubicBezTo>
                    <a:pt x="4" y="5"/>
                    <a:pt x="4" y="5"/>
                    <a:pt x="5" y="4"/>
                  </a:cubicBezTo>
                  <a:cubicBezTo>
                    <a:pt x="6" y="3"/>
                    <a:pt x="6" y="2"/>
                    <a:pt x="7" y="1"/>
                  </a:cubicBezTo>
                  <a:cubicBezTo>
                    <a:pt x="8" y="0"/>
                    <a:pt x="10" y="0"/>
                    <a:pt x="11" y="0"/>
                  </a:cubicBezTo>
                  <a:cubicBezTo>
                    <a:pt x="12" y="0"/>
                    <a:pt x="13" y="0"/>
                    <a:pt x="15" y="1"/>
                  </a:cubicBezTo>
                  <a:cubicBezTo>
                    <a:pt x="17" y="2"/>
                    <a:pt x="16" y="3"/>
                    <a:pt x="17" y="4"/>
                  </a:cubicBezTo>
                  <a:cubicBezTo>
                    <a:pt x="18" y="5"/>
                    <a:pt x="18" y="6"/>
                    <a:pt x="18" y="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351"/>
            <p:cNvSpPr/>
            <p:nvPr/>
          </p:nvSpPr>
          <p:spPr>
            <a:xfrm>
              <a:off x="8253359" y="4465800"/>
              <a:ext cx="12240" cy="4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114">
                  <a:moveTo>
                    <a:pt x="0" y="106"/>
                  </a:moveTo>
                  <a:cubicBezTo>
                    <a:pt x="8" y="106"/>
                    <a:pt x="14" y="105"/>
                    <a:pt x="14" y="95"/>
                  </a:cubicBezTo>
                  <a:lnTo>
                    <a:pt x="14" y="70"/>
                  </a:lnTo>
                  <a:cubicBezTo>
                    <a:pt x="14" y="66"/>
                    <a:pt x="14" y="60"/>
                    <a:pt x="23" y="57"/>
                  </a:cubicBezTo>
                  <a:cubicBezTo>
                    <a:pt x="14" y="55"/>
                    <a:pt x="14" y="49"/>
                    <a:pt x="14" y="44"/>
                  </a:cubicBezTo>
                  <a:lnTo>
                    <a:pt x="14" y="20"/>
                  </a:lnTo>
                  <a:cubicBezTo>
                    <a:pt x="14" y="10"/>
                    <a:pt x="8" y="9"/>
                    <a:pt x="0" y="9"/>
                  </a:cubicBez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13" y="1"/>
                    <a:pt x="18" y="4"/>
                  </a:cubicBezTo>
                  <a:lnTo>
                    <a:pt x="19" y="5"/>
                  </a:lnTo>
                  <a:cubicBezTo>
                    <a:pt x="20" y="6"/>
                    <a:pt x="21" y="7"/>
                    <a:pt x="22" y="8"/>
                  </a:cubicBezTo>
                  <a:cubicBezTo>
                    <a:pt x="24" y="11"/>
                    <a:pt x="24" y="14"/>
                    <a:pt x="24" y="18"/>
                  </a:cubicBezTo>
                  <a:cubicBezTo>
                    <a:pt x="24" y="19"/>
                    <a:pt x="24" y="20"/>
                    <a:pt x="24" y="20"/>
                  </a:cubicBezTo>
                  <a:lnTo>
                    <a:pt x="24" y="45"/>
                  </a:lnTo>
                  <a:cubicBezTo>
                    <a:pt x="24" y="52"/>
                    <a:pt x="28" y="53"/>
                    <a:pt x="35" y="53"/>
                  </a:cubicBezTo>
                  <a:lnTo>
                    <a:pt x="35" y="61"/>
                  </a:lnTo>
                  <a:cubicBezTo>
                    <a:pt x="28" y="61"/>
                    <a:pt x="24" y="62"/>
                    <a:pt x="24" y="69"/>
                  </a:cubicBezTo>
                  <a:lnTo>
                    <a:pt x="24" y="93"/>
                  </a:lnTo>
                  <a:cubicBezTo>
                    <a:pt x="24" y="94"/>
                    <a:pt x="24" y="95"/>
                    <a:pt x="24" y="96"/>
                  </a:cubicBezTo>
                  <a:cubicBezTo>
                    <a:pt x="24" y="100"/>
                    <a:pt x="24" y="103"/>
                    <a:pt x="22" y="106"/>
                  </a:cubicBezTo>
                  <a:cubicBezTo>
                    <a:pt x="21" y="107"/>
                    <a:pt x="20" y="108"/>
                    <a:pt x="19" y="109"/>
                  </a:cubicBezTo>
                  <a:lnTo>
                    <a:pt x="18" y="110"/>
                  </a:lnTo>
                  <a:cubicBezTo>
                    <a:pt x="13" y="113"/>
                    <a:pt x="9" y="114"/>
                    <a:pt x="3" y="114"/>
                  </a:cubicBezTo>
                  <a:cubicBezTo>
                    <a:pt x="2" y="114"/>
                    <a:pt x="1" y="114"/>
                    <a:pt x="0" y="11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352"/>
            <p:cNvSpPr/>
            <p:nvPr/>
          </p:nvSpPr>
          <p:spPr>
            <a:xfrm>
              <a:off x="8269560" y="4476240"/>
              <a:ext cx="61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5">
                  <a:moveTo>
                    <a:pt x="18" y="54"/>
                  </a:moveTo>
                  <a:lnTo>
                    <a:pt x="8" y="85"/>
                  </a:lnTo>
                  <a:lnTo>
                    <a:pt x="0" y="85"/>
                  </a:lnTo>
                  <a:lnTo>
                    <a:pt x="6" y="54"/>
                  </a:lnTo>
                  <a:close/>
                  <a:moveTo>
                    <a:pt x="18" y="8"/>
                  </a:moveTo>
                  <a:cubicBezTo>
                    <a:pt x="18" y="9"/>
                    <a:pt x="19" y="10"/>
                    <a:pt x="18" y="12"/>
                  </a:cubicBezTo>
                  <a:cubicBezTo>
                    <a:pt x="17" y="14"/>
                    <a:pt x="16" y="13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0" y="15"/>
                    <a:pt x="9" y="15"/>
                    <a:pt x="7" y="14"/>
                  </a:cubicBezTo>
                  <a:cubicBezTo>
                    <a:pt x="5" y="13"/>
                    <a:pt x="6" y="12"/>
                    <a:pt x="5" y="11"/>
                  </a:cubicBezTo>
                  <a:cubicBezTo>
                    <a:pt x="4" y="10"/>
                    <a:pt x="4" y="9"/>
                    <a:pt x="4" y="8"/>
                  </a:cubicBezTo>
                  <a:cubicBezTo>
                    <a:pt x="4" y="6"/>
                    <a:pt x="4" y="5"/>
                    <a:pt x="5" y="4"/>
                  </a:cubicBezTo>
                  <a:cubicBezTo>
                    <a:pt x="6" y="3"/>
                    <a:pt x="5" y="2"/>
                    <a:pt x="7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6" y="2"/>
                    <a:pt x="16" y="3"/>
                    <a:pt x="17" y="4"/>
                  </a:cubicBezTo>
                  <a:cubicBezTo>
                    <a:pt x="18" y="5"/>
                    <a:pt x="18" y="6"/>
                    <a:pt x="18" y="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353"/>
            <p:cNvSpPr/>
            <p:nvPr/>
          </p:nvSpPr>
          <p:spPr>
            <a:xfrm>
              <a:off x="8119440" y="3549960"/>
              <a:ext cx="1204200" cy="10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6" h="2954">
                  <a:moveTo>
                    <a:pt x="3310" y="0"/>
                  </a:moveTo>
                  <a:lnTo>
                    <a:pt x="36" y="0"/>
                  </a:lnTo>
                  <a:cubicBezTo>
                    <a:pt x="30" y="0"/>
                    <a:pt x="24" y="0"/>
                    <a:pt x="18" y="4"/>
                  </a:cubicBezTo>
                  <a:cubicBezTo>
                    <a:pt x="12" y="8"/>
                    <a:pt x="8" y="12"/>
                    <a:pt x="5" y="18"/>
                  </a:cubicBezTo>
                  <a:cubicBezTo>
                    <a:pt x="2" y="24"/>
                    <a:pt x="0" y="29"/>
                    <a:pt x="0" y="36"/>
                  </a:cubicBezTo>
                  <a:lnTo>
                    <a:pt x="0" y="364"/>
                  </a:lnTo>
                  <a:lnTo>
                    <a:pt x="0" y="2918"/>
                  </a:lnTo>
                  <a:cubicBezTo>
                    <a:pt x="0" y="2924"/>
                    <a:pt x="2" y="2930"/>
                    <a:pt x="5" y="2936"/>
                  </a:cubicBezTo>
                  <a:cubicBezTo>
                    <a:pt x="8" y="2941"/>
                    <a:pt x="12" y="2946"/>
                    <a:pt x="18" y="2949"/>
                  </a:cubicBezTo>
                  <a:cubicBezTo>
                    <a:pt x="24" y="2952"/>
                    <a:pt x="30" y="2954"/>
                    <a:pt x="36" y="2954"/>
                  </a:cubicBezTo>
                  <a:lnTo>
                    <a:pt x="3310" y="2954"/>
                  </a:lnTo>
                  <a:cubicBezTo>
                    <a:pt x="3316" y="2954"/>
                    <a:pt x="3322" y="2952"/>
                    <a:pt x="3328" y="2949"/>
                  </a:cubicBezTo>
                  <a:cubicBezTo>
                    <a:pt x="3334" y="2946"/>
                    <a:pt x="3338" y="2941"/>
                    <a:pt x="3341" y="2936"/>
                  </a:cubicBezTo>
                  <a:cubicBezTo>
                    <a:pt x="3344" y="2930"/>
                    <a:pt x="3346" y="2924"/>
                    <a:pt x="3346" y="2918"/>
                  </a:cubicBezTo>
                  <a:lnTo>
                    <a:pt x="3346" y="365"/>
                  </a:lnTo>
                  <a:lnTo>
                    <a:pt x="3346" y="36"/>
                  </a:lnTo>
                  <a:cubicBezTo>
                    <a:pt x="3346" y="29"/>
                    <a:pt x="3344" y="24"/>
                    <a:pt x="3341" y="18"/>
                  </a:cubicBezTo>
                  <a:cubicBezTo>
                    <a:pt x="3338" y="12"/>
                    <a:pt x="3334" y="8"/>
                    <a:pt x="3328" y="4"/>
                  </a:cubicBezTo>
                  <a:cubicBezTo>
                    <a:pt x="3322" y="0"/>
                    <a:pt x="3316" y="0"/>
                    <a:pt x="3310" y="0"/>
                  </a:cubicBezTo>
                  <a:close/>
                  <a:moveTo>
                    <a:pt x="3298" y="2905"/>
                  </a:moveTo>
                  <a:lnTo>
                    <a:pt x="48" y="2905"/>
                  </a:lnTo>
                  <a:lnTo>
                    <a:pt x="48" y="413"/>
                  </a:lnTo>
                  <a:lnTo>
                    <a:pt x="3298" y="41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354"/>
            <p:cNvSpPr/>
            <p:nvPr/>
          </p:nvSpPr>
          <p:spPr>
            <a:xfrm>
              <a:off x="816588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355"/>
            <p:cNvSpPr/>
            <p:nvPr/>
          </p:nvSpPr>
          <p:spPr>
            <a:xfrm>
              <a:off x="8225640" y="3595680"/>
              <a:ext cx="3672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2">
                  <a:moveTo>
                    <a:pt x="103" y="51"/>
                  </a:moveTo>
                  <a:cubicBezTo>
                    <a:pt x="103" y="60"/>
                    <a:pt x="101" y="68"/>
                    <a:pt x="96" y="77"/>
                  </a:cubicBezTo>
                  <a:cubicBezTo>
                    <a:pt x="91" y="85"/>
                    <a:pt x="85" y="90"/>
                    <a:pt x="77" y="95"/>
                  </a:cubicBezTo>
                  <a:cubicBezTo>
                    <a:pt x="69" y="99"/>
                    <a:pt x="60" y="102"/>
                    <a:pt x="51" y="102"/>
                  </a:cubicBezTo>
                  <a:cubicBezTo>
                    <a:pt x="41" y="102"/>
                    <a:pt x="34" y="99"/>
                    <a:pt x="26" y="95"/>
                  </a:cubicBezTo>
                  <a:cubicBezTo>
                    <a:pt x="18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8" y="12"/>
                    <a:pt x="26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1" y="0"/>
                    <a:pt x="69" y="2"/>
                    <a:pt x="77" y="7"/>
                  </a:cubicBezTo>
                  <a:cubicBezTo>
                    <a:pt x="85" y="12"/>
                    <a:pt x="91" y="16"/>
                    <a:pt x="96" y="25"/>
                  </a:cubicBezTo>
                  <a:cubicBezTo>
                    <a:pt x="101" y="33"/>
                    <a:pt x="103" y="42"/>
                    <a:pt x="103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356"/>
            <p:cNvSpPr/>
            <p:nvPr/>
          </p:nvSpPr>
          <p:spPr>
            <a:xfrm>
              <a:off x="8285760" y="3595680"/>
              <a:ext cx="36360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2">
                  <a:moveTo>
                    <a:pt x="102" y="51"/>
                  </a:moveTo>
                  <a:cubicBezTo>
                    <a:pt x="102" y="60"/>
                    <a:pt x="99" y="68"/>
                    <a:pt x="95" y="77"/>
                  </a:cubicBezTo>
                  <a:cubicBezTo>
                    <a:pt x="90" y="85"/>
                    <a:pt x="85" y="90"/>
                    <a:pt x="77" y="95"/>
                  </a:cubicBezTo>
                  <a:cubicBezTo>
                    <a:pt x="68" y="99"/>
                    <a:pt x="60" y="102"/>
                    <a:pt x="51" y="102"/>
                  </a:cubicBezTo>
                  <a:cubicBezTo>
                    <a:pt x="42" y="102"/>
                    <a:pt x="34" y="99"/>
                    <a:pt x="25" y="95"/>
                  </a:cubicBezTo>
                  <a:cubicBezTo>
                    <a:pt x="16" y="90"/>
                    <a:pt x="12" y="85"/>
                    <a:pt x="7" y="77"/>
                  </a:cubicBezTo>
                  <a:cubicBezTo>
                    <a:pt x="2" y="68"/>
                    <a:pt x="0" y="60"/>
                    <a:pt x="0" y="51"/>
                  </a:cubicBezTo>
                  <a:cubicBezTo>
                    <a:pt x="0" y="42"/>
                    <a:pt x="2" y="33"/>
                    <a:pt x="7" y="25"/>
                  </a:cubicBezTo>
                  <a:cubicBezTo>
                    <a:pt x="12" y="16"/>
                    <a:pt x="16" y="11"/>
                    <a:pt x="25" y="7"/>
                  </a:cubicBezTo>
                  <a:cubicBezTo>
                    <a:pt x="34" y="2"/>
                    <a:pt x="42" y="0"/>
                    <a:pt x="51" y="0"/>
                  </a:cubicBezTo>
                  <a:cubicBezTo>
                    <a:pt x="60" y="0"/>
                    <a:pt x="68" y="2"/>
                    <a:pt x="77" y="7"/>
                  </a:cubicBezTo>
                  <a:cubicBezTo>
                    <a:pt x="85" y="11"/>
                    <a:pt x="90" y="16"/>
                    <a:pt x="95" y="25"/>
                  </a:cubicBezTo>
                  <a:cubicBezTo>
                    <a:pt x="99" y="33"/>
                    <a:pt x="102" y="42"/>
                    <a:pt x="102" y="51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357"/>
            <p:cNvSpPr/>
            <p:nvPr/>
          </p:nvSpPr>
          <p:spPr>
            <a:xfrm>
              <a:off x="8376120" y="3595680"/>
              <a:ext cx="906479" cy="3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9" h="102">
                  <a:moveTo>
                    <a:pt x="1259" y="102"/>
                  </a:moveTo>
                  <a:lnTo>
                    <a:pt x="2478" y="102"/>
                  </a:lnTo>
                  <a:cubicBezTo>
                    <a:pt x="2500" y="102"/>
                    <a:pt x="2519" y="84"/>
                    <a:pt x="2519" y="62"/>
                  </a:cubicBezTo>
                  <a:lnTo>
                    <a:pt x="2519" y="40"/>
                  </a:lnTo>
                  <a:cubicBezTo>
                    <a:pt x="2519" y="18"/>
                    <a:pt x="2500" y="0"/>
                    <a:pt x="2478" y="0"/>
                  </a:cubicBezTo>
                  <a:lnTo>
                    <a:pt x="41" y="0"/>
                  </a:lnTo>
                  <a:cubicBezTo>
                    <a:pt x="18" y="0"/>
                    <a:pt x="0" y="18"/>
                    <a:pt x="0" y="40"/>
                  </a:cubicBezTo>
                  <a:lnTo>
                    <a:pt x="0" y="62"/>
                  </a:lnTo>
                  <a:cubicBezTo>
                    <a:pt x="0" y="84"/>
                    <a:pt x="18" y="102"/>
                    <a:pt x="41" y="102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358"/>
            <p:cNvSpPr/>
            <p:nvPr/>
          </p:nvSpPr>
          <p:spPr>
            <a:xfrm>
              <a:off x="531000" y="3731400"/>
              <a:ext cx="288720" cy="27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3" h="775">
                  <a:moveTo>
                    <a:pt x="0" y="406"/>
                  </a:moveTo>
                  <a:lnTo>
                    <a:pt x="551" y="0"/>
                  </a:lnTo>
                  <a:lnTo>
                    <a:pt x="799" y="321"/>
                  </a:lnTo>
                  <a:lnTo>
                    <a:pt x="803" y="349"/>
                  </a:lnTo>
                  <a:lnTo>
                    <a:pt x="786" y="447"/>
                  </a:lnTo>
                  <a:lnTo>
                    <a:pt x="745" y="508"/>
                  </a:lnTo>
                  <a:lnTo>
                    <a:pt x="361" y="770"/>
                  </a:lnTo>
                  <a:lnTo>
                    <a:pt x="341" y="775"/>
                  </a:lnTo>
                  <a:lnTo>
                    <a:pt x="251" y="729"/>
                  </a:lnTo>
                  <a:lnTo>
                    <a:pt x="199" y="69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359"/>
            <p:cNvSpPr/>
            <p:nvPr/>
          </p:nvSpPr>
          <p:spPr>
            <a:xfrm>
              <a:off x="653760" y="3892320"/>
              <a:ext cx="164520" cy="14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" h="401">
                  <a:moveTo>
                    <a:pt x="441" y="25"/>
                  </a:moveTo>
                  <a:lnTo>
                    <a:pt x="445" y="0"/>
                  </a:lnTo>
                  <a:lnTo>
                    <a:pt x="0" y="328"/>
                  </a:lnTo>
                  <a:lnTo>
                    <a:pt x="34" y="347"/>
                  </a:lnTo>
                  <a:cubicBezTo>
                    <a:pt x="35" y="347"/>
                    <a:pt x="36" y="348"/>
                    <a:pt x="37" y="349"/>
                  </a:cubicBezTo>
                  <a:cubicBezTo>
                    <a:pt x="61" y="362"/>
                    <a:pt x="78" y="379"/>
                    <a:pt x="94" y="401"/>
                  </a:cubicBezTo>
                  <a:lnTo>
                    <a:pt x="458" y="133"/>
                  </a:lnTo>
                  <a:cubicBezTo>
                    <a:pt x="445" y="107"/>
                    <a:pt x="438" y="82"/>
                    <a:pt x="438" y="53"/>
                  </a:cubicBezTo>
                  <a:cubicBezTo>
                    <a:pt x="438" y="43"/>
                    <a:pt x="439" y="35"/>
                    <a:pt x="441" y="25"/>
                  </a:cubicBezTo>
                  <a:close/>
                  <a:moveTo>
                    <a:pt x="289" y="231"/>
                  </a:moveTo>
                  <a:cubicBezTo>
                    <a:pt x="288" y="232"/>
                    <a:pt x="287" y="233"/>
                    <a:pt x="286" y="234"/>
                  </a:cubicBezTo>
                  <a:cubicBezTo>
                    <a:pt x="280" y="237"/>
                    <a:pt x="274" y="238"/>
                    <a:pt x="268" y="238"/>
                  </a:cubicBezTo>
                  <a:cubicBezTo>
                    <a:pt x="261" y="238"/>
                    <a:pt x="257" y="237"/>
                    <a:pt x="251" y="234"/>
                  </a:cubicBezTo>
                  <a:cubicBezTo>
                    <a:pt x="245" y="230"/>
                    <a:pt x="242" y="227"/>
                    <a:pt x="238" y="221"/>
                  </a:cubicBezTo>
                  <a:cubicBezTo>
                    <a:pt x="234" y="215"/>
                    <a:pt x="234" y="210"/>
                    <a:pt x="234" y="204"/>
                  </a:cubicBezTo>
                  <a:cubicBezTo>
                    <a:pt x="234" y="197"/>
                    <a:pt x="234" y="192"/>
                    <a:pt x="238" y="186"/>
                  </a:cubicBezTo>
                  <a:cubicBezTo>
                    <a:pt x="242" y="180"/>
                    <a:pt x="245" y="177"/>
                    <a:pt x="251" y="174"/>
                  </a:cubicBezTo>
                  <a:cubicBezTo>
                    <a:pt x="257" y="170"/>
                    <a:pt x="261" y="169"/>
                    <a:pt x="268" y="169"/>
                  </a:cubicBezTo>
                  <a:cubicBezTo>
                    <a:pt x="274" y="169"/>
                    <a:pt x="280" y="170"/>
                    <a:pt x="286" y="174"/>
                  </a:cubicBezTo>
                  <a:cubicBezTo>
                    <a:pt x="290" y="176"/>
                    <a:pt x="293" y="179"/>
                    <a:pt x="296" y="183"/>
                  </a:cubicBezTo>
                  <a:cubicBezTo>
                    <a:pt x="297" y="184"/>
                    <a:pt x="298" y="185"/>
                    <a:pt x="298" y="186"/>
                  </a:cubicBezTo>
                  <a:cubicBezTo>
                    <a:pt x="301" y="192"/>
                    <a:pt x="303" y="197"/>
                    <a:pt x="303" y="204"/>
                  </a:cubicBezTo>
                  <a:cubicBezTo>
                    <a:pt x="303" y="210"/>
                    <a:pt x="301" y="215"/>
                    <a:pt x="298" y="221"/>
                  </a:cubicBezTo>
                  <a:cubicBezTo>
                    <a:pt x="296" y="225"/>
                    <a:pt x="293" y="228"/>
                    <a:pt x="289" y="231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9" name="Freeform: Shape 360"/>
            <p:cNvSpPr/>
            <p:nvPr/>
          </p:nvSpPr>
          <p:spPr>
            <a:xfrm>
              <a:off x="509040" y="3705120"/>
              <a:ext cx="318600" cy="288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6" h="802">
                  <a:moveTo>
                    <a:pt x="612" y="82"/>
                  </a:moveTo>
                  <a:lnTo>
                    <a:pt x="864" y="422"/>
                  </a:lnTo>
                  <a:cubicBezTo>
                    <a:pt x="868" y="408"/>
                    <a:pt x="872" y="397"/>
                    <a:pt x="880" y="385"/>
                  </a:cubicBezTo>
                  <a:cubicBezTo>
                    <a:pt x="882" y="381"/>
                    <a:pt x="884" y="378"/>
                    <a:pt x="886" y="375"/>
                  </a:cubicBezTo>
                  <a:lnTo>
                    <a:pt x="623" y="19"/>
                  </a:lnTo>
                  <a:cubicBezTo>
                    <a:pt x="619" y="14"/>
                    <a:pt x="614" y="10"/>
                    <a:pt x="608" y="6"/>
                  </a:cubicBezTo>
                  <a:cubicBezTo>
                    <a:pt x="600" y="2"/>
                    <a:pt x="593" y="0"/>
                    <a:pt x="584" y="0"/>
                  </a:cubicBezTo>
                  <a:cubicBezTo>
                    <a:pt x="575" y="0"/>
                    <a:pt x="568" y="2"/>
                    <a:pt x="560" y="6"/>
                  </a:cubicBezTo>
                  <a:cubicBezTo>
                    <a:pt x="558" y="7"/>
                    <a:pt x="557" y="8"/>
                    <a:pt x="555" y="9"/>
                  </a:cubicBezTo>
                  <a:lnTo>
                    <a:pt x="19" y="404"/>
                  </a:lnTo>
                  <a:cubicBezTo>
                    <a:pt x="14" y="409"/>
                    <a:pt x="10" y="413"/>
                    <a:pt x="6" y="419"/>
                  </a:cubicBezTo>
                  <a:cubicBezTo>
                    <a:pt x="2" y="427"/>
                    <a:pt x="0" y="434"/>
                    <a:pt x="0" y="443"/>
                  </a:cubicBezTo>
                  <a:cubicBezTo>
                    <a:pt x="0" y="452"/>
                    <a:pt x="2" y="459"/>
                    <a:pt x="6" y="467"/>
                  </a:cubicBezTo>
                  <a:cubicBezTo>
                    <a:pt x="7" y="469"/>
                    <a:pt x="8" y="470"/>
                    <a:pt x="9" y="472"/>
                  </a:cubicBezTo>
                  <a:lnTo>
                    <a:pt x="250" y="796"/>
                  </a:lnTo>
                  <a:cubicBezTo>
                    <a:pt x="254" y="796"/>
                    <a:pt x="259" y="795"/>
                    <a:pt x="264" y="795"/>
                  </a:cubicBezTo>
                  <a:cubicBezTo>
                    <a:pt x="281" y="796"/>
                    <a:pt x="295" y="798"/>
                    <a:pt x="312" y="802"/>
                  </a:cubicBezTo>
                  <a:lnTo>
                    <a:pt x="73" y="480"/>
                  </a:lnTo>
                  <a:close/>
                  <a:moveTo>
                    <a:pt x="260" y="274"/>
                  </a:moveTo>
                  <a:lnTo>
                    <a:pt x="369" y="194"/>
                  </a:lnTo>
                  <a:cubicBezTo>
                    <a:pt x="371" y="193"/>
                    <a:pt x="372" y="193"/>
                    <a:pt x="374" y="193"/>
                  </a:cubicBezTo>
                  <a:cubicBezTo>
                    <a:pt x="375" y="193"/>
                    <a:pt x="377" y="193"/>
                    <a:pt x="378" y="194"/>
                  </a:cubicBezTo>
                  <a:cubicBezTo>
                    <a:pt x="379" y="194"/>
                    <a:pt x="380" y="195"/>
                    <a:pt x="381" y="196"/>
                  </a:cubicBezTo>
                  <a:lnTo>
                    <a:pt x="381" y="197"/>
                  </a:lnTo>
                  <a:cubicBezTo>
                    <a:pt x="382" y="198"/>
                    <a:pt x="382" y="199"/>
                    <a:pt x="382" y="201"/>
                  </a:cubicBezTo>
                  <a:cubicBezTo>
                    <a:pt x="382" y="202"/>
                    <a:pt x="382" y="204"/>
                    <a:pt x="381" y="206"/>
                  </a:cubicBezTo>
                  <a:cubicBezTo>
                    <a:pt x="381" y="207"/>
                    <a:pt x="380" y="207"/>
                    <a:pt x="379" y="208"/>
                  </a:cubicBezTo>
                  <a:lnTo>
                    <a:pt x="271" y="288"/>
                  </a:lnTo>
                  <a:cubicBezTo>
                    <a:pt x="270" y="288"/>
                    <a:pt x="271" y="289"/>
                    <a:pt x="270" y="289"/>
                  </a:cubicBezTo>
                  <a:cubicBezTo>
                    <a:pt x="268" y="290"/>
                    <a:pt x="266" y="290"/>
                    <a:pt x="265" y="290"/>
                  </a:cubicBezTo>
                  <a:cubicBezTo>
                    <a:pt x="263" y="290"/>
                    <a:pt x="263" y="290"/>
                    <a:pt x="261" y="289"/>
                  </a:cubicBezTo>
                  <a:cubicBezTo>
                    <a:pt x="259" y="288"/>
                    <a:pt x="259" y="286"/>
                    <a:pt x="258" y="285"/>
                  </a:cubicBezTo>
                  <a:cubicBezTo>
                    <a:pt x="257" y="283"/>
                    <a:pt x="257" y="282"/>
                    <a:pt x="257" y="281"/>
                  </a:cubicBezTo>
                  <a:cubicBezTo>
                    <a:pt x="257" y="279"/>
                    <a:pt x="257" y="278"/>
                    <a:pt x="258" y="277"/>
                  </a:cubicBezTo>
                  <a:cubicBezTo>
                    <a:pt x="259" y="276"/>
                    <a:pt x="259" y="275"/>
                    <a:pt x="260" y="27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0" name="Freeform: Shape 361"/>
            <p:cNvSpPr/>
            <p:nvPr/>
          </p:nvSpPr>
          <p:spPr>
            <a:xfrm>
              <a:off x="684359" y="3285000"/>
              <a:ext cx="304200" cy="306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51">
                  <a:moveTo>
                    <a:pt x="846" y="430"/>
                  </a:moveTo>
                  <a:cubicBezTo>
                    <a:pt x="846" y="428"/>
                    <a:pt x="846" y="426"/>
                    <a:pt x="846" y="424"/>
                  </a:cubicBezTo>
                  <a:cubicBezTo>
                    <a:pt x="846" y="346"/>
                    <a:pt x="828" y="279"/>
                    <a:pt x="789" y="212"/>
                  </a:cubicBezTo>
                  <a:cubicBezTo>
                    <a:pt x="750" y="145"/>
                    <a:pt x="701" y="96"/>
                    <a:pt x="634" y="57"/>
                  </a:cubicBezTo>
                  <a:cubicBezTo>
                    <a:pt x="566" y="18"/>
                    <a:pt x="501" y="0"/>
                    <a:pt x="423" y="0"/>
                  </a:cubicBezTo>
                  <a:cubicBezTo>
                    <a:pt x="345" y="0"/>
                    <a:pt x="278" y="18"/>
                    <a:pt x="211" y="57"/>
                  </a:cubicBezTo>
                  <a:cubicBezTo>
                    <a:pt x="143" y="96"/>
                    <a:pt x="95" y="145"/>
                    <a:pt x="56" y="212"/>
                  </a:cubicBezTo>
                  <a:cubicBezTo>
                    <a:pt x="17" y="279"/>
                    <a:pt x="0" y="346"/>
                    <a:pt x="0" y="424"/>
                  </a:cubicBezTo>
                  <a:cubicBezTo>
                    <a:pt x="0" y="426"/>
                    <a:pt x="0" y="429"/>
                    <a:pt x="0" y="431"/>
                  </a:cubicBezTo>
                  <a:lnTo>
                    <a:pt x="0" y="851"/>
                  </a:lnTo>
                  <a:lnTo>
                    <a:pt x="161" y="851"/>
                  </a:lnTo>
                  <a:cubicBezTo>
                    <a:pt x="157" y="845"/>
                    <a:pt x="155" y="841"/>
                    <a:pt x="151" y="835"/>
                  </a:cubicBezTo>
                  <a:cubicBezTo>
                    <a:pt x="111" y="765"/>
                    <a:pt x="92" y="696"/>
                    <a:pt x="92" y="615"/>
                  </a:cubicBezTo>
                  <a:cubicBezTo>
                    <a:pt x="92" y="614"/>
                    <a:pt x="92" y="613"/>
                    <a:pt x="92" y="612"/>
                  </a:cubicBezTo>
                  <a:cubicBezTo>
                    <a:pt x="92" y="396"/>
                    <a:pt x="241" y="220"/>
                    <a:pt x="423" y="220"/>
                  </a:cubicBezTo>
                  <a:lnTo>
                    <a:pt x="437" y="220"/>
                  </a:lnTo>
                  <a:lnTo>
                    <a:pt x="435" y="234"/>
                  </a:lnTo>
                  <a:cubicBezTo>
                    <a:pt x="419" y="392"/>
                    <a:pt x="506" y="423"/>
                    <a:pt x="599" y="455"/>
                  </a:cubicBezTo>
                  <a:cubicBezTo>
                    <a:pt x="675" y="482"/>
                    <a:pt x="753" y="509"/>
                    <a:pt x="753" y="612"/>
                  </a:cubicBezTo>
                  <a:cubicBezTo>
                    <a:pt x="753" y="613"/>
                    <a:pt x="753" y="614"/>
                    <a:pt x="753" y="615"/>
                  </a:cubicBezTo>
                  <a:cubicBezTo>
                    <a:pt x="753" y="696"/>
                    <a:pt x="735" y="765"/>
                    <a:pt x="694" y="835"/>
                  </a:cubicBezTo>
                  <a:cubicBezTo>
                    <a:pt x="691" y="841"/>
                    <a:pt x="688" y="846"/>
                    <a:pt x="684" y="851"/>
                  </a:cubicBezTo>
                  <a:lnTo>
                    <a:pt x="845" y="851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1" name="Freeform: Shape 362"/>
            <p:cNvSpPr/>
            <p:nvPr/>
          </p:nvSpPr>
          <p:spPr>
            <a:xfrm>
              <a:off x="552960" y="4000320"/>
              <a:ext cx="13428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36">
                  <a:moveTo>
                    <a:pt x="302" y="68"/>
                  </a:moveTo>
                  <a:lnTo>
                    <a:pt x="214" y="19"/>
                  </a:lnTo>
                  <a:cubicBezTo>
                    <a:pt x="191" y="6"/>
                    <a:pt x="169" y="0"/>
                    <a:pt x="142" y="0"/>
                  </a:cubicBezTo>
                  <a:cubicBezTo>
                    <a:pt x="117" y="0"/>
                    <a:pt x="95" y="6"/>
                    <a:pt x="73" y="18"/>
                  </a:cubicBezTo>
                  <a:cubicBezTo>
                    <a:pt x="51" y="31"/>
                    <a:pt x="35" y="47"/>
                    <a:pt x="23" y="69"/>
                  </a:cubicBezTo>
                  <a:cubicBezTo>
                    <a:pt x="22" y="71"/>
                    <a:pt x="21" y="72"/>
                    <a:pt x="20" y="73"/>
                  </a:cubicBezTo>
                  <a:cubicBezTo>
                    <a:pt x="20" y="74"/>
                    <a:pt x="19" y="75"/>
                    <a:pt x="19" y="75"/>
                  </a:cubicBezTo>
                  <a:cubicBezTo>
                    <a:pt x="6" y="97"/>
                    <a:pt x="0" y="119"/>
                    <a:pt x="0" y="145"/>
                  </a:cubicBezTo>
                  <a:cubicBezTo>
                    <a:pt x="0" y="170"/>
                    <a:pt x="6" y="192"/>
                    <a:pt x="19" y="214"/>
                  </a:cubicBezTo>
                  <a:cubicBezTo>
                    <a:pt x="32" y="236"/>
                    <a:pt x="48" y="252"/>
                    <a:pt x="70" y="265"/>
                  </a:cubicBezTo>
                  <a:cubicBezTo>
                    <a:pt x="71" y="266"/>
                    <a:pt x="73" y="267"/>
                    <a:pt x="74" y="267"/>
                  </a:cubicBezTo>
                  <a:lnTo>
                    <a:pt x="162" y="317"/>
                  </a:lnTo>
                  <a:cubicBezTo>
                    <a:pt x="185" y="330"/>
                    <a:pt x="207" y="336"/>
                    <a:pt x="234" y="336"/>
                  </a:cubicBezTo>
                  <a:cubicBezTo>
                    <a:pt x="259" y="335"/>
                    <a:pt x="280" y="329"/>
                    <a:pt x="302" y="317"/>
                  </a:cubicBezTo>
                  <a:cubicBezTo>
                    <a:pt x="325" y="303"/>
                    <a:pt x="342" y="287"/>
                    <a:pt x="355" y="264"/>
                  </a:cubicBezTo>
                  <a:cubicBezTo>
                    <a:pt x="368" y="241"/>
                    <a:pt x="374" y="218"/>
                    <a:pt x="374" y="192"/>
                  </a:cubicBezTo>
                  <a:cubicBezTo>
                    <a:pt x="374" y="165"/>
                    <a:pt x="368" y="144"/>
                    <a:pt x="355" y="121"/>
                  </a:cubicBezTo>
                  <a:cubicBezTo>
                    <a:pt x="342" y="98"/>
                    <a:pt x="325" y="82"/>
                    <a:pt x="302" y="6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2" name="Freeform: Shape 363"/>
            <p:cNvSpPr/>
            <p:nvPr/>
          </p:nvSpPr>
          <p:spPr>
            <a:xfrm>
              <a:off x="726479" y="3373560"/>
              <a:ext cx="219240" cy="24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0" h="687">
                  <a:moveTo>
                    <a:pt x="474" y="233"/>
                  </a:moveTo>
                  <a:cubicBezTo>
                    <a:pt x="383" y="201"/>
                    <a:pt x="280" y="165"/>
                    <a:pt x="292" y="0"/>
                  </a:cubicBezTo>
                  <a:cubicBezTo>
                    <a:pt x="130" y="9"/>
                    <a:pt x="0" y="170"/>
                    <a:pt x="0" y="366"/>
                  </a:cubicBezTo>
                  <a:cubicBezTo>
                    <a:pt x="0" y="367"/>
                    <a:pt x="0" y="368"/>
                    <a:pt x="0" y="369"/>
                  </a:cubicBezTo>
                  <a:cubicBezTo>
                    <a:pt x="0" y="445"/>
                    <a:pt x="18" y="510"/>
                    <a:pt x="56" y="576"/>
                  </a:cubicBezTo>
                  <a:cubicBezTo>
                    <a:pt x="59" y="582"/>
                    <a:pt x="62" y="587"/>
                    <a:pt x="66" y="593"/>
                  </a:cubicBezTo>
                  <a:cubicBezTo>
                    <a:pt x="86" y="613"/>
                    <a:pt x="106" y="627"/>
                    <a:pt x="130" y="641"/>
                  </a:cubicBezTo>
                  <a:cubicBezTo>
                    <a:pt x="185" y="673"/>
                    <a:pt x="239" y="687"/>
                    <a:pt x="303" y="687"/>
                  </a:cubicBezTo>
                  <a:cubicBezTo>
                    <a:pt x="366" y="687"/>
                    <a:pt x="420" y="673"/>
                    <a:pt x="475" y="641"/>
                  </a:cubicBezTo>
                  <a:cubicBezTo>
                    <a:pt x="506" y="623"/>
                    <a:pt x="529" y="605"/>
                    <a:pt x="554" y="579"/>
                  </a:cubicBezTo>
                  <a:cubicBezTo>
                    <a:pt x="554" y="578"/>
                    <a:pt x="554" y="578"/>
                    <a:pt x="554" y="577"/>
                  </a:cubicBezTo>
                  <a:cubicBezTo>
                    <a:pt x="593" y="511"/>
                    <a:pt x="610" y="445"/>
                    <a:pt x="610" y="369"/>
                  </a:cubicBezTo>
                  <a:cubicBezTo>
                    <a:pt x="610" y="368"/>
                    <a:pt x="610" y="367"/>
                    <a:pt x="610" y="366"/>
                  </a:cubicBezTo>
                  <a:cubicBezTo>
                    <a:pt x="611" y="281"/>
                    <a:pt x="547" y="259"/>
                    <a:pt x="474" y="233"/>
                  </a:cubicBezTo>
                  <a:close/>
                  <a:moveTo>
                    <a:pt x="149" y="397"/>
                  </a:moveTo>
                  <a:cubicBezTo>
                    <a:pt x="138" y="397"/>
                    <a:pt x="129" y="394"/>
                    <a:pt x="120" y="389"/>
                  </a:cubicBezTo>
                  <a:cubicBezTo>
                    <a:pt x="110" y="384"/>
                    <a:pt x="103" y="376"/>
                    <a:pt x="98" y="367"/>
                  </a:cubicBezTo>
                  <a:cubicBezTo>
                    <a:pt x="92" y="357"/>
                    <a:pt x="90" y="349"/>
                    <a:pt x="90" y="338"/>
                  </a:cubicBezTo>
                  <a:cubicBezTo>
                    <a:pt x="90" y="327"/>
                    <a:pt x="92" y="318"/>
                    <a:pt x="98" y="309"/>
                  </a:cubicBezTo>
                  <a:cubicBezTo>
                    <a:pt x="103" y="299"/>
                    <a:pt x="110" y="292"/>
                    <a:pt x="120" y="287"/>
                  </a:cubicBezTo>
                  <a:cubicBezTo>
                    <a:pt x="129" y="281"/>
                    <a:pt x="138" y="279"/>
                    <a:pt x="149" y="279"/>
                  </a:cubicBezTo>
                  <a:cubicBezTo>
                    <a:pt x="160" y="279"/>
                    <a:pt x="169" y="281"/>
                    <a:pt x="179" y="287"/>
                  </a:cubicBezTo>
                  <a:cubicBezTo>
                    <a:pt x="189" y="292"/>
                    <a:pt x="194" y="299"/>
                    <a:pt x="200" y="309"/>
                  </a:cubicBezTo>
                  <a:cubicBezTo>
                    <a:pt x="206" y="318"/>
                    <a:pt x="208" y="327"/>
                    <a:pt x="208" y="338"/>
                  </a:cubicBezTo>
                  <a:cubicBezTo>
                    <a:pt x="208" y="349"/>
                    <a:pt x="206" y="357"/>
                    <a:pt x="200" y="367"/>
                  </a:cubicBezTo>
                  <a:cubicBezTo>
                    <a:pt x="194" y="376"/>
                    <a:pt x="188" y="384"/>
                    <a:pt x="179" y="389"/>
                  </a:cubicBezTo>
                  <a:cubicBezTo>
                    <a:pt x="169" y="394"/>
                    <a:pt x="160" y="397"/>
                    <a:pt x="149" y="397"/>
                  </a:cubicBezTo>
                  <a:close/>
                  <a:moveTo>
                    <a:pt x="303" y="625"/>
                  </a:moveTo>
                  <a:cubicBezTo>
                    <a:pt x="216" y="625"/>
                    <a:pt x="145" y="582"/>
                    <a:pt x="145" y="529"/>
                  </a:cubicBezTo>
                  <a:lnTo>
                    <a:pt x="460" y="529"/>
                  </a:lnTo>
                  <a:cubicBezTo>
                    <a:pt x="460" y="581"/>
                    <a:pt x="390" y="625"/>
                    <a:pt x="303" y="625"/>
                  </a:cubicBezTo>
                  <a:close/>
                  <a:moveTo>
                    <a:pt x="440" y="397"/>
                  </a:moveTo>
                  <a:cubicBezTo>
                    <a:pt x="429" y="397"/>
                    <a:pt x="420" y="394"/>
                    <a:pt x="411" y="389"/>
                  </a:cubicBezTo>
                  <a:cubicBezTo>
                    <a:pt x="401" y="384"/>
                    <a:pt x="394" y="376"/>
                    <a:pt x="389" y="367"/>
                  </a:cubicBezTo>
                  <a:cubicBezTo>
                    <a:pt x="383" y="357"/>
                    <a:pt x="381" y="349"/>
                    <a:pt x="381" y="338"/>
                  </a:cubicBezTo>
                  <a:cubicBezTo>
                    <a:pt x="381" y="327"/>
                    <a:pt x="383" y="318"/>
                    <a:pt x="389" y="309"/>
                  </a:cubicBezTo>
                  <a:cubicBezTo>
                    <a:pt x="394" y="299"/>
                    <a:pt x="401" y="292"/>
                    <a:pt x="411" y="287"/>
                  </a:cubicBezTo>
                  <a:cubicBezTo>
                    <a:pt x="420" y="281"/>
                    <a:pt x="429" y="279"/>
                    <a:pt x="440" y="279"/>
                  </a:cubicBezTo>
                  <a:cubicBezTo>
                    <a:pt x="451" y="279"/>
                    <a:pt x="460" y="281"/>
                    <a:pt x="470" y="287"/>
                  </a:cubicBezTo>
                  <a:cubicBezTo>
                    <a:pt x="479" y="292"/>
                    <a:pt x="485" y="299"/>
                    <a:pt x="491" y="309"/>
                  </a:cubicBezTo>
                  <a:cubicBezTo>
                    <a:pt x="496" y="318"/>
                    <a:pt x="499" y="327"/>
                    <a:pt x="499" y="338"/>
                  </a:cubicBezTo>
                  <a:cubicBezTo>
                    <a:pt x="499" y="349"/>
                    <a:pt x="496" y="357"/>
                    <a:pt x="491" y="367"/>
                  </a:cubicBezTo>
                  <a:cubicBezTo>
                    <a:pt x="485" y="376"/>
                    <a:pt x="479" y="384"/>
                    <a:pt x="470" y="389"/>
                  </a:cubicBezTo>
                  <a:cubicBezTo>
                    <a:pt x="460" y="394"/>
                    <a:pt x="451" y="397"/>
                    <a:pt x="441" y="397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3" name="Freeform: Shape 364"/>
            <p:cNvSpPr/>
            <p:nvPr/>
          </p:nvSpPr>
          <p:spPr>
            <a:xfrm>
              <a:off x="820440" y="3823920"/>
              <a:ext cx="108000" cy="137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384">
                  <a:moveTo>
                    <a:pt x="299" y="164"/>
                  </a:moveTo>
                  <a:cubicBezTo>
                    <a:pt x="301" y="156"/>
                    <a:pt x="301" y="148"/>
                    <a:pt x="301" y="140"/>
                  </a:cubicBezTo>
                  <a:cubicBezTo>
                    <a:pt x="301" y="114"/>
                    <a:pt x="295" y="92"/>
                    <a:pt x="283" y="70"/>
                  </a:cubicBezTo>
                  <a:cubicBezTo>
                    <a:pt x="270" y="48"/>
                    <a:pt x="254" y="32"/>
                    <a:pt x="232" y="19"/>
                  </a:cubicBezTo>
                  <a:cubicBezTo>
                    <a:pt x="215" y="9"/>
                    <a:pt x="199" y="4"/>
                    <a:pt x="180" y="1"/>
                  </a:cubicBezTo>
                  <a:cubicBezTo>
                    <a:pt x="171" y="0"/>
                    <a:pt x="164" y="0"/>
                    <a:pt x="155" y="0"/>
                  </a:cubicBezTo>
                  <a:lnTo>
                    <a:pt x="154" y="0"/>
                  </a:lnTo>
                  <a:cubicBezTo>
                    <a:pt x="129" y="0"/>
                    <a:pt x="107" y="5"/>
                    <a:pt x="85" y="18"/>
                  </a:cubicBezTo>
                  <a:cubicBezTo>
                    <a:pt x="63" y="31"/>
                    <a:pt x="48" y="47"/>
                    <a:pt x="35" y="69"/>
                  </a:cubicBezTo>
                  <a:cubicBezTo>
                    <a:pt x="26" y="85"/>
                    <a:pt x="20" y="101"/>
                    <a:pt x="17" y="120"/>
                  </a:cubicBezTo>
                  <a:lnTo>
                    <a:pt x="2" y="220"/>
                  </a:lnTo>
                  <a:cubicBezTo>
                    <a:pt x="0" y="228"/>
                    <a:pt x="0" y="235"/>
                    <a:pt x="0" y="244"/>
                  </a:cubicBezTo>
                  <a:cubicBezTo>
                    <a:pt x="0" y="270"/>
                    <a:pt x="5" y="291"/>
                    <a:pt x="18" y="314"/>
                  </a:cubicBezTo>
                  <a:cubicBezTo>
                    <a:pt x="31" y="336"/>
                    <a:pt x="47" y="352"/>
                    <a:pt x="70" y="365"/>
                  </a:cubicBezTo>
                  <a:cubicBezTo>
                    <a:pt x="86" y="374"/>
                    <a:pt x="102" y="380"/>
                    <a:pt x="121" y="382"/>
                  </a:cubicBezTo>
                  <a:cubicBezTo>
                    <a:pt x="129" y="384"/>
                    <a:pt x="137" y="384"/>
                    <a:pt x="146" y="384"/>
                  </a:cubicBezTo>
                  <a:cubicBezTo>
                    <a:pt x="172" y="384"/>
                    <a:pt x="194" y="378"/>
                    <a:pt x="216" y="366"/>
                  </a:cubicBezTo>
                  <a:cubicBezTo>
                    <a:pt x="238" y="353"/>
                    <a:pt x="253" y="337"/>
                    <a:pt x="266" y="315"/>
                  </a:cubicBezTo>
                  <a:cubicBezTo>
                    <a:pt x="276" y="298"/>
                    <a:pt x="281" y="282"/>
                    <a:pt x="284" y="2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4" name="Freeform: Shape 365"/>
            <p:cNvSpPr/>
            <p:nvPr/>
          </p:nvSpPr>
          <p:spPr>
            <a:xfrm>
              <a:off x="625680" y="3657600"/>
              <a:ext cx="378360" cy="104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2" h="2897">
                  <a:moveTo>
                    <a:pt x="1018" y="286"/>
                  </a:moveTo>
                  <a:cubicBezTo>
                    <a:pt x="1010" y="248"/>
                    <a:pt x="997" y="217"/>
                    <a:pt x="978" y="184"/>
                  </a:cubicBezTo>
                  <a:cubicBezTo>
                    <a:pt x="944" y="125"/>
                    <a:pt x="902" y="82"/>
                    <a:pt x="844" y="49"/>
                  </a:cubicBezTo>
                  <a:cubicBezTo>
                    <a:pt x="785" y="15"/>
                    <a:pt x="728" y="0"/>
                    <a:pt x="660" y="0"/>
                  </a:cubicBezTo>
                  <a:lnTo>
                    <a:pt x="523" y="0"/>
                  </a:lnTo>
                  <a:lnTo>
                    <a:pt x="522" y="0"/>
                  </a:lnTo>
                  <a:cubicBezTo>
                    <a:pt x="455" y="0"/>
                    <a:pt x="397" y="16"/>
                    <a:pt x="339" y="49"/>
                  </a:cubicBezTo>
                  <a:cubicBezTo>
                    <a:pt x="310" y="66"/>
                    <a:pt x="288" y="83"/>
                    <a:pt x="264" y="107"/>
                  </a:cubicBezTo>
                  <a:cubicBezTo>
                    <a:pt x="276" y="107"/>
                    <a:pt x="286" y="110"/>
                    <a:pt x="297" y="116"/>
                  </a:cubicBezTo>
                  <a:cubicBezTo>
                    <a:pt x="306" y="122"/>
                    <a:pt x="313" y="128"/>
                    <a:pt x="319" y="136"/>
                  </a:cubicBezTo>
                  <a:lnTo>
                    <a:pt x="578" y="486"/>
                  </a:lnTo>
                  <a:cubicBezTo>
                    <a:pt x="590" y="475"/>
                    <a:pt x="601" y="466"/>
                    <a:pt x="615" y="458"/>
                  </a:cubicBezTo>
                  <a:cubicBezTo>
                    <a:pt x="641" y="443"/>
                    <a:pt x="666" y="436"/>
                    <a:pt x="696" y="436"/>
                  </a:cubicBezTo>
                  <a:lnTo>
                    <a:pt x="697" y="436"/>
                  </a:lnTo>
                  <a:cubicBezTo>
                    <a:pt x="707" y="436"/>
                    <a:pt x="716" y="437"/>
                    <a:pt x="726" y="438"/>
                  </a:cubicBezTo>
                  <a:cubicBezTo>
                    <a:pt x="748" y="441"/>
                    <a:pt x="766" y="448"/>
                    <a:pt x="786" y="459"/>
                  </a:cubicBezTo>
                  <a:cubicBezTo>
                    <a:pt x="812" y="474"/>
                    <a:pt x="831" y="493"/>
                    <a:pt x="846" y="519"/>
                  </a:cubicBezTo>
                  <a:cubicBezTo>
                    <a:pt x="861" y="545"/>
                    <a:pt x="868" y="571"/>
                    <a:pt x="868" y="601"/>
                  </a:cubicBezTo>
                  <a:cubicBezTo>
                    <a:pt x="868" y="611"/>
                    <a:pt x="867" y="620"/>
                    <a:pt x="866" y="630"/>
                  </a:cubicBezTo>
                  <a:lnTo>
                    <a:pt x="850" y="729"/>
                  </a:lnTo>
                  <a:cubicBezTo>
                    <a:pt x="847" y="751"/>
                    <a:pt x="841" y="770"/>
                    <a:pt x="830" y="790"/>
                  </a:cubicBezTo>
                  <a:cubicBezTo>
                    <a:pt x="815" y="816"/>
                    <a:pt x="796" y="834"/>
                    <a:pt x="770" y="849"/>
                  </a:cubicBezTo>
                  <a:cubicBezTo>
                    <a:pt x="744" y="864"/>
                    <a:pt x="718" y="871"/>
                    <a:pt x="688" y="871"/>
                  </a:cubicBezTo>
                  <a:lnTo>
                    <a:pt x="687" y="871"/>
                  </a:lnTo>
                  <a:cubicBezTo>
                    <a:pt x="677" y="871"/>
                    <a:pt x="669" y="871"/>
                    <a:pt x="659" y="869"/>
                  </a:cubicBezTo>
                  <a:cubicBezTo>
                    <a:pt x="637" y="866"/>
                    <a:pt x="618" y="859"/>
                    <a:pt x="599" y="848"/>
                  </a:cubicBezTo>
                  <a:cubicBezTo>
                    <a:pt x="579" y="837"/>
                    <a:pt x="565" y="824"/>
                    <a:pt x="551" y="806"/>
                  </a:cubicBezTo>
                  <a:lnTo>
                    <a:pt x="184" y="1076"/>
                  </a:lnTo>
                  <a:cubicBezTo>
                    <a:pt x="187" y="1083"/>
                    <a:pt x="190" y="1090"/>
                    <a:pt x="192" y="1098"/>
                  </a:cubicBezTo>
                  <a:cubicBezTo>
                    <a:pt x="196" y="1113"/>
                    <a:pt x="198" y="1127"/>
                    <a:pt x="198" y="1143"/>
                  </a:cubicBezTo>
                  <a:cubicBezTo>
                    <a:pt x="198" y="1174"/>
                    <a:pt x="191" y="1201"/>
                    <a:pt x="175" y="1229"/>
                  </a:cubicBezTo>
                  <a:cubicBezTo>
                    <a:pt x="159" y="1256"/>
                    <a:pt x="139" y="1276"/>
                    <a:pt x="112" y="1292"/>
                  </a:cubicBezTo>
                  <a:cubicBezTo>
                    <a:pt x="98" y="1300"/>
                    <a:pt x="86" y="1305"/>
                    <a:pt x="71" y="1309"/>
                  </a:cubicBezTo>
                  <a:lnTo>
                    <a:pt x="0" y="2058"/>
                  </a:lnTo>
                  <a:lnTo>
                    <a:pt x="125" y="2058"/>
                  </a:lnTo>
                  <a:lnTo>
                    <a:pt x="125" y="2652"/>
                  </a:lnTo>
                  <a:cubicBezTo>
                    <a:pt x="125" y="2794"/>
                    <a:pt x="212" y="2897"/>
                    <a:pt x="333" y="2897"/>
                  </a:cubicBezTo>
                  <a:cubicBezTo>
                    <a:pt x="451" y="2897"/>
                    <a:pt x="540" y="2791"/>
                    <a:pt x="540" y="2652"/>
                  </a:cubicBezTo>
                  <a:lnTo>
                    <a:pt x="540" y="2058"/>
                  </a:lnTo>
                  <a:lnTo>
                    <a:pt x="646" y="2058"/>
                  </a:lnTo>
                  <a:lnTo>
                    <a:pt x="646" y="2652"/>
                  </a:lnTo>
                  <a:cubicBezTo>
                    <a:pt x="646" y="2794"/>
                    <a:pt x="733" y="2897"/>
                    <a:pt x="854" y="2897"/>
                  </a:cubicBezTo>
                  <a:cubicBezTo>
                    <a:pt x="950" y="2897"/>
                    <a:pt x="1027" y="2827"/>
                    <a:pt x="1052" y="2726"/>
                  </a:cubicBezTo>
                  <a:lnTo>
                    <a:pt x="1052" y="593"/>
                  </a:lnTo>
                  <a:cubicBezTo>
                    <a:pt x="1052" y="484"/>
                    <a:pt x="1042" y="392"/>
                    <a:pt x="1018" y="28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5" name="Freeform: Shape 366"/>
            <p:cNvSpPr/>
            <p:nvPr/>
          </p:nvSpPr>
          <p:spPr>
            <a:xfrm>
              <a:off x="1086840" y="3829679"/>
              <a:ext cx="592200" cy="8344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2319">
                  <a:moveTo>
                    <a:pt x="1440" y="1098"/>
                  </a:moveTo>
                  <a:lnTo>
                    <a:pt x="918" y="1098"/>
                  </a:lnTo>
                  <a:lnTo>
                    <a:pt x="918" y="152"/>
                  </a:lnTo>
                  <a:cubicBezTo>
                    <a:pt x="917" y="125"/>
                    <a:pt x="911" y="102"/>
                    <a:pt x="897" y="78"/>
                  </a:cubicBezTo>
                  <a:cubicBezTo>
                    <a:pt x="883" y="53"/>
                    <a:pt x="865" y="35"/>
                    <a:pt x="840" y="21"/>
                  </a:cubicBezTo>
                  <a:cubicBezTo>
                    <a:pt x="815" y="6"/>
                    <a:pt x="790" y="0"/>
                    <a:pt x="761" y="0"/>
                  </a:cubicBezTo>
                  <a:lnTo>
                    <a:pt x="267" y="0"/>
                  </a:lnTo>
                  <a:lnTo>
                    <a:pt x="157" y="0"/>
                  </a:lnTo>
                  <a:cubicBezTo>
                    <a:pt x="128" y="0"/>
                    <a:pt x="104" y="7"/>
                    <a:pt x="79" y="21"/>
                  </a:cubicBezTo>
                  <a:cubicBezTo>
                    <a:pt x="53" y="36"/>
                    <a:pt x="35" y="53"/>
                    <a:pt x="21" y="78"/>
                  </a:cubicBezTo>
                  <a:cubicBezTo>
                    <a:pt x="7" y="102"/>
                    <a:pt x="1" y="125"/>
                    <a:pt x="0" y="152"/>
                  </a:cubicBezTo>
                  <a:lnTo>
                    <a:pt x="0" y="444"/>
                  </a:lnTo>
                  <a:lnTo>
                    <a:pt x="435" y="444"/>
                  </a:lnTo>
                  <a:cubicBezTo>
                    <a:pt x="450" y="444"/>
                    <a:pt x="462" y="447"/>
                    <a:pt x="476" y="455"/>
                  </a:cubicBezTo>
                  <a:cubicBezTo>
                    <a:pt x="489" y="462"/>
                    <a:pt x="499" y="472"/>
                    <a:pt x="507" y="485"/>
                  </a:cubicBezTo>
                  <a:cubicBezTo>
                    <a:pt x="514" y="498"/>
                    <a:pt x="518" y="511"/>
                    <a:pt x="518" y="526"/>
                  </a:cubicBezTo>
                  <a:lnTo>
                    <a:pt x="518" y="959"/>
                  </a:lnTo>
                  <a:cubicBezTo>
                    <a:pt x="518" y="974"/>
                    <a:pt x="514" y="987"/>
                    <a:pt x="507" y="1000"/>
                  </a:cubicBezTo>
                  <a:cubicBezTo>
                    <a:pt x="499" y="1013"/>
                    <a:pt x="489" y="1022"/>
                    <a:pt x="476" y="1030"/>
                  </a:cubicBezTo>
                  <a:cubicBezTo>
                    <a:pt x="462" y="1037"/>
                    <a:pt x="450" y="1041"/>
                    <a:pt x="435" y="1041"/>
                  </a:cubicBezTo>
                  <a:lnTo>
                    <a:pt x="115" y="1041"/>
                  </a:lnTo>
                  <a:lnTo>
                    <a:pt x="115" y="1323"/>
                  </a:lnTo>
                  <a:lnTo>
                    <a:pt x="828" y="1323"/>
                  </a:lnTo>
                  <a:cubicBezTo>
                    <a:pt x="841" y="1323"/>
                    <a:pt x="851" y="1325"/>
                    <a:pt x="862" y="1332"/>
                  </a:cubicBezTo>
                  <a:cubicBezTo>
                    <a:pt x="872" y="1338"/>
                    <a:pt x="880" y="1346"/>
                    <a:pt x="886" y="1357"/>
                  </a:cubicBezTo>
                  <a:cubicBezTo>
                    <a:pt x="892" y="1368"/>
                    <a:pt x="895" y="1378"/>
                    <a:pt x="895" y="1390"/>
                  </a:cubicBezTo>
                  <a:lnTo>
                    <a:pt x="895" y="1576"/>
                  </a:lnTo>
                  <a:lnTo>
                    <a:pt x="1177" y="1576"/>
                  </a:lnTo>
                  <a:lnTo>
                    <a:pt x="1177" y="2113"/>
                  </a:lnTo>
                  <a:cubicBezTo>
                    <a:pt x="1177" y="2151"/>
                    <a:pt x="1186" y="2183"/>
                    <a:pt x="1205" y="2215"/>
                  </a:cubicBezTo>
                  <a:cubicBezTo>
                    <a:pt x="1224" y="2248"/>
                    <a:pt x="1247" y="2272"/>
                    <a:pt x="1280" y="2291"/>
                  </a:cubicBezTo>
                  <a:cubicBezTo>
                    <a:pt x="1313" y="2310"/>
                    <a:pt x="1345" y="2319"/>
                    <a:pt x="1383" y="2319"/>
                  </a:cubicBezTo>
                  <a:lnTo>
                    <a:pt x="1437" y="2319"/>
                  </a:lnTo>
                  <a:cubicBezTo>
                    <a:pt x="1475" y="2319"/>
                    <a:pt x="1507" y="2310"/>
                    <a:pt x="1540" y="2291"/>
                  </a:cubicBezTo>
                  <a:cubicBezTo>
                    <a:pt x="1573" y="2272"/>
                    <a:pt x="1596" y="2248"/>
                    <a:pt x="1615" y="2215"/>
                  </a:cubicBezTo>
                  <a:cubicBezTo>
                    <a:pt x="1634" y="2183"/>
                    <a:pt x="1643" y="2151"/>
                    <a:pt x="1643" y="2113"/>
                  </a:cubicBezTo>
                  <a:lnTo>
                    <a:pt x="1646" y="1303"/>
                  </a:lnTo>
                  <a:cubicBezTo>
                    <a:pt x="1645" y="1266"/>
                    <a:pt x="1637" y="1234"/>
                    <a:pt x="1618" y="1201"/>
                  </a:cubicBezTo>
                  <a:cubicBezTo>
                    <a:pt x="1599" y="1168"/>
                    <a:pt x="1575" y="1144"/>
                    <a:pt x="1542" y="1125"/>
                  </a:cubicBezTo>
                  <a:cubicBezTo>
                    <a:pt x="1510" y="1107"/>
                    <a:pt x="1477" y="1098"/>
                    <a:pt x="1440" y="1098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6" name="Freeform: Shape 367"/>
            <p:cNvSpPr/>
            <p:nvPr/>
          </p:nvSpPr>
          <p:spPr>
            <a:xfrm>
              <a:off x="1605240" y="3970440"/>
              <a:ext cx="178200" cy="13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388">
                  <a:moveTo>
                    <a:pt x="493" y="154"/>
                  </a:moveTo>
                  <a:cubicBezTo>
                    <a:pt x="489" y="130"/>
                    <a:pt x="483" y="110"/>
                    <a:pt x="470" y="88"/>
                  </a:cubicBezTo>
                  <a:cubicBezTo>
                    <a:pt x="454" y="60"/>
                    <a:pt x="433" y="40"/>
                    <a:pt x="405" y="24"/>
                  </a:cubicBezTo>
                  <a:cubicBezTo>
                    <a:pt x="376" y="7"/>
                    <a:pt x="349" y="0"/>
                    <a:pt x="317" y="0"/>
                  </a:cubicBezTo>
                  <a:cubicBezTo>
                    <a:pt x="316" y="0"/>
                    <a:pt x="315" y="0"/>
                    <a:pt x="314" y="0"/>
                  </a:cubicBezTo>
                  <a:cubicBezTo>
                    <a:pt x="303" y="0"/>
                    <a:pt x="293" y="1"/>
                    <a:pt x="282" y="2"/>
                  </a:cubicBezTo>
                  <a:lnTo>
                    <a:pt x="155" y="23"/>
                  </a:lnTo>
                  <a:cubicBezTo>
                    <a:pt x="131" y="26"/>
                    <a:pt x="111" y="33"/>
                    <a:pt x="90" y="45"/>
                  </a:cubicBezTo>
                  <a:cubicBezTo>
                    <a:pt x="61" y="62"/>
                    <a:pt x="41" y="82"/>
                    <a:pt x="24" y="111"/>
                  </a:cubicBezTo>
                  <a:cubicBezTo>
                    <a:pt x="7" y="139"/>
                    <a:pt x="0" y="168"/>
                    <a:pt x="0" y="201"/>
                  </a:cubicBezTo>
                  <a:cubicBezTo>
                    <a:pt x="0" y="212"/>
                    <a:pt x="1" y="222"/>
                    <a:pt x="3" y="233"/>
                  </a:cubicBezTo>
                  <a:cubicBezTo>
                    <a:pt x="6" y="257"/>
                    <a:pt x="13" y="278"/>
                    <a:pt x="25" y="299"/>
                  </a:cubicBezTo>
                  <a:cubicBezTo>
                    <a:pt x="41" y="327"/>
                    <a:pt x="62" y="347"/>
                    <a:pt x="90" y="364"/>
                  </a:cubicBezTo>
                  <a:cubicBezTo>
                    <a:pt x="118" y="380"/>
                    <a:pt x="146" y="388"/>
                    <a:pt x="179" y="388"/>
                  </a:cubicBezTo>
                  <a:cubicBezTo>
                    <a:pt x="180" y="388"/>
                    <a:pt x="180" y="388"/>
                    <a:pt x="181" y="388"/>
                  </a:cubicBezTo>
                  <a:cubicBezTo>
                    <a:pt x="193" y="388"/>
                    <a:pt x="202" y="387"/>
                    <a:pt x="213" y="385"/>
                  </a:cubicBezTo>
                  <a:lnTo>
                    <a:pt x="341" y="365"/>
                  </a:lnTo>
                  <a:cubicBezTo>
                    <a:pt x="365" y="361"/>
                    <a:pt x="385" y="354"/>
                    <a:pt x="406" y="342"/>
                  </a:cubicBezTo>
                  <a:cubicBezTo>
                    <a:pt x="434" y="326"/>
                    <a:pt x="455" y="304"/>
                    <a:pt x="472" y="276"/>
                  </a:cubicBezTo>
                  <a:cubicBezTo>
                    <a:pt x="488" y="247"/>
                    <a:pt x="496" y="220"/>
                    <a:pt x="496" y="187"/>
                  </a:cubicBezTo>
                  <a:cubicBezTo>
                    <a:pt x="496" y="175"/>
                    <a:pt x="495" y="166"/>
                    <a:pt x="493" y="154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7" name="Freeform: Shape 368"/>
            <p:cNvSpPr/>
            <p:nvPr/>
          </p:nvSpPr>
          <p:spPr>
            <a:xfrm>
              <a:off x="1428120" y="3964320"/>
              <a:ext cx="131760" cy="15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422">
                  <a:moveTo>
                    <a:pt x="350" y="110"/>
                  </a:moveTo>
                  <a:cubicBezTo>
                    <a:pt x="346" y="102"/>
                    <a:pt x="343" y="95"/>
                    <a:pt x="339" y="88"/>
                  </a:cubicBezTo>
                  <a:cubicBezTo>
                    <a:pt x="323" y="60"/>
                    <a:pt x="302" y="40"/>
                    <a:pt x="274" y="23"/>
                  </a:cubicBezTo>
                  <a:cubicBezTo>
                    <a:pt x="246" y="7"/>
                    <a:pt x="218" y="0"/>
                    <a:pt x="186" y="0"/>
                  </a:cubicBezTo>
                  <a:cubicBezTo>
                    <a:pt x="157" y="0"/>
                    <a:pt x="133" y="5"/>
                    <a:pt x="108" y="17"/>
                  </a:cubicBezTo>
                  <a:lnTo>
                    <a:pt x="0" y="65"/>
                  </a:lnTo>
                  <a:lnTo>
                    <a:pt x="0" y="411"/>
                  </a:lnTo>
                  <a:cubicBezTo>
                    <a:pt x="20" y="419"/>
                    <a:pt x="39" y="422"/>
                    <a:pt x="60" y="422"/>
                  </a:cubicBezTo>
                  <a:cubicBezTo>
                    <a:pt x="89" y="422"/>
                    <a:pt x="113" y="416"/>
                    <a:pt x="139" y="405"/>
                  </a:cubicBezTo>
                  <a:lnTo>
                    <a:pt x="257" y="352"/>
                  </a:lnTo>
                  <a:cubicBezTo>
                    <a:pt x="264" y="349"/>
                    <a:pt x="270" y="346"/>
                    <a:pt x="277" y="342"/>
                  </a:cubicBezTo>
                  <a:cubicBezTo>
                    <a:pt x="306" y="326"/>
                    <a:pt x="326" y="305"/>
                    <a:pt x="343" y="277"/>
                  </a:cubicBezTo>
                  <a:cubicBezTo>
                    <a:pt x="359" y="248"/>
                    <a:pt x="367" y="220"/>
                    <a:pt x="367" y="187"/>
                  </a:cubicBezTo>
                  <a:cubicBezTo>
                    <a:pt x="367" y="159"/>
                    <a:pt x="362" y="135"/>
                    <a:pt x="350" y="11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8" name="Freeform: Shape 369"/>
            <p:cNvSpPr/>
            <p:nvPr/>
          </p:nvSpPr>
          <p:spPr>
            <a:xfrm>
              <a:off x="1120680" y="3484440"/>
              <a:ext cx="310320" cy="310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3" h="864">
                  <a:moveTo>
                    <a:pt x="567" y="691"/>
                  </a:moveTo>
                  <a:lnTo>
                    <a:pt x="777" y="691"/>
                  </a:lnTo>
                  <a:cubicBezTo>
                    <a:pt x="788" y="677"/>
                    <a:pt x="796" y="664"/>
                    <a:pt x="805" y="648"/>
                  </a:cubicBezTo>
                  <a:cubicBezTo>
                    <a:pt x="845" y="579"/>
                    <a:pt x="863" y="511"/>
                    <a:pt x="863" y="432"/>
                  </a:cubicBezTo>
                  <a:cubicBezTo>
                    <a:pt x="863" y="352"/>
                    <a:pt x="844" y="285"/>
                    <a:pt x="805" y="216"/>
                  </a:cubicBezTo>
                  <a:cubicBezTo>
                    <a:pt x="765" y="147"/>
                    <a:pt x="716" y="98"/>
                    <a:pt x="647" y="58"/>
                  </a:cubicBezTo>
                  <a:cubicBezTo>
                    <a:pt x="579" y="18"/>
                    <a:pt x="511" y="0"/>
                    <a:pt x="432" y="0"/>
                  </a:cubicBezTo>
                  <a:cubicBezTo>
                    <a:pt x="353" y="0"/>
                    <a:pt x="285" y="18"/>
                    <a:pt x="216" y="58"/>
                  </a:cubicBezTo>
                  <a:cubicBezTo>
                    <a:pt x="147" y="98"/>
                    <a:pt x="98" y="147"/>
                    <a:pt x="58" y="216"/>
                  </a:cubicBezTo>
                  <a:cubicBezTo>
                    <a:pt x="18" y="285"/>
                    <a:pt x="0" y="352"/>
                    <a:pt x="0" y="432"/>
                  </a:cubicBezTo>
                  <a:cubicBezTo>
                    <a:pt x="0" y="511"/>
                    <a:pt x="18" y="579"/>
                    <a:pt x="58" y="648"/>
                  </a:cubicBezTo>
                  <a:cubicBezTo>
                    <a:pt x="98" y="717"/>
                    <a:pt x="147" y="766"/>
                    <a:pt x="216" y="806"/>
                  </a:cubicBezTo>
                  <a:cubicBezTo>
                    <a:pt x="285" y="846"/>
                    <a:pt x="353" y="864"/>
                    <a:pt x="432" y="864"/>
                  </a:cubicBezTo>
                  <a:cubicBezTo>
                    <a:pt x="511" y="864"/>
                    <a:pt x="579" y="846"/>
                    <a:pt x="647" y="806"/>
                  </a:cubicBezTo>
                  <a:cubicBezTo>
                    <a:pt x="655" y="802"/>
                    <a:pt x="662" y="798"/>
                    <a:pt x="669" y="793"/>
                  </a:cubicBezTo>
                  <a:cubicBezTo>
                    <a:pt x="632" y="781"/>
                    <a:pt x="567" y="733"/>
                    <a:pt x="567" y="691"/>
                  </a:cubicBezTo>
                  <a:close/>
                  <a:moveTo>
                    <a:pt x="730" y="470"/>
                  </a:moveTo>
                  <a:cubicBezTo>
                    <a:pt x="738" y="467"/>
                    <a:pt x="744" y="465"/>
                    <a:pt x="752" y="465"/>
                  </a:cubicBezTo>
                  <a:cubicBezTo>
                    <a:pt x="763" y="465"/>
                    <a:pt x="772" y="468"/>
                    <a:pt x="781" y="473"/>
                  </a:cubicBezTo>
                  <a:cubicBezTo>
                    <a:pt x="790" y="478"/>
                    <a:pt x="796" y="485"/>
                    <a:pt x="801" y="494"/>
                  </a:cubicBezTo>
                  <a:cubicBezTo>
                    <a:pt x="806" y="503"/>
                    <a:pt x="809" y="511"/>
                    <a:pt x="809" y="522"/>
                  </a:cubicBezTo>
                  <a:cubicBezTo>
                    <a:pt x="809" y="532"/>
                    <a:pt x="806" y="541"/>
                    <a:pt x="801" y="550"/>
                  </a:cubicBezTo>
                  <a:cubicBezTo>
                    <a:pt x="796" y="559"/>
                    <a:pt x="790" y="566"/>
                    <a:pt x="781" y="571"/>
                  </a:cubicBezTo>
                  <a:cubicBezTo>
                    <a:pt x="772" y="576"/>
                    <a:pt x="762" y="578"/>
                    <a:pt x="752" y="578"/>
                  </a:cubicBezTo>
                  <a:cubicBezTo>
                    <a:pt x="741" y="578"/>
                    <a:pt x="733" y="576"/>
                    <a:pt x="724" y="571"/>
                  </a:cubicBezTo>
                  <a:cubicBezTo>
                    <a:pt x="715" y="566"/>
                    <a:pt x="709" y="559"/>
                    <a:pt x="704" y="550"/>
                  </a:cubicBezTo>
                  <a:cubicBezTo>
                    <a:pt x="702" y="548"/>
                    <a:pt x="702" y="546"/>
                    <a:pt x="701" y="544"/>
                  </a:cubicBezTo>
                  <a:cubicBezTo>
                    <a:pt x="697" y="537"/>
                    <a:pt x="696" y="530"/>
                    <a:pt x="696" y="522"/>
                  </a:cubicBezTo>
                  <a:cubicBezTo>
                    <a:pt x="696" y="511"/>
                    <a:pt x="698" y="503"/>
                    <a:pt x="704" y="494"/>
                  </a:cubicBezTo>
                  <a:cubicBezTo>
                    <a:pt x="709" y="485"/>
                    <a:pt x="715" y="478"/>
                    <a:pt x="724" y="473"/>
                  </a:cubicBezTo>
                  <a:cubicBezTo>
                    <a:pt x="726" y="472"/>
                    <a:pt x="728" y="471"/>
                    <a:pt x="730" y="47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9" name="Freeform: Shape 370"/>
            <p:cNvSpPr/>
            <p:nvPr/>
          </p:nvSpPr>
          <p:spPr>
            <a:xfrm>
              <a:off x="1216079" y="3793319"/>
              <a:ext cx="35280" cy="2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75">
                  <a:moveTo>
                    <a:pt x="0" y="75"/>
                  </a:moveTo>
                  <a:lnTo>
                    <a:pt x="99" y="75"/>
                  </a:lnTo>
                  <a:lnTo>
                    <a:pt x="99" y="26"/>
                  </a:lnTo>
                  <a:cubicBezTo>
                    <a:pt x="63" y="21"/>
                    <a:pt x="34" y="13"/>
                    <a:pt x="0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0" name="Freeform: Shape 371"/>
            <p:cNvSpPr/>
            <p:nvPr/>
          </p:nvSpPr>
          <p:spPr>
            <a:xfrm>
              <a:off x="1560960" y="4000320"/>
              <a:ext cx="48240" cy="26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74">
                  <a:moveTo>
                    <a:pt x="135" y="0"/>
                  </a:moveTo>
                  <a:lnTo>
                    <a:pt x="0" y="0"/>
                  </a:lnTo>
                  <a:cubicBezTo>
                    <a:pt x="11" y="25"/>
                    <a:pt x="16" y="47"/>
                    <a:pt x="18" y="74"/>
                  </a:cubicBezTo>
                  <a:lnTo>
                    <a:pt x="102" y="74"/>
                  </a:lnTo>
                  <a:cubicBezTo>
                    <a:pt x="107" y="53"/>
                    <a:pt x="113" y="35"/>
                    <a:pt x="124" y="17"/>
                  </a:cubicBezTo>
                  <a:cubicBezTo>
                    <a:pt x="128" y="11"/>
                    <a:pt x="131" y="6"/>
                    <a:pt x="13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1" name="Freeform: Shape 372"/>
            <p:cNvSpPr/>
            <p:nvPr/>
          </p:nvSpPr>
          <p:spPr>
            <a:xfrm>
              <a:off x="1556639" y="4039559"/>
              <a:ext cx="4392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" h="85">
                  <a:moveTo>
                    <a:pt x="112" y="45"/>
                  </a:moveTo>
                  <a:cubicBezTo>
                    <a:pt x="110" y="33"/>
                    <a:pt x="110" y="22"/>
                    <a:pt x="110" y="9"/>
                  </a:cubicBezTo>
                  <a:cubicBezTo>
                    <a:pt x="110" y="6"/>
                    <a:pt x="110" y="3"/>
                    <a:pt x="110" y="0"/>
                  </a:cubicBezTo>
                  <a:lnTo>
                    <a:pt x="29" y="0"/>
                  </a:lnTo>
                  <a:cubicBezTo>
                    <a:pt x="27" y="18"/>
                    <a:pt x="24" y="33"/>
                    <a:pt x="17" y="50"/>
                  </a:cubicBezTo>
                  <a:cubicBezTo>
                    <a:pt x="13" y="61"/>
                    <a:pt x="9" y="69"/>
                    <a:pt x="4" y="79"/>
                  </a:cubicBezTo>
                  <a:cubicBezTo>
                    <a:pt x="2" y="81"/>
                    <a:pt x="1" y="83"/>
                    <a:pt x="0" y="85"/>
                  </a:cubicBezTo>
                  <a:lnTo>
                    <a:pt x="123" y="85"/>
                  </a:lnTo>
                  <a:cubicBezTo>
                    <a:pt x="118" y="72"/>
                    <a:pt x="115" y="59"/>
                    <a:pt x="112" y="4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2" name="Freeform: Shape 373"/>
            <p:cNvSpPr/>
            <p:nvPr/>
          </p:nvSpPr>
          <p:spPr>
            <a:xfrm>
              <a:off x="1784880" y="4039559"/>
              <a:ext cx="200520" cy="3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8" h="86">
                  <a:moveTo>
                    <a:pt x="545" y="0"/>
                  </a:moveTo>
                  <a:lnTo>
                    <a:pt x="21" y="0"/>
                  </a:lnTo>
                  <a:cubicBezTo>
                    <a:pt x="20" y="32"/>
                    <a:pt x="14" y="58"/>
                    <a:pt x="0" y="86"/>
                  </a:cubicBezTo>
                  <a:lnTo>
                    <a:pt x="545" y="86"/>
                  </a:lnTo>
                  <a:cubicBezTo>
                    <a:pt x="547" y="86"/>
                    <a:pt x="549" y="85"/>
                    <a:pt x="551" y="84"/>
                  </a:cubicBezTo>
                  <a:cubicBezTo>
                    <a:pt x="553" y="83"/>
                    <a:pt x="555" y="82"/>
                    <a:pt x="556" y="80"/>
                  </a:cubicBezTo>
                  <a:cubicBezTo>
                    <a:pt x="557" y="78"/>
                    <a:pt x="558" y="76"/>
                    <a:pt x="558" y="73"/>
                  </a:cubicBezTo>
                  <a:lnTo>
                    <a:pt x="558" y="13"/>
                  </a:lnTo>
                  <a:cubicBezTo>
                    <a:pt x="558" y="11"/>
                    <a:pt x="557" y="9"/>
                    <a:pt x="556" y="7"/>
                  </a:cubicBezTo>
                  <a:cubicBezTo>
                    <a:pt x="555" y="5"/>
                    <a:pt x="553" y="3"/>
                    <a:pt x="551" y="2"/>
                  </a:cubicBezTo>
                  <a:cubicBezTo>
                    <a:pt x="549" y="1"/>
                    <a:pt x="547" y="0"/>
                    <a:pt x="545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3" name="Freeform: Shape 374"/>
            <p:cNvSpPr/>
            <p:nvPr/>
          </p:nvSpPr>
          <p:spPr>
            <a:xfrm>
              <a:off x="1216439" y="3431520"/>
              <a:ext cx="894959" cy="5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7" h="1556">
                  <a:moveTo>
                    <a:pt x="2400" y="0"/>
                  </a:moveTo>
                  <a:lnTo>
                    <a:pt x="88" y="0"/>
                  </a:lnTo>
                  <a:cubicBezTo>
                    <a:pt x="39" y="0"/>
                    <a:pt x="0" y="47"/>
                    <a:pt x="0" y="96"/>
                  </a:cubicBezTo>
                  <a:lnTo>
                    <a:pt x="0" y="153"/>
                  </a:lnTo>
                  <a:cubicBezTo>
                    <a:pt x="55" y="132"/>
                    <a:pt x="105" y="123"/>
                    <a:pt x="164" y="123"/>
                  </a:cubicBezTo>
                  <a:cubicBezTo>
                    <a:pt x="164" y="123"/>
                    <a:pt x="165" y="123"/>
                    <a:pt x="166" y="123"/>
                  </a:cubicBezTo>
                  <a:cubicBezTo>
                    <a:pt x="258" y="125"/>
                    <a:pt x="336" y="146"/>
                    <a:pt x="417" y="189"/>
                  </a:cubicBezTo>
                  <a:lnTo>
                    <a:pt x="2392" y="189"/>
                  </a:lnTo>
                  <a:lnTo>
                    <a:pt x="2392" y="1385"/>
                  </a:lnTo>
                  <a:lnTo>
                    <a:pt x="584" y="1385"/>
                  </a:lnTo>
                  <a:lnTo>
                    <a:pt x="584" y="1516"/>
                  </a:lnTo>
                  <a:lnTo>
                    <a:pt x="685" y="1474"/>
                  </a:lnTo>
                  <a:cubicBezTo>
                    <a:pt x="714" y="1461"/>
                    <a:pt x="741" y="1455"/>
                    <a:pt x="772" y="1455"/>
                  </a:cubicBezTo>
                  <a:cubicBezTo>
                    <a:pt x="774" y="1455"/>
                    <a:pt x="776" y="1455"/>
                    <a:pt x="778" y="1455"/>
                  </a:cubicBezTo>
                  <a:cubicBezTo>
                    <a:pt x="813" y="1455"/>
                    <a:pt x="842" y="1463"/>
                    <a:pt x="871" y="1480"/>
                  </a:cubicBezTo>
                  <a:cubicBezTo>
                    <a:pt x="901" y="1498"/>
                    <a:pt x="923" y="1519"/>
                    <a:pt x="940" y="1549"/>
                  </a:cubicBezTo>
                  <a:cubicBezTo>
                    <a:pt x="941" y="1552"/>
                    <a:pt x="943" y="1554"/>
                    <a:pt x="944" y="1556"/>
                  </a:cubicBezTo>
                  <a:lnTo>
                    <a:pt x="1112" y="1556"/>
                  </a:lnTo>
                  <a:cubicBezTo>
                    <a:pt x="1143" y="1518"/>
                    <a:pt x="1184" y="1503"/>
                    <a:pt x="1231" y="1496"/>
                  </a:cubicBezTo>
                  <a:lnTo>
                    <a:pt x="1358" y="1476"/>
                  </a:lnTo>
                  <a:cubicBezTo>
                    <a:pt x="1371" y="1474"/>
                    <a:pt x="1381" y="1473"/>
                    <a:pt x="1394" y="1473"/>
                  </a:cubicBezTo>
                  <a:cubicBezTo>
                    <a:pt x="1395" y="1473"/>
                    <a:pt x="1395" y="1473"/>
                    <a:pt x="1396" y="1473"/>
                  </a:cubicBezTo>
                  <a:cubicBezTo>
                    <a:pt x="1434" y="1473"/>
                    <a:pt x="1466" y="1481"/>
                    <a:pt x="1499" y="1500"/>
                  </a:cubicBezTo>
                  <a:cubicBezTo>
                    <a:pt x="1509" y="1505"/>
                    <a:pt x="1517" y="1512"/>
                    <a:pt x="1527" y="1520"/>
                  </a:cubicBezTo>
                  <a:cubicBezTo>
                    <a:pt x="1541" y="1529"/>
                    <a:pt x="1552" y="1541"/>
                    <a:pt x="1561" y="1556"/>
                  </a:cubicBezTo>
                  <a:lnTo>
                    <a:pt x="2454" y="1556"/>
                  </a:lnTo>
                  <a:cubicBezTo>
                    <a:pt x="2460" y="1556"/>
                    <a:pt x="2465" y="1554"/>
                    <a:pt x="2471" y="1551"/>
                  </a:cubicBezTo>
                  <a:cubicBezTo>
                    <a:pt x="2476" y="1548"/>
                    <a:pt x="2480" y="1544"/>
                    <a:pt x="2483" y="1539"/>
                  </a:cubicBezTo>
                  <a:cubicBezTo>
                    <a:pt x="2486" y="1534"/>
                    <a:pt x="2487" y="1528"/>
                    <a:pt x="2487" y="1522"/>
                  </a:cubicBezTo>
                  <a:lnTo>
                    <a:pt x="2487" y="1521"/>
                  </a:lnTo>
                  <a:lnTo>
                    <a:pt x="2487" y="96"/>
                  </a:lnTo>
                  <a:cubicBezTo>
                    <a:pt x="2486" y="47"/>
                    <a:pt x="2449" y="0"/>
                    <a:pt x="2400" y="0"/>
                  </a:cubicBezTo>
                  <a:close/>
                  <a:moveTo>
                    <a:pt x="1239" y="136"/>
                  </a:moveTo>
                  <a:cubicBezTo>
                    <a:pt x="1233" y="136"/>
                    <a:pt x="1227" y="134"/>
                    <a:pt x="1221" y="131"/>
                  </a:cubicBezTo>
                  <a:cubicBezTo>
                    <a:pt x="1215" y="127"/>
                    <a:pt x="1210" y="124"/>
                    <a:pt x="1207" y="118"/>
                  </a:cubicBezTo>
                  <a:cubicBezTo>
                    <a:pt x="1203" y="112"/>
                    <a:pt x="1202" y="106"/>
                    <a:pt x="1202" y="99"/>
                  </a:cubicBezTo>
                  <a:cubicBezTo>
                    <a:pt x="1202" y="92"/>
                    <a:pt x="1203" y="86"/>
                    <a:pt x="1207" y="80"/>
                  </a:cubicBezTo>
                  <a:cubicBezTo>
                    <a:pt x="1210" y="74"/>
                    <a:pt x="1215" y="70"/>
                    <a:pt x="1221" y="67"/>
                  </a:cubicBezTo>
                  <a:cubicBezTo>
                    <a:pt x="1227" y="63"/>
                    <a:pt x="1232" y="62"/>
                    <a:pt x="1239" y="62"/>
                  </a:cubicBezTo>
                  <a:cubicBezTo>
                    <a:pt x="1245" y="62"/>
                    <a:pt x="1252" y="63"/>
                    <a:pt x="1258" y="67"/>
                  </a:cubicBezTo>
                  <a:cubicBezTo>
                    <a:pt x="1264" y="70"/>
                    <a:pt x="1268" y="74"/>
                    <a:pt x="1272" y="80"/>
                  </a:cubicBezTo>
                  <a:cubicBezTo>
                    <a:pt x="1275" y="86"/>
                    <a:pt x="1277" y="92"/>
                    <a:pt x="1277" y="99"/>
                  </a:cubicBezTo>
                  <a:cubicBezTo>
                    <a:pt x="1277" y="106"/>
                    <a:pt x="1275" y="112"/>
                    <a:pt x="1272" y="118"/>
                  </a:cubicBezTo>
                  <a:cubicBezTo>
                    <a:pt x="1268" y="124"/>
                    <a:pt x="1264" y="128"/>
                    <a:pt x="1258" y="131"/>
                  </a:cubicBezTo>
                  <a:cubicBezTo>
                    <a:pt x="1252" y="135"/>
                    <a:pt x="1246" y="136"/>
                    <a:pt x="1239" y="136"/>
                  </a:cubicBezTo>
                  <a:close/>
                  <a:moveTo>
                    <a:pt x="2202" y="1485"/>
                  </a:moveTo>
                  <a:cubicBezTo>
                    <a:pt x="2202" y="1487"/>
                    <a:pt x="2201" y="1490"/>
                    <a:pt x="2200" y="1492"/>
                  </a:cubicBezTo>
                  <a:cubicBezTo>
                    <a:pt x="2198" y="1494"/>
                    <a:pt x="2197" y="1496"/>
                    <a:pt x="2195" y="1497"/>
                  </a:cubicBezTo>
                  <a:cubicBezTo>
                    <a:pt x="2193" y="1498"/>
                    <a:pt x="2191" y="1499"/>
                    <a:pt x="2188" y="1499"/>
                  </a:cubicBezTo>
                  <a:lnTo>
                    <a:pt x="2159" y="1499"/>
                  </a:lnTo>
                  <a:cubicBezTo>
                    <a:pt x="2157" y="1499"/>
                    <a:pt x="2154" y="1498"/>
                    <a:pt x="2152" y="1497"/>
                  </a:cubicBezTo>
                  <a:cubicBezTo>
                    <a:pt x="2150" y="1496"/>
                    <a:pt x="2148" y="1494"/>
                    <a:pt x="2147" y="1492"/>
                  </a:cubicBezTo>
                  <a:cubicBezTo>
                    <a:pt x="2146" y="1490"/>
                    <a:pt x="2145" y="1487"/>
                    <a:pt x="2145" y="1485"/>
                  </a:cubicBezTo>
                  <a:lnTo>
                    <a:pt x="2145" y="1475"/>
                  </a:lnTo>
                  <a:cubicBezTo>
                    <a:pt x="2145" y="1473"/>
                    <a:pt x="2146" y="1470"/>
                    <a:pt x="2147" y="1468"/>
                  </a:cubicBezTo>
                  <a:cubicBezTo>
                    <a:pt x="2148" y="1466"/>
                    <a:pt x="2150" y="1464"/>
                    <a:pt x="2152" y="1463"/>
                  </a:cubicBezTo>
                  <a:cubicBezTo>
                    <a:pt x="2154" y="1462"/>
                    <a:pt x="2157" y="1461"/>
                    <a:pt x="2159" y="1461"/>
                  </a:cubicBezTo>
                  <a:lnTo>
                    <a:pt x="2188" y="1461"/>
                  </a:lnTo>
                  <a:cubicBezTo>
                    <a:pt x="2190" y="1461"/>
                    <a:pt x="2193" y="1462"/>
                    <a:pt x="2195" y="1463"/>
                  </a:cubicBezTo>
                  <a:cubicBezTo>
                    <a:pt x="2197" y="1464"/>
                    <a:pt x="2199" y="1466"/>
                    <a:pt x="2200" y="1468"/>
                  </a:cubicBezTo>
                  <a:cubicBezTo>
                    <a:pt x="2201" y="1470"/>
                    <a:pt x="2202" y="1473"/>
                    <a:pt x="2202" y="1475"/>
                  </a:cubicBezTo>
                  <a:close/>
                  <a:moveTo>
                    <a:pt x="2373" y="1485"/>
                  </a:moveTo>
                  <a:cubicBezTo>
                    <a:pt x="2373" y="1487"/>
                    <a:pt x="2372" y="1490"/>
                    <a:pt x="2371" y="1492"/>
                  </a:cubicBezTo>
                  <a:cubicBezTo>
                    <a:pt x="2370" y="1494"/>
                    <a:pt x="2368" y="1496"/>
                    <a:pt x="2366" y="1497"/>
                  </a:cubicBezTo>
                  <a:cubicBezTo>
                    <a:pt x="2364" y="1498"/>
                    <a:pt x="2361" y="1499"/>
                    <a:pt x="2359" y="1499"/>
                  </a:cubicBezTo>
                  <a:lnTo>
                    <a:pt x="2254" y="1499"/>
                  </a:lnTo>
                  <a:cubicBezTo>
                    <a:pt x="2252" y="1499"/>
                    <a:pt x="2249" y="1498"/>
                    <a:pt x="2247" y="1497"/>
                  </a:cubicBezTo>
                  <a:cubicBezTo>
                    <a:pt x="2245" y="1496"/>
                    <a:pt x="2243" y="1494"/>
                    <a:pt x="2242" y="1492"/>
                  </a:cubicBezTo>
                  <a:cubicBezTo>
                    <a:pt x="2241" y="1490"/>
                    <a:pt x="2240" y="1487"/>
                    <a:pt x="2240" y="1485"/>
                  </a:cubicBezTo>
                  <a:lnTo>
                    <a:pt x="2240" y="1475"/>
                  </a:lnTo>
                  <a:cubicBezTo>
                    <a:pt x="2240" y="1473"/>
                    <a:pt x="2241" y="1470"/>
                    <a:pt x="2242" y="1468"/>
                  </a:cubicBezTo>
                  <a:cubicBezTo>
                    <a:pt x="2243" y="1466"/>
                    <a:pt x="2245" y="1464"/>
                    <a:pt x="2247" y="1463"/>
                  </a:cubicBezTo>
                  <a:cubicBezTo>
                    <a:pt x="2249" y="1462"/>
                    <a:pt x="2252" y="1461"/>
                    <a:pt x="2254" y="1461"/>
                  </a:cubicBezTo>
                  <a:lnTo>
                    <a:pt x="2359" y="1461"/>
                  </a:lnTo>
                  <a:cubicBezTo>
                    <a:pt x="2361" y="1461"/>
                    <a:pt x="2364" y="1462"/>
                    <a:pt x="2366" y="1463"/>
                  </a:cubicBezTo>
                  <a:cubicBezTo>
                    <a:pt x="2368" y="1464"/>
                    <a:pt x="2370" y="1466"/>
                    <a:pt x="2371" y="1468"/>
                  </a:cubicBezTo>
                  <a:cubicBezTo>
                    <a:pt x="2372" y="1470"/>
                    <a:pt x="2373" y="1473"/>
                    <a:pt x="2373" y="1475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4" name="Freeform: Shape 375"/>
            <p:cNvSpPr/>
            <p:nvPr/>
          </p:nvSpPr>
          <p:spPr>
            <a:xfrm>
              <a:off x="2082240" y="4123440"/>
              <a:ext cx="27720" cy="451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256">
                  <a:moveTo>
                    <a:pt x="19" y="1256"/>
                  </a:moveTo>
                  <a:lnTo>
                    <a:pt x="59" y="1256"/>
                  </a:lnTo>
                  <a:cubicBezTo>
                    <a:pt x="63" y="1256"/>
                    <a:pt x="66" y="1254"/>
                    <a:pt x="69" y="1253"/>
                  </a:cubicBezTo>
                  <a:cubicBezTo>
                    <a:pt x="72" y="1251"/>
                    <a:pt x="74" y="1249"/>
                    <a:pt x="76" y="1246"/>
                  </a:cubicBezTo>
                  <a:cubicBezTo>
                    <a:pt x="77" y="1243"/>
                    <a:pt x="78" y="1240"/>
                    <a:pt x="78" y="1237"/>
                  </a:cubicBezTo>
                  <a:lnTo>
                    <a:pt x="78" y="0"/>
                  </a:lnTo>
                  <a:lnTo>
                    <a:pt x="0" y="0"/>
                  </a:lnTo>
                  <a:lnTo>
                    <a:pt x="0" y="1237"/>
                  </a:lnTo>
                  <a:cubicBezTo>
                    <a:pt x="0" y="1240"/>
                    <a:pt x="1" y="1243"/>
                    <a:pt x="3" y="1246"/>
                  </a:cubicBezTo>
                  <a:cubicBezTo>
                    <a:pt x="5" y="1249"/>
                    <a:pt x="7" y="1251"/>
                    <a:pt x="10" y="1253"/>
                  </a:cubicBezTo>
                  <a:cubicBezTo>
                    <a:pt x="13" y="1254"/>
                    <a:pt x="16" y="1256"/>
                    <a:pt x="19" y="1256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5" name="Freeform: Shape 376"/>
            <p:cNvSpPr/>
            <p:nvPr/>
          </p:nvSpPr>
          <p:spPr>
            <a:xfrm>
              <a:off x="1319760" y="4635360"/>
              <a:ext cx="66240" cy="6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85">
                  <a:moveTo>
                    <a:pt x="185" y="93"/>
                  </a:moveTo>
                  <a:cubicBezTo>
                    <a:pt x="185" y="110"/>
                    <a:pt x="181" y="124"/>
                    <a:pt x="173" y="139"/>
                  </a:cubicBezTo>
                  <a:cubicBezTo>
                    <a:pt x="164" y="154"/>
                    <a:pt x="154" y="164"/>
                    <a:pt x="139" y="173"/>
                  </a:cubicBezTo>
                  <a:cubicBezTo>
                    <a:pt x="124" y="181"/>
                    <a:pt x="110" y="185"/>
                    <a:pt x="93" y="185"/>
                  </a:cubicBezTo>
                  <a:cubicBezTo>
                    <a:pt x="76" y="185"/>
                    <a:pt x="61" y="181"/>
                    <a:pt x="46" y="173"/>
                  </a:cubicBezTo>
                  <a:cubicBezTo>
                    <a:pt x="31" y="164"/>
                    <a:pt x="21" y="154"/>
                    <a:pt x="12" y="139"/>
                  </a:cubicBezTo>
                  <a:cubicBezTo>
                    <a:pt x="3" y="124"/>
                    <a:pt x="0" y="110"/>
                    <a:pt x="0" y="93"/>
                  </a:cubicBezTo>
                  <a:cubicBezTo>
                    <a:pt x="0" y="76"/>
                    <a:pt x="3" y="61"/>
                    <a:pt x="12" y="46"/>
                  </a:cubicBezTo>
                  <a:cubicBezTo>
                    <a:pt x="21" y="31"/>
                    <a:pt x="31" y="21"/>
                    <a:pt x="46" y="13"/>
                  </a:cubicBezTo>
                  <a:cubicBezTo>
                    <a:pt x="60" y="4"/>
                    <a:pt x="76" y="0"/>
                    <a:pt x="93" y="0"/>
                  </a:cubicBezTo>
                  <a:cubicBezTo>
                    <a:pt x="110" y="0"/>
                    <a:pt x="124" y="4"/>
                    <a:pt x="139" y="13"/>
                  </a:cubicBezTo>
                  <a:cubicBezTo>
                    <a:pt x="153" y="21"/>
                    <a:pt x="164" y="31"/>
                    <a:pt x="173" y="46"/>
                  </a:cubicBezTo>
                  <a:cubicBezTo>
                    <a:pt x="181" y="61"/>
                    <a:pt x="185" y="76"/>
                    <a:pt x="185" y="93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6" name="Freeform: Shape 377"/>
            <p:cNvSpPr/>
            <p:nvPr/>
          </p:nvSpPr>
          <p:spPr>
            <a:xfrm>
              <a:off x="1128240" y="4312440"/>
              <a:ext cx="2736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235">
                  <a:moveTo>
                    <a:pt x="713" y="0"/>
                  </a:moveTo>
                  <a:lnTo>
                    <a:pt x="0" y="0"/>
                  </a:lnTo>
                  <a:lnTo>
                    <a:pt x="0" y="235"/>
                  </a:lnTo>
                  <a:lnTo>
                    <a:pt x="761" y="235"/>
                  </a:lnTo>
                  <a:lnTo>
                    <a:pt x="761" y="48"/>
                  </a:lnTo>
                  <a:cubicBezTo>
                    <a:pt x="761" y="39"/>
                    <a:pt x="760" y="32"/>
                    <a:pt x="755" y="24"/>
                  </a:cubicBezTo>
                  <a:cubicBezTo>
                    <a:pt x="751" y="17"/>
                    <a:pt x="745" y="12"/>
                    <a:pt x="737" y="7"/>
                  </a:cubicBezTo>
                  <a:cubicBezTo>
                    <a:pt x="730" y="3"/>
                    <a:pt x="722" y="0"/>
                    <a:pt x="713" y="0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7" name="Freeform: Shape 378"/>
            <p:cNvSpPr/>
            <p:nvPr/>
          </p:nvSpPr>
          <p:spPr>
            <a:xfrm>
              <a:off x="1012319" y="4461840"/>
              <a:ext cx="373680" cy="16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457">
                  <a:moveTo>
                    <a:pt x="1013" y="363"/>
                  </a:moveTo>
                  <a:lnTo>
                    <a:pt x="502" y="278"/>
                  </a:lnTo>
                  <a:lnTo>
                    <a:pt x="502" y="72"/>
                  </a:lnTo>
                  <a:lnTo>
                    <a:pt x="687" y="72"/>
                  </a:lnTo>
                  <a:cubicBezTo>
                    <a:pt x="690" y="72"/>
                    <a:pt x="693" y="72"/>
                    <a:pt x="696" y="70"/>
                  </a:cubicBezTo>
                  <a:cubicBezTo>
                    <a:pt x="699" y="68"/>
                    <a:pt x="701" y="66"/>
                    <a:pt x="703" y="63"/>
                  </a:cubicBezTo>
                  <a:cubicBezTo>
                    <a:pt x="705" y="60"/>
                    <a:pt x="706" y="57"/>
                    <a:pt x="706" y="53"/>
                  </a:cubicBezTo>
                  <a:lnTo>
                    <a:pt x="706" y="0"/>
                  </a:lnTo>
                  <a:lnTo>
                    <a:pt x="186" y="0"/>
                  </a:lnTo>
                  <a:lnTo>
                    <a:pt x="186" y="53"/>
                  </a:lnTo>
                  <a:cubicBezTo>
                    <a:pt x="186" y="57"/>
                    <a:pt x="187" y="60"/>
                    <a:pt x="188" y="63"/>
                  </a:cubicBezTo>
                  <a:cubicBezTo>
                    <a:pt x="190" y="66"/>
                    <a:pt x="192" y="68"/>
                    <a:pt x="195" y="70"/>
                  </a:cubicBezTo>
                  <a:cubicBezTo>
                    <a:pt x="198" y="72"/>
                    <a:pt x="201" y="72"/>
                    <a:pt x="205" y="72"/>
                  </a:cubicBezTo>
                  <a:lnTo>
                    <a:pt x="407" y="72"/>
                  </a:lnTo>
                  <a:lnTo>
                    <a:pt x="407" y="278"/>
                  </a:lnTo>
                  <a:lnTo>
                    <a:pt x="0" y="346"/>
                  </a:lnTo>
                  <a:lnTo>
                    <a:pt x="0" y="442"/>
                  </a:lnTo>
                  <a:lnTo>
                    <a:pt x="450" y="368"/>
                  </a:lnTo>
                  <a:cubicBezTo>
                    <a:pt x="452" y="368"/>
                    <a:pt x="453" y="368"/>
                    <a:pt x="455" y="368"/>
                  </a:cubicBezTo>
                  <a:cubicBezTo>
                    <a:pt x="457" y="368"/>
                    <a:pt x="458" y="368"/>
                    <a:pt x="460" y="368"/>
                  </a:cubicBezTo>
                  <a:lnTo>
                    <a:pt x="1004" y="457"/>
                  </a:lnTo>
                  <a:cubicBezTo>
                    <a:pt x="1005" y="457"/>
                    <a:pt x="1005" y="457"/>
                    <a:pt x="1006" y="457"/>
                  </a:cubicBezTo>
                  <a:cubicBezTo>
                    <a:pt x="1007" y="457"/>
                    <a:pt x="1008" y="457"/>
                    <a:pt x="1009" y="457"/>
                  </a:cubicBezTo>
                  <a:cubicBezTo>
                    <a:pt x="1014" y="457"/>
                    <a:pt x="1019" y="456"/>
                    <a:pt x="1024" y="453"/>
                  </a:cubicBezTo>
                  <a:cubicBezTo>
                    <a:pt x="1028" y="451"/>
                    <a:pt x="1032" y="446"/>
                    <a:pt x="1035" y="442"/>
                  </a:cubicBezTo>
                  <a:cubicBezTo>
                    <a:pt x="1037" y="437"/>
                    <a:pt x="1039" y="433"/>
                    <a:pt x="1039" y="427"/>
                  </a:cubicBezTo>
                  <a:lnTo>
                    <a:pt x="1039" y="392"/>
                  </a:lnTo>
                  <a:cubicBezTo>
                    <a:pt x="1039" y="387"/>
                    <a:pt x="1037" y="382"/>
                    <a:pt x="1035" y="377"/>
                  </a:cubicBezTo>
                  <a:cubicBezTo>
                    <a:pt x="1032" y="372"/>
                    <a:pt x="1028" y="369"/>
                    <a:pt x="1024" y="366"/>
                  </a:cubicBezTo>
                  <a:cubicBezTo>
                    <a:pt x="1020" y="364"/>
                    <a:pt x="1017" y="363"/>
                    <a:pt x="1013" y="363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8" name="Freeform: Shape 379"/>
            <p:cNvSpPr/>
            <p:nvPr/>
          </p:nvSpPr>
          <p:spPr>
            <a:xfrm>
              <a:off x="1011959" y="4312440"/>
              <a:ext cx="52200" cy="8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35">
                  <a:moveTo>
                    <a:pt x="73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146" y="235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29" name="Freeform: Shape 380"/>
            <p:cNvSpPr/>
            <p:nvPr/>
          </p:nvSpPr>
          <p:spPr>
            <a:xfrm>
              <a:off x="1012319" y="3997439"/>
              <a:ext cx="252000" cy="19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553">
                  <a:moveTo>
                    <a:pt x="144" y="327"/>
                  </a:moveTo>
                  <a:cubicBezTo>
                    <a:pt x="144" y="273"/>
                    <a:pt x="178" y="238"/>
                    <a:pt x="233" y="238"/>
                  </a:cubicBezTo>
                  <a:cubicBezTo>
                    <a:pt x="287" y="238"/>
                    <a:pt x="322" y="273"/>
                    <a:pt x="322" y="327"/>
                  </a:cubicBezTo>
                  <a:lnTo>
                    <a:pt x="322" y="552"/>
                  </a:lnTo>
                  <a:lnTo>
                    <a:pt x="629" y="552"/>
                  </a:lnTo>
                  <a:cubicBezTo>
                    <a:pt x="678" y="552"/>
                    <a:pt x="701" y="528"/>
                    <a:pt x="701" y="480"/>
                  </a:cubicBezTo>
                  <a:lnTo>
                    <a:pt x="701" y="72"/>
                  </a:lnTo>
                  <a:cubicBezTo>
                    <a:pt x="701" y="22"/>
                    <a:pt x="677" y="0"/>
                    <a:pt x="629" y="0"/>
                  </a:cubicBezTo>
                  <a:lnTo>
                    <a:pt x="0" y="0"/>
                  </a:lnTo>
                  <a:lnTo>
                    <a:pt x="0" y="553"/>
                  </a:lnTo>
                  <a:lnTo>
                    <a:pt x="144" y="553"/>
                  </a:ln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0" name="Freeform: Shape 381"/>
            <p:cNvSpPr/>
            <p:nvPr/>
          </p:nvSpPr>
          <p:spPr>
            <a:xfrm>
              <a:off x="1012319" y="4091040"/>
              <a:ext cx="389520" cy="35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3" h="998">
                  <a:moveTo>
                    <a:pt x="300" y="874"/>
                  </a:moveTo>
                  <a:lnTo>
                    <a:pt x="300" y="67"/>
                  </a:lnTo>
                  <a:cubicBezTo>
                    <a:pt x="300" y="55"/>
                    <a:pt x="297" y="44"/>
                    <a:pt x="291" y="34"/>
                  </a:cubicBezTo>
                  <a:cubicBezTo>
                    <a:pt x="285" y="23"/>
                    <a:pt x="277" y="15"/>
                    <a:pt x="267" y="9"/>
                  </a:cubicBezTo>
                  <a:cubicBezTo>
                    <a:pt x="256" y="3"/>
                    <a:pt x="245" y="0"/>
                    <a:pt x="233" y="0"/>
                  </a:cubicBezTo>
                  <a:cubicBezTo>
                    <a:pt x="221" y="0"/>
                    <a:pt x="210" y="3"/>
                    <a:pt x="200" y="9"/>
                  </a:cubicBezTo>
                  <a:cubicBezTo>
                    <a:pt x="189" y="15"/>
                    <a:pt x="181" y="23"/>
                    <a:pt x="175" y="34"/>
                  </a:cubicBezTo>
                  <a:cubicBezTo>
                    <a:pt x="169" y="44"/>
                    <a:pt x="166" y="55"/>
                    <a:pt x="166" y="67"/>
                  </a:cubicBezTo>
                  <a:lnTo>
                    <a:pt x="166" y="874"/>
                  </a:lnTo>
                  <a:lnTo>
                    <a:pt x="0" y="874"/>
                  </a:lnTo>
                  <a:lnTo>
                    <a:pt x="0" y="998"/>
                  </a:lnTo>
                  <a:lnTo>
                    <a:pt x="1011" y="998"/>
                  </a:lnTo>
                  <a:cubicBezTo>
                    <a:pt x="1024" y="998"/>
                    <a:pt x="1035" y="994"/>
                    <a:pt x="1047" y="988"/>
                  </a:cubicBezTo>
                  <a:cubicBezTo>
                    <a:pt x="1058" y="981"/>
                    <a:pt x="1066" y="973"/>
                    <a:pt x="1073" y="962"/>
                  </a:cubicBezTo>
                  <a:cubicBezTo>
                    <a:pt x="1079" y="950"/>
                    <a:pt x="1083" y="939"/>
                    <a:pt x="1083" y="926"/>
                  </a:cubicBezTo>
                  <a:lnTo>
                    <a:pt x="1083" y="874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1" name="Freeform: Shape 382"/>
            <p:cNvSpPr/>
            <p:nvPr/>
          </p:nvSpPr>
          <p:spPr>
            <a:xfrm>
              <a:off x="1698119" y="4087800"/>
              <a:ext cx="460439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0" h="77">
                  <a:moveTo>
                    <a:pt x="1261" y="0"/>
                  </a:moveTo>
                  <a:lnTo>
                    <a:pt x="208" y="0"/>
                  </a:lnTo>
                  <a:cubicBezTo>
                    <a:pt x="193" y="16"/>
                    <a:pt x="179" y="27"/>
                    <a:pt x="160" y="38"/>
                  </a:cubicBezTo>
                  <a:cubicBezTo>
                    <a:pt x="136" y="52"/>
                    <a:pt x="113" y="59"/>
                    <a:pt x="86" y="64"/>
                  </a:cubicBezTo>
                  <a:lnTo>
                    <a:pt x="0" y="77"/>
                  </a:lnTo>
                  <a:lnTo>
                    <a:pt x="1261" y="77"/>
                  </a:lnTo>
                  <a:cubicBezTo>
                    <a:pt x="1264" y="77"/>
                    <a:pt x="1267" y="77"/>
                    <a:pt x="1270" y="75"/>
                  </a:cubicBezTo>
                  <a:cubicBezTo>
                    <a:pt x="1274" y="73"/>
                    <a:pt x="1276" y="71"/>
                    <a:pt x="1277" y="68"/>
                  </a:cubicBezTo>
                  <a:cubicBezTo>
                    <a:pt x="1279" y="65"/>
                    <a:pt x="1280" y="62"/>
                    <a:pt x="1280" y="58"/>
                  </a:cubicBezTo>
                  <a:lnTo>
                    <a:pt x="1280" y="19"/>
                  </a:lnTo>
                  <a:cubicBezTo>
                    <a:pt x="1280" y="15"/>
                    <a:pt x="1278" y="12"/>
                    <a:pt x="1277" y="9"/>
                  </a:cubicBezTo>
                  <a:cubicBezTo>
                    <a:pt x="1275" y="6"/>
                    <a:pt x="1273" y="4"/>
                    <a:pt x="1270" y="2"/>
                  </a:cubicBezTo>
                  <a:cubicBezTo>
                    <a:pt x="1266" y="0"/>
                    <a:pt x="1264" y="0"/>
                    <a:pt x="1261" y="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2" name="Freeform: Shape 383"/>
            <p:cNvSpPr/>
            <p:nvPr/>
          </p:nvSpPr>
          <p:spPr>
            <a:xfrm>
              <a:off x="1486079" y="4087800"/>
              <a:ext cx="161280" cy="2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" h="77">
                  <a:moveTo>
                    <a:pt x="379" y="40"/>
                  </a:moveTo>
                  <a:cubicBezTo>
                    <a:pt x="365" y="28"/>
                    <a:pt x="354" y="16"/>
                    <a:pt x="343" y="0"/>
                  </a:cubicBezTo>
                  <a:lnTo>
                    <a:pt x="154" y="0"/>
                  </a:lnTo>
                  <a:cubicBezTo>
                    <a:pt x="143" y="8"/>
                    <a:pt x="134" y="15"/>
                    <a:pt x="123" y="22"/>
                  </a:cubicBezTo>
                  <a:cubicBezTo>
                    <a:pt x="115" y="26"/>
                    <a:pt x="109" y="29"/>
                    <a:pt x="101" y="32"/>
                  </a:cubicBezTo>
                  <a:lnTo>
                    <a:pt x="0" y="77"/>
                  </a:lnTo>
                  <a:lnTo>
                    <a:pt x="449" y="77"/>
                  </a:lnTo>
                  <a:cubicBezTo>
                    <a:pt x="433" y="73"/>
                    <a:pt x="421" y="67"/>
                    <a:pt x="407" y="60"/>
                  </a:cubicBezTo>
                  <a:cubicBezTo>
                    <a:pt x="397" y="54"/>
                    <a:pt x="389" y="48"/>
                    <a:pt x="379" y="40"/>
                  </a:cubicBez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3" name="Freeform: Shape 384"/>
            <p:cNvSpPr/>
            <p:nvPr/>
          </p:nvSpPr>
          <p:spPr>
            <a:xfrm>
              <a:off x="1265040" y="3511440"/>
              <a:ext cx="800640" cy="40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5" h="1131">
                  <a:moveTo>
                    <a:pt x="320" y="0"/>
                  </a:moveTo>
                  <a:cubicBezTo>
                    <a:pt x="366" y="37"/>
                    <a:pt x="399" y="76"/>
                    <a:pt x="429" y="128"/>
                  </a:cubicBezTo>
                  <a:cubicBezTo>
                    <a:pt x="471" y="201"/>
                    <a:pt x="490" y="272"/>
                    <a:pt x="490" y="357"/>
                  </a:cubicBezTo>
                  <a:cubicBezTo>
                    <a:pt x="490" y="441"/>
                    <a:pt x="471" y="513"/>
                    <a:pt x="429" y="587"/>
                  </a:cubicBezTo>
                  <a:cubicBezTo>
                    <a:pt x="419" y="604"/>
                    <a:pt x="410" y="617"/>
                    <a:pt x="398" y="633"/>
                  </a:cubicBezTo>
                  <a:lnTo>
                    <a:pt x="390" y="644"/>
                  </a:lnTo>
                  <a:lnTo>
                    <a:pt x="208" y="644"/>
                  </a:lnTo>
                  <a:cubicBezTo>
                    <a:pt x="222" y="659"/>
                    <a:pt x="235" y="670"/>
                    <a:pt x="252" y="680"/>
                  </a:cubicBezTo>
                  <a:cubicBezTo>
                    <a:pt x="260" y="684"/>
                    <a:pt x="267" y="688"/>
                    <a:pt x="276" y="691"/>
                  </a:cubicBezTo>
                  <a:lnTo>
                    <a:pt x="331" y="709"/>
                  </a:lnTo>
                  <a:lnTo>
                    <a:pt x="283" y="741"/>
                  </a:lnTo>
                  <a:cubicBezTo>
                    <a:pt x="275" y="746"/>
                    <a:pt x="268" y="750"/>
                    <a:pt x="260" y="755"/>
                  </a:cubicBezTo>
                  <a:cubicBezTo>
                    <a:pt x="187" y="797"/>
                    <a:pt x="115" y="816"/>
                    <a:pt x="31" y="816"/>
                  </a:cubicBezTo>
                  <a:cubicBezTo>
                    <a:pt x="21" y="816"/>
                    <a:pt x="11" y="816"/>
                    <a:pt x="0" y="815"/>
                  </a:cubicBezTo>
                  <a:lnTo>
                    <a:pt x="0" y="856"/>
                  </a:lnTo>
                  <a:lnTo>
                    <a:pt x="266" y="856"/>
                  </a:lnTo>
                  <a:cubicBezTo>
                    <a:pt x="267" y="856"/>
                    <a:pt x="267" y="856"/>
                    <a:pt x="267" y="856"/>
                  </a:cubicBezTo>
                  <a:cubicBezTo>
                    <a:pt x="301" y="856"/>
                    <a:pt x="329" y="863"/>
                    <a:pt x="359" y="880"/>
                  </a:cubicBezTo>
                  <a:cubicBezTo>
                    <a:pt x="388" y="897"/>
                    <a:pt x="410" y="918"/>
                    <a:pt x="427" y="948"/>
                  </a:cubicBezTo>
                  <a:cubicBezTo>
                    <a:pt x="438" y="967"/>
                    <a:pt x="444" y="984"/>
                    <a:pt x="448" y="1005"/>
                  </a:cubicBezTo>
                  <a:lnTo>
                    <a:pt x="452" y="1005"/>
                  </a:lnTo>
                  <a:lnTo>
                    <a:pt x="452" y="1131"/>
                  </a:lnTo>
                  <a:lnTo>
                    <a:pt x="2225" y="1131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4" name="Freeform: Shape 385"/>
            <p:cNvSpPr/>
            <p:nvPr/>
          </p:nvSpPr>
          <p:spPr>
            <a:xfrm>
              <a:off x="556200" y="3822840"/>
              <a:ext cx="112320" cy="10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4">
                  <a:moveTo>
                    <a:pt x="199" y="200"/>
                  </a:moveTo>
                  <a:lnTo>
                    <a:pt x="85" y="284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5" name="Freeform: Shape 386"/>
            <p:cNvSpPr/>
            <p:nvPr/>
          </p:nvSpPr>
          <p:spPr>
            <a:xfrm>
              <a:off x="601200" y="3884759"/>
              <a:ext cx="112320" cy="101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283">
                  <a:moveTo>
                    <a:pt x="199" y="200"/>
                  </a:moveTo>
                  <a:lnTo>
                    <a:pt x="85" y="283"/>
                  </a:lnTo>
                  <a:lnTo>
                    <a:pt x="0" y="167"/>
                  </a:lnTo>
                  <a:lnTo>
                    <a:pt x="228" y="0"/>
                  </a:lnTo>
                  <a:lnTo>
                    <a:pt x="313" y="117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6" name="Freeform: Shape 387"/>
            <p:cNvSpPr/>
            <p:nvPr/>
          </p:nvSpPr>
          <p:spPr>
            <a:xfrm>
              <a:off x="730440" y="3885839"/>
              <a:ext cx="57960" cy="4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36">
                  <a:moveTo>
                    <a:pt x="95" y="87"/>
                  </a:moveTo>
                  <a:lnTo>
                    <a:pt x="28" y="136"/>
                  </a:lnTo>
                  <a:lnTo>
                    <a:pt x="0" y="98"/>
                  </a:lnTo>
                  <a:lnTo>
                    <a:pt x="134" y="0"/>
                  </a:lnTo>
                  <a:lnTo>
                    <a:pt x="162" y="3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7" name="Freeform: Shape 388"/>
            <p:cNvSpPr/>
            <p:nvPr/>
          </p:nvSpPr>
          <p:spPr>
            <a:xfrm>
              <a:off x="654840" y="3758759"/>
              <a:ext cx="7596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4">
                  <a:moveTo>
                    <a:pt x="113" y="92"/>
                  </a:moveTo>
                  <a:lnTo>
                    <a:pt x="14" y="164"/>
                  </a:lnTo>
                  <a:lnTo>
                    <a:pt x="0" y="145"/>
                  </a:lnTo>
                  <a:lnTo>
                    <a:pt x="198" y="0"/>
                  </a:lnTo>
                  <a:lnTo>
                    <a:pt x="212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8" name="Freeform: Shape 389"/>
            <p:cNvSpPr/>
            <p:nvPr/>
          </p:nvSpPr>
          <p:spPr>
            <a:xfrm>
              <a:off x="666720" y="378000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39" name="Freeform: Shape 390"/>
            <p:cNvSpPr/>
            <p:nvPr/>
          </p:nvSpPr>
          <p:spPr>
            <a:xfrm>
              <a:off x="678600" y="3802680"/>
              <a:ext cx="60120" cy="47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32">
                  <a:moveTo>
                    <a:pt x="91" y="76"/>
                  </a:moveTo>
                  <a:lnTo>
                    <a:pt x="14" y="132"/>
                  </a:lnTo>
                  <a:lnTo>
                    <a:pt x="0" y="113"/>
                  </a:lnTo>
                  <a:lnTo>
                    <a:pt x="154" y="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0" name="Freeform: Shape 391"/>
            <p:cNvSpPr/>
            <p:nvPr/>
          </p:nvSpPr>
          <p:spPr>
            <a:xfrm>
              <a:off x="699840" y="3825360"/>
              <a:ext cx="69120" cy="53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50">
                  <a:moveTo>
                    <a:pt x="103" y="85"/>
                  </a:moveTo>
                  <a:lnTo>
                    <a:pt x="14" y="150"/>
                  </a:lnTo>
                  <a:lnTo>
                    <a:pt x="0" y="131"/>
                  </a:lnTo>
                  <a:lnTo>
                    <a:pt x="179" y="0"/>
                  </a:lnTo>
                  <a:lnTo>
                    <a:pt x="193" y="20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1" name="Freeform: Shape 392"/>
            <p:cNvSpPr/>
            <p:nvPr/>
          </p:nvSpPr>
          <p:spPr>
            <a:xfrm>
              <a:off x="711720" y="3840479"/>
              <a:ext cx="7056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53">
                  <a:moveTo>
                    <a:pt x="106" y="86"/>
                  </a:moveTo>
                  <a:lnTo>
                    <a:pt x="14" y="153"/>
                  </a:lnTo>
                  <a:lnTo>
                    <a:pt x="0" y="134"/>
                  </a:lnTo>
                  <a:lnTo>
                    <a:pt x="183" y="0"/>
                  </a:lnTo>
                  <a:lnTo>
                    <a:pt x="197" y="19"/>
                  </a:lnTo>
                  <a:close/>
                </a:path>
              </a:pathLst>
            </a:custGeom>
            <a:solidFill>
              <a:srgbClr val="00A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2" name="Freeform: Shape 393"/>
            <p:cNvSpPr/>
            <p:nvPr/>
          </p:nvSpPr>
          <p:spPr>
            <a:xfrm>
              <a:off x="4234320" y="4013639"/>
              <a:ext cx="210600" cy="21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6" h="586">
                  <a:moveTo>
                    <a:pt x="0" y="0"/>
                  </a:moveTo>
                  <a:lnTo>
                    <a:pt x="0" y="586"/>
                  </a:lnTo>
                  <a:lnTo>
                    <a:pt x="586" y="586"/>
                  </a:lnTo>
                  <a:lnTo>
                    <a:pt x="586" y="0"/>
                  </a:lnTo>
                  <a:close/>
                  <a:moveTo>
                    <a:pt x="537" y="536"/>
                  </a:moveTo>
                  <a:lnTo>
                    <a:pt x="50" y="536"/>
                  </a:lnTo>
                  <a:lnTo>
                    <a:pt x="50" y="49"/>
                  </a:lnTo>
                  <a:lnTo>
                    <a:pt x="537" y="4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3" name="Freeform: Shape 394"/>
            <p:cNvSpPr/>
            <p:nvPr/>
          </p:nvSpPr>
          <p:spPr>
            <a:xfrm>
              <a:off x="4285440" y="4097880"/>
              <a:ext cx="32760" cy="64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9">
                  <a:moveTo>
                    <a:pt x="0" y="22"/>
                  </a:moveTo>
                  <a:cubicBezTo>
                    <a:pt x="0" y="37"/>
                    <a:pt x="1" y="62"/>
                    <a:pt x="3" y="90"/>
                  </a:cubicBezTo>
                  <a:cubicBezTo>
                    <a:pt x="6" y="137"/>
                    <a:pt x="12" y="179"/>
                    <a:pt x="12" y="179"/>
                  </a:cubicBezTo>
                  <a:lnTo>
                    <a:pt x="90" y="104"/>
                  </a:lnTo>
                  <a:cubicBezTo>
                    <a:pt x="89" y="92"/>
                    <a:pt x="89" y="82"/>
                    <a:pt x="89" y="70"/>
                  </a:cubicBezTo>
                  <a:cubicBezTo>
                    <a:pt x="89" y="49"/>
                    <a:pt x="90" y="32"/>
                    <a:pt x="92" y="11"/>
                  </a:cubicBezTo>
                  <a:cubicBezTo>
                    <a:pt x="94" y="-10"/>
                    <a:pt x="5" y="1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4" name="Freeform: Shape 395"/>
            <p:cNvSpPr/>
            <p:nvPr/>
          </p:nvSpPr>
          <p:spPr>
            <a:xfrm>
              <a:off x="4294080" y="4140000"/>
              <a:ext cx="61560" cy="3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93">
                  <a:moveTo>
                    <a:pt x="156" y="93"/>
                  </a:moveTo>
                  <a:cubicBezTo>
                    <a:pt x="177" y="87"/>
                    <a:pt x="171" y="2"/>
                    <a:pt x="171" y="2"/>
                  </a:cubicBezTo>
                  <a:cubicBezTo>
                    <a:pt x="161" y="3"/>
                    <a:pt x="153" y="3"/>
                    <a:pt x="143" y="3"/>
                  </a:cubicBezTo>
                  <a:cubicBezTo>
                    <a:pt x="120" y="3"/>
                    <a:pt x="101" y="2"/>
                    <a:pt x="78" y="0"/>
                  </a:cubicBezTo>
                  <a:lnTo>
                    <a:pt x="0" y="74"/>
                  </a:lnTo>
                  <a:cubicBezTo>
                    <a:pt x="0" y="74"/>
                    <a:pt x="41" y="82"/>
                    <a:pt x="88" y="87"/>
                  </a:cubicBezTo>
                  <a:cubicBezTo>
                    <a:pt x="114" y="90"/>
                    <a:pt x="150" y="93"/>
                    <a:pt x="155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5" name="Freeform: Shape 396"/>
            <p:cNvSpPr/>
            <p:nvPr/>
          </p:nvSpPr>
          <p:spPr>
            <a:xfrm>
              <a:off x="4285440" y="4062600"/>
              <a:ext cx="101160" cy="4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120">
                  <a:moveTo>
                    <a:pt x="0" y="115"/>
                  </a:moveTo>
                  <a:cubicBezTo>
                    <a:pt x="0" y="116"/>
                    <a:pt x="0" y="118"/>
                    <a:pt x="0" y="120"/>
                  </a:cubicBezTo>
                  <a:cubicBezTo>
                    <a:pt x="1" y="117"/>
                    <a:pt x="1" y="115"/>
                    <a:pt x="3" y="113"/>
                  </a:cubicBezTo>
                  <a:cubicBezTo>
                    <a:pt x="4" y="112"/>
                    <a:pt x="4" y="111"/>
                    <a:pt x="6" y="109"/>
                  </a:cubicBezTo>
                  <a:cubicBezTo>
                    <a:pt x="8" y="106"/>
                    <a:pt x="11" y="105"/>
                    <a:pt x="14" y="103"/>
                  </a:cubicBezTo>
                  <a:cubicBezTo>
                    <a:pt x="18" y="101"/>
                    <a:pt x="22" y="99"/>
                    <a:pt x="27" y="98"/>
                  </a:cubicBezTo>
                  <a:cubicBezTo>
                    <a:pt x="48" y="96"/>
                    <a:pt x="79" y="92"/>
                    <a:pt x="111" y="91"/>
                  </a:cubicBezTo>
                  <a:cubicBezTo>
                    <a:pt x="120" y="91"/>
                    <a:pt x="128" y="91"/>
                    <a:pt x="137" y="91"/>
                  </a:cubicBezTo>
                  <a:cubicBezTo>
                    <a:pt x="160" y="91"/>
                    <a:pt x="180" y="92"/>
                    <a:pt x="203" y="94"/>
                  </a:cubicBezTo>
                  <a:lnTo>
                    <a:pt x="282" y="20"/>
                  </a:lnTo>
                  <a:cubicBezTo>
                    <a:pt x="282" y="20"/>
                    <a:pt x="241" y="12"/>
                    <a:pt x="194" y="6"/>
                  </a:cubicBezTo>
                  <a:cubicBezTo>
                    <a:pt x="163" y="3"/>
                    <a:pt x="136" y="1"/>
                    <a:pt x="122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15" y="0"/>
                    <a:pt x="110" y="2"/>
                    <a:pt x="106" y="4"/>
                  </a:cubicBezTo>
                  <a:cubicBezTo>
                    <a:pt x="103" y="6"/>
                    <a:pt x="102" y="6"/>
                    <a:pt x="100" y="8"/>
                  </a:cubicBezTo>
                  <a:lnTo>
                    <a:pt x="10" y="93"/>
                  </a:lnTo>
                  <a:cubicBezTo>
                    <a:pt x="7" y="95"/>
                    <a:pt x="6" y="98"/>
                    <a:pt x="4" y="101"/>
                  </a:cubicBezTo>
                  <a:cubicBezTo>
                    <a:pt x="1" y="105"/>
                    <a:pt x="0" y="110"/>
                    <a:pt x="0" y="1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6" name="Freeform: Shape 397"/>
            <p:cNvSpPr/>
            <p:nvPr/>
          </p:nvSpPr>
          <p:spPr>
            <a:xfrm>
              <a:off x="4350240" y="4074120"/>
              <a:ext cx="44640" cy="9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277">
                  <a:moveTo>
                    <a:pt x="4" y="277"/>
                  </a:moveTo>
                  <a:lnTo>
                    <a:pt x="0" y="277"/>
                  </a:lnTo>
                  <a:cubicBezTo>
                    <a:pt x="2" y="276"/>
                    <a:pt x="5" y="275"/>
                    <a:pt x="7" y="274"/>
                  </a:cubicBezTo>
                  <a:cubicBezTo>
                    <a:pt x="8" y="273"/>
                    <a:pt x="9" y="272"/>
                    <a:pt x="10" y="272"/>
                  </a:cubicBezTo>
                  <a:cubicBezTo>
                    <a:pt x="14" y="269"/>
                    <a:pt x="15" y="266"/>
                    <a:pt x="18" y="262"/>
                  </a:cubicBezTo>
                  <a:cubicBezTo>
                    <a:pt x="20" y="259"/>
                    <a:pt x="22" y="255"/>
                    <a:pt x="22" y="251"/>
                  </a:cubicBezTo>
                  <a:cubicBezTo>
                    <a:pt x="26" y="230"/>
                    <a:pt x="31" y="199"/>
                    <a:pt x="34" y="167"/>
                  </a:cubicBezTo>
                  <a:cubicBezTo>
                    <a:pt x="36" y="147"/>
                    <a:pt x="36" y="129"/>
                    <a:pt x="36" y="109"/>
                  </a:cubicBezTo>
                  <a:cubicBezTo>
                    <a:pt x="36" y="97"/>
                    <a:pt x="36" y="86"/>
                    <a:pt x="35" y="74"/>
                  </a:cubicBezTo>
                  <a:lnTo>
                    <a:pt x="114" y="0"/>
                  </a:lnTo>
                  <a:cubicBezTo>
                    <a:pt x="114" y="0"/>
                    <a:pt x="119" y="41"/>
                    <a:pt x="123" y="88"/>
                  </a:cubicBezTo>
                  <a:cubicBezTo>
                    <a:pt x="125" y="119"/>
                    <a:pt x="125" y="146"/>
                    <a:pt x="125" y="161"/>
                  </a:cubicBezTo>
                  <a:lnTo>
                    <a:pt x="125" y="162"/>
                  </a:lnTo>
                  <a:cubicBezTo>
                    <a:pt x="125" y="167"/>
                    <a:pt x="125" y="171"/>
                    <a:pt x="122" y="176"/>
                  </a:cubicBezTo>
                  <a:cubicBezTo>
                    <a:pt x="121" y="178"/>
                    <a:pt x="118" y="180"/>
                    <a:pt x="116" y="183"/>
                  </a:cubicBezTo>
                  <a:lnTo>
                    <a:pt x="27" y="268"/>
                  </a:lnTo>
                  <a:cubicBezTo>
                    <a:pt x="25" y="270"/>
                    <a:pt x="23" y="271"/>
                    <a:pt x="20" y="273"/>
                  </a:cubicBezTo>
                  <a:cubicBezTo>
                    <a:pt x="16" y="276"/>
                    <a:pt x="11" y="277"/>
                    <a:pt x="6" y="277"/>
                  </a:cubicBezTo>
                  <a:cubicBezTo>
                    <a:pt x="6" y="277"/>
                    <a:pt x="5" y="277"/>
                    <a:pt x="4" y="27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7" name="Freeform: Shape 398"/>
            <p:cNvSpPr/>
            <p:nvPr/>
          </p:nvSpPr>
          <p:spPr>
            <a:xfrm>
              <a:off x="425232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8" name="Freeform: Shape 399"/>
            <p:cNvSpPr/>
            <p:nvPr/>
          </p:nvSpPr>
          <p:spPr>
            <a:xfrm>
              <a:off x="42854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9" name="Freeform: Shape 400"/>
            <p:cNvSpPr/>
            <p:nvPr/>
          </p:nvSpPr>
          <p:spPr>
            <a:xfrm>
              <a:off x="431820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0" name="Freeform: Shape 401"/>
            <p:cNvSpPr/>
            <p:nvPr/>
          </p:nvSpPr>
          <p:spPr>
            <a:xfrm>
              <a:off x="4350960" y="4003559"/>
              <a:ext cx="10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4">
                  <a:moveTo>
                    <a:pt x="1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1" name="Freeform: Shape 402"/>
            <p:cNvSpPr/>
            <p:nvPr/>
          </p:nvSpPr>
          <p:spPr>
            <a:xfrm>
              <a:off x="438408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2" name="Freeform: Shape 403"/>
            <p:cNvSpPr/>
            <p:nvPr/>
          </p:nvSpPr>
          <p:spPr>
            <a:xfrm>
              <a:off x="4416840" y="4003559"/>
              <a:ext cx="1044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4">
                  <a:moveTo>
                    <a:pt x="1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3" name="Freeform: Shape 404"/>
            <p:cNvSpPr/>
            <p:nvPr/>
          </p:nvSpPr>
          <p:spPr>
            <a:xfrm>
              <a:off x="425232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4" name="Freeform: Shape 405"/>
            <p:cNvSpPr/>
            <p:nvPr/>
          </p:nvSpPr>
          <p:spPr>
            <a:xfrm>
              <a:off x="42854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5" name="Freeform: Shape 406"/>
            <p:cNvSpPr/>
            <p:nvPr/>
          </p:nvSpPr>
          <p:spPr>
            <a:xfrm>
              <a:off x="431820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6" name="Freeform: Shape 407"/>
            <p:cNvSpPr/>
            <p:nvPr/>
          </p:nvSpPr>
          <p:spPr>
            <a:xfrm>
              <a:off x="4350960" y="4215240"/>
              <a:ext cx="1080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3">
                  <a:moveTo>
                    <a:pt x="1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7" name="Freeform: Shape 408"/>
            <p:cNvSpPr/>
            <p:nvPr/>
          </p:nvSpPr>
          <p:spPr>
            <a:xfrm>
              <a:off x="438408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8" name="Freeform: Shape 409"/>
            <p:cNvSpPr/>
            <p:nvPr/>
          </p:nvSpPr>
          <p:spPr>
            <a:xfrm>
              <a:off x="4416840" y="4215240"/>
              <a:ext cx="10440" cy="18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53">
                  <a:moveTo>
                    <a:pt x="15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9" name="Freeform: Shape 410"/>
            <p:cNvSpPr/>
            <p:nvPr/>
          </p:nvSpPr>
          <p:spPr>
            <a:xfrm>
              <a:off x="422460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0" name="Freeform: Shape 411"/>
            <p:cNvSpPr/>
            <p:nvPr/>
          </p:nvSpPr>
          <p:spPr>
            <a:xfrm>
              <a:off x="422460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1" name="Freeform: Shape 412"/>
            <p:cNvSpPr/>
            <p:nvPr/>
          </p:nvSpPr>
          <p:spPr>
            <a:xfrm>
              <a:off x="422460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2" name="Freeform: Shape 413"/>
            <p:cNvSpPr/>
            <p:nvPr/>
          </p:nvSpPr>
          <p:spPr>
            <a:xfrm>
              <a:off x="422460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3" name="Freeform: Shape 414"/>
            <p:cNvSpPr/>
            <p:nvPr/>
          </p:nvSpPr>
          <p:spPr>
            <a:xfrm>
              <a:off x="422460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4" name="Freeform: Shape 415"/>
            <p:cNvSpPr/>
            <p:nvPr/>
          </p:nvSpPr>
          <p:spPr>
            <a:xfrm>
              <a:off x="422460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5" name="Freeform: Shape 416"/>
            <p:cNvSpPr/>
            <p:nvPr/>
          </p:nvSpPr>
          <p:spPr>
            <a:xfrm>
              <a:off x="4435560" y="41954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6" name="Freeform: Shape 417"/>
            <p:cNvSpPr/>
            <p:nvPr/>
          </p:nvSpPr>
          <p:spPr>
            <a:xfrm>
              <a:off x="4435560" y="416268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7" name="Freeform: Shape 418"/>
            <p:cNvSpPr/>
            <p:nvPr/>
          </p:nvSpPr>
          <p:spPr>
            <a:xfrm>
              <a:off x="4435560" y="412992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8" name="Freeform: Shape 419"/>
            <p:cNvSpPr/>
            <p:nvPr/>
          </p:nvSpPr>
          <p:spPr>
            <a:xfrm>
              <a:off x="4435560" y="4097160"/>
              <a:ext cx="1908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0">
                  <a:moveTo>
                    <a:pt x="27" y="30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69" name="Freeform: Shape 420"/>
            <p:cNvSpPr/>
            <p:nvPr/>
          </p:nvSpPr>
          <p:spPr>
            <a:xfrm>
              <a:off x="4435560" y="4064040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0" name="Freeform: Shape 421"/>
            <p:cNvSpPr/>
            <p:nvPr/>
          </p:nvSpPr>
          <p:spPr>
            <a:xfrm>
              <a:off x="4435560" y="4031279"/>
              <a:ext cx="1908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31">
                  <a:moveTo>
                    <a:pt x="2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1" name="Freeform: Shape 422"/>
            <p:cNvSpPr/>
            <p:nvPr/>
          </p:nvSpPr>
          <p:spPr>
            <a:xfrm>
              <a:off x="444636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87" y="1426"/>
                  </a:moveTo>
                  <a:lnTo>
                    <a:pt x="87" y="1396"/>
                  </a:lnTo>
                  <a:lnTo>
                    <a:pt x="151" y="1396"/>
                  </a:lnTo>
                  <a:lnTo>
                    <a:pt x="475" y="1073"/>
                  </a:lnTo>
                  <a:lnTo>
                    <a:pt x="399" y="1002"/>
                  </a:lnTo>
                  <a:lnTo>
                    <a:pt x="639" y="762"/>
                  </a:lnTo>
                  <a:lnTo>
                    <a:pt x="331" y="454"/>
                  </a:lnTo>
                  <a:lnTo>
                    <a:pt x="190" y="595"/>
                  </a:lnTo>
                  <a:lnTo>
                    <a:pt x="103" y="508"/>
                  </a:lnTo>
                  <a:lnTo>
                    <a:pt x="103" y="330"/>
                  </a:lnTo>
                  <a:lnTo>
                    <a:pt x="0" y="226"/>
                  </a:lnTo>
                  <a:lnTo>
                    <a:pt x="122" y="105"/>
                  </a:lnTo>
                  <a:lnTo>
                    <a:pt x="584" y="567"/>
                  </a:lnTo>
                  <a:lnTo>
                    <a:pt x="584" y="457"/>
                  </a:lnTo>
                  <a:lnTo>
                    <a:pt x="376" y="249"/>
                  </a:lnTo>
                  <a:lnTo>
                    <a:pt x="458" y="168"/>
                  </a:lnTo>
                  <a:lnTo>
                    <a:pt x="310" y="21"/>
                  </a:lnTo>
                  <a:lnTo>
                    <a:pt x="331" y="0"/>
                  </a:lnTo>
                  <a:lnTo>
                    <a:pt x="500" y="168"/>
                  </a:lnTo>
                  <a:lnTo>
                    <a:pt x="419" y="249"/>
                  </a:lnTo>
                  <a:lnTo>
                    <a:pt x="614" y="444"/>
                  </a:lnTo>
                  <a:lnTo>
                    <a:pt x="614" y="639"/>
                  </a:lnTo>
                  <a:lnTo>
                    <a:pt x="122" y="147"/>
                  </a:lnTo>
                  <a:lnTo>
                    <a:pt x="42" y="226"/>
                  </a:lnTo>
                  <a:lnTo>
                    <a:pt x="133" y="318"/>
                  </a:lnTo>
                  <a:lnTo>
                    <a:pt x="133" y="496"/>
                  </a:lnTo>
                  <a:lnTo>
                    <a:pt x="190" y="553"/>
                  </a:lnTo>
                  <a:lnTo>
                    <a:pt x="331" y="412"/>
                  </a:lnTo>
                  <a:lnTo>
                    <a:pt x="681" y="762"/>
                  </a:lnTo>
                  <a:lnTo>
                    <a:pt x="442" y="1002"/>
                  </a:lnTo>
                  <a:lnTo>
                    <a:pt x="518" y="1073"/>
                  </a:lnTo>
                  <a:lnTo>
                    <a:pt x="163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2" name="Freeform: Shape 423"/>
            <p:cNvSpPr/>
            <p:nvPr/>
          </p:nvSpPr>
          <p:spPr>
            <a:xfrm>
              <a:off x="4360320" y="3486600"/>
              <a:ext cx="21204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0" h="1386">
                  <a:moveTo>
                    <a:pt x="123" y="1386"/>
                  </a:moveTo>
                  <a:lnTo>
                    <a:pt x="123" y="1326"/>
                  </a:lnTo>
                  <a:lnTo>
                    <a:pt x="311" y="1326"/>
                  </a:lnTo>
                  <a:lnTo>
                    <a:pt x="411" y="1226"/>
                  </a:lnTo>
                  <a:lnTo>
                    <a:pt x="263" y="1078"/>
                  </a:lnTo>
                  <a:lnTo>
                    <a:pt x="67" y="1078"/>
                  </a:lnTo>
                  <a:lnTo>
                    <a:pt x="67" y="836"/>
                  </a:lnTo>
                  <a:lnTo>
                    <a:pt x="167" y="836"/>
                  </a:lnTo>
                  <a:lnTo>
                    <a:pt x="398" y="1067"/>
                  </a:lnTo>
                  <a:lnTo>
                    <a:pt x="524" y="940"/>
                  </a:lnTo>
                  <a:lnTo>
                    <a:pt x="270" y="686"/>
                  </a:lnTo>
                  <a:lnTo>
                    <a:pt x="31" y="686"/>
                  </a:lnTo>
                  <a:lnTo>
                    <a:pt x="31" y="395"/>
                  </a:lnTo>
                  <a:lnTo>
                    <a:pt x="216" y="210"/>
                  </a:lnTo>
                  <a:lnTo>
                    <a:pt x="165" y="159"/>
                  </a:lnTo>
                  <a:lnTo>
                    <a:pt x="0" y="324"/>
                  </a:lnTo>
                  <a:lnTo>
                    <a:pt x="0" y="105"/>
                  </a:lnTo>
                  <a:lnTo>
                    <a:pt x="105" y="0"/>
                  </a:lnTo>
                  <a:lnTo>
                    <a:pt x="267" y="0"/>
                  </a:lnTo>
                  <a:lnTo>
                    <a:pt x="534" y="267"/>
                  </a:lnTo>
                  <a:lnTo>
                    <a:pt x="569" y="231"/>
                  </a:lnTo>
                  <a:lnTo>
                    <a:pt x="590" y="252"/>
                  </a:lnTo>
                  <a:lnTo>
                    <a:pt x="534" y="309"/>
                  </a:lnTo>
                  <a:lnTo>
                    <a:pt x="255" y="30"/>
                  </a:lnTo>
                  <a:lnTo>
                    <a:pt x="117" y="30"/>
                  </a:lnTo>
                  <a:lnTo>
                    <a:pt x="30" y="117"/>
                  </a:lnTo>
                  <a:lnTo>
                    <a:pt x="30" y="252"/>
                  </a:lnTo>
                  <a:lnTo>
                    <a:pt x="165" y="117"/>
                  </a:lnTo>
                  <a:lnTo>
                    <a:pt x="258" y="210"/>
                  </a:lnTo>
                  <a:lnTo>
                    <a:pt x="61" y="408"/>
                  </a:lnTo>
                  <a:lnTo>
                    <a:pt x="61" y="656"/>
                  </a:lnTo>
                  <a:lnTo>
                    <a:pt x="282" y="656"/>
                  </a:lnTo>
                  <a:lnTo>
                    <a:pt x="567" y="940"/>
                  </a:lnTo>
                  <a:lnTo>
                    <a:pt x="398" y="1109"/>
                  </a:lnTo>
                  <a:lnTo>
                    <a:pt x="155" y="866"/>
                  </a:lnTo>
                  <a:lnTo>
                    <a:pt x="96" y="866"/>
                  </a:lnTo>
                  <a:lnTo>
                    <a:pt x="96" y="1048"/>
                  </a:lnTo>
                  <a:lnTo>
                    <a:pt x="276" y="1048"/>
                  </a:lnTo>
                  <a:lnTo>
                    <a:pt x="453" y="1226"/>
                  </a:lnTo>
                  <a:lnTo>
                    <a:pt x="323" y="1356"/>
                  </a:lnTo>
                  <a:lnTo>
                    <a:pt x="153" y="1356"/>
                  </a:lnTo>
                  <a:lnTo>
                    <a:pt x="153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3" name="Freeform: Shape 424"/>
            <p:cNvSpPr/>
            <p:nvPr/>
          </p:nvSpPr>
          <p:spPr>
            <a:xfrm>
              <a:off x="4477680" y="3810600"/>
              <a:ext cx="27144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707">
                  <a:moveTo>
                    <a:pt x="0" y="707"/>
                  </a:moveTo>
                  <a:lnTo>
                    <a:pt x="0" y="677"/>
                  </a:lnTo>
                  <a:lnTo>
                    <a:pt x="121" y="677"/>
                  </a:lnTo>
                  <a:lnTo>
                    <a:pt x="368" y="429"/>
                  </a:lnTo>
                  <a:lnTo>
                    <a:pt x="570" y="431"/>
                  </a:lnTo>
                  <a:lnTo>
                    <a:pt x="713" y="288"/>
                  </a:lnTo>
                  <a:lnTo>
                    <a:pt x="647" y="221"/>
                  </a:lnTo>
                  <a:lnTo>
                    <a:pt x="548" y="320"/>
                  </a:lnTo>
                  <a:lnTo>
                    <a:pt x="439" y="210"/>
                  </a:lnTo>
                  <a:lnTo>
                    <a:pt x="649" y="0"/>
                  </a:lnTo>
                  <a:lnTo>
                    <a:pt x="671" y="21"/>
                  </a:lnTo>
                  <a:lnTo>
                    <a:pt x="481" y="210"/>
                  </a:lnTo>
                  <a:lnTo>
                    <a:pt x="548" y="278"/>
                  </a:lnTo>
                  <a:lnTo>
                    <a:pt x="647" y="179"/>
                  </a:lnTo>
                  <a:lnTo>
                    <a:pt x="755" y="288"/>
                  </a:lnTo>
                  <a:lnTo>
                    <a:pt x="582" y="461"/>
                  </a:lnTo>
                  <a:lnTo>
                    <a:pt x="381" y="459"/>
                  </a:lnTo>
                  <a:lnTo>
                    <a:pt x="133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4" name="Freeform: Shape 425"/>
            <p:cNvSpPr/>
            <p:nvPr/>
          </p:nvSpPr>
          <p:spPr>
            <a:xfrm>
              <a:off x="4477680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183" y="321"/>
                  </a:moveTo>
                  <a:lnTo>
                    <a:pt x="0" y="321"/>
                  </a:lnTo>
                  <a:lnTo>
                    <a:pt x="0" y="291"/>
                  </a:lnTo>
                  <a:lnTo>
                    <a:pt x="197" y="291"/>
                  </a:lnTo>
                  <a:lnTo>
                    <a:pt x="320" y="406"/>
                  </a:lnTo>
                  <a:lnTo>
                    <a:pt x="489" y="237"/>
                  </a:lnTo>
                  <a:lnTo>
                    <a:pt x="345" y="92"/>
                  </a:lnTo>
                  <a:lnTo>
                    <a:pt x="437" y="0"/>
                  </a:lnTo>
                  <a:lnTo>
                    <a:pt x="632" y="0"/>
                  </a:lnTo>
                  <a:lnTo>
                    <a:pt x="632" y="30"/>
                  </a:lnTo>
                  <a:lnTo>
                    <a:pt x="450" y="30"/>
                  </a:lnTo>
                  <a:lnTo>
                    <a:pt x="387" y="92"/>
                  </a:lnTo>
                  <a:lnTo>
                    <a:pt x="531" y="237"/>
                  </a:lnTo>
                  <a:lnTo>
                    <a:pt x="320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5" name="Freeform: Shape 426"/>
            <p:cNvSpPr/>
            <p:nvPr/>
          </p:nvSpPr>
          <p:spPr>
            <a:xfrm>
              <a:off x="447768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332" y="606"/>
                  </a:moveTo>
                  <a:lnTo>
                    <a:pt x="157" y="431"/>
                  </a:lnTo>
                  <a:lnTo>
                    <a:pt x="306" y="282"/>
                  </a:lnTo>
                  <a:lnTo>
                    <a:pt x="142" y="127"/>
                  </a:lnTo>
                  <a:lnTo>
                    <a:pt x="0" y="127"/>
                  </a:lnTo>
                  <a:lnTo>
                    <a:pt x="0" y="97"/>
                  </a:lnTo>
                  <a:lnTo>
                    <a:pt x="154" y="97"/>
                  </a:lnTo>
                  <a:lnTo>
                    <a:pt x="348" y="282"/>
                  </a:lnTo>
                  <a:lnTo>
                    <a:pt x="199" y="431"/>
                  </a:lnTo>
                  <a:lnTo>
                    <a:pt x="344" y="576"/>
                  </a:lnTo>
                  <a:lnTo>
                    <a:pt x="423" y="578"/>
                  </a:lnTo>
                  <a:lnTo>
                    <a:pt x="283" y="439"/>
                  </a:lnTo>
                  <a:lnTo>
                    <a:pt x="431" y="292"/>
                  </a:lnTo>
                  <a:lnTo>
                    <a:pt x="357" y="218"/>
                  </a:lnTo>
                  <a:lnTo>
                    <a:pt x="575" y="0"/>
                  </a:lnTo>
                  <a:lnTo>
                    <a:pt x="596" y="21"/>
                  </a:lnTo>
                  <a:lnTo>
                    <a:pt x="399" y="218"/>
                  </a:lnTo>
                  <a:lnTo>
                    <a:pt x="473" y="292"/>
                  </a:lnTo>
                  <a:lnTo>
                    <a:pt x="326" y="439"/>
                  </a:lnTo>
                  <a:lnTo>
                    <a:pt x="495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6" name="Freeform: Shape 427"/>
            <p:cNvSpPr/>
            <p:nvPr/>
          </p:nvSpPr>
          <p:spPr>
            <a:xfrm>
              <a:off x="447768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290" y="1081"/>
                  </a:moveTo>
                  <a:lnTo>
                    <a:pt x="27" y="817"/>
                  </a:lnTo>
                  <a:lnTo>
                    <a:pt x="165" y="683"/>
                  </a:lnTo>
                  <a:lnTo>
                    <a:pt x="74" y="595"/>
                  </a:lnTo>
                  <a:lnTo>
                    <a:pt x="0" y="595"/>
                  </a:lnTo>
                  <a:lnTo>
                    <a:pt x="0" y="565"/>
                  </a:lnTo>
                  <a:lnTo>
                    <a:pt x="86" y="565"/>
                  </a:lnTo>
                  <a:lnTo>
                    <a:pt x="207" y="683"/>
                  </a:lnTo>
                  <a:lnTo>
                    <a:pt x="70" y="819"/>
                  </a:lnTo>
                  <a:lnTo>
                    <a:pt x="302" y="1051"/>
                  </a:lnTo>
                  <a:lnTo>
                    <a:pt x="529" y="1051"/>
                  </a:lnTo>
                  <a:lnTo>
                    <a:pt x="569" y="1011"/>
                  </a:lnTo>
                  <a:lnTo>
                    <a:pt x="390" y="832"/>
                  </a:lnTo>
                  <a:lnTo>
                    <a:pt x="492" y="731"/>
                  </a:lnTo>
                  <a:lnTo>
                    <a:pt x="492" y="584"/>
                  </a:lnTo>
                  <a:lnTo>
                    <a:pt x="674" y="402"/>
                  </a:lnTo>
                  <a:lnTo>
                    <a:pt x="674" y="107"/>
                  </a:lnTo>
                  <a:lnTo>
                    <a:pt x="781" y="0"/>
                  </a:lnTo>
                  <a:lnTo>
                    <a:pt x="781" y="599"/>
                  </a:lnTo>
                  <a:lnTo>
                    <a:pt x="546" y="834"/>
                  </a:lnTo>
                  <a:lnTo>
                    <a:pt x="580" y="865"/>
                  </a:lnTo>
                  <a:lnTo>
                    <a:pt x="629" y="816"/>
                  </a:lnTo>
                  <a:lnTo>
                    <a:pt x="650" y="837"/>
                  </a:lnTo>
                  <a:lnTo>
                    <a:pt x="580" y="907"/>
                  </a:lnTo>
                  <a:lnTo>
                    <a:pt x="503" y="834"/>
                  </a:lnTo>
                  <a:lnTo>
                    <a:pt x="751" y="586"/>
                  </a:lnTo>
                  <a:lnTo>
                    <a:pt x="751" y="72"/>
                  </a:lnTo>
                  <a:lnTo>
                    <a:pt x="704" y="120"/>
                  </a:lnTo>
                  <a:lnTo>
                    <a:pt x="704" y="414"/>
                  </a:lnTo>
                  <a:lnTo>
                    <a:pt x="522" y="596"/>
                  </a:lnTo>
                  <a:lnTo>
                    <a:pt x="522" y="743"/>
                  </a:lnTo>
                  <a:lnTo>
                    <a:pt x="432" y="832"/>
                  </a:lnTo>
                  <a:lnTo>
                    <a:pt x="611" y="1011"/>
                  </a:lnTo>
                  <a:lnTo>
                    <a:pt x="542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7" name="Freeform: Shape 428"/>
            <p:cNvSpPr/>
            <p:nvPr/>
          </p:nvSpPr>
          <p:spPr>
            <a:xfrm>
              <a:off x="4426560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407" y="518"/>
                  </a:moveTo>
                  <a:lnTo>
                    <a:pt x="241" y="351"/>
                  </a:lnTo>
                  <a:lnTo>
                    <a:pt x="188" y="404"/>
                  </a:lnTo>
                  <a:lnTo>
                    <a:pt x="0" y="211"/>
                  </a:lnTo>
                  <a:lnTo>
                    <a:pt x="169" y="41"/>
                  </a:lnTo>
                  <a:lnTo>
                    <a:pt x="158" y="30"/>
                  </a:lnTo>
                  <a:lnTo>
                    <a:pt x="142" y="30"/>
                  </a:lnTo>
                  <a:lnTo>
                    <a:pt x="142" y="0"/>
                  </a:lnTo>
                  <a:lnTo>
                    <a:pt x="169" y="0"/>
                  </a:lnTo>
                  <a:lnTo>
                    <a:pt x="212" y="40"/>
                  </a:lnTo>
                  <a:lnTo>
                    <a:pt x="42" y="211"/>
                  </a:lnTo>
                  <a:lnTo>
                    <a:pt x="188" y="362"/>
                  </a:lnTo>
                  <a:lnTo>
                    <a:pt x="241" y="309"/>
                  </a:lnTo>
                  <a:lnTo>
                    <a:pt x="420" y="488"/>
                  </a:lnTo>
                  <a:lnTo>
                    <a:pt x="572" y="489"/>
                  </a:lnTo>
                  <a:lnTo>
                    <a:pt x="572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8" name="Freeform: Shape 429"/>
            <p:cNvSpPr/>
            <p:nvPr/>
          </p:nvSpPr>
          <p:spPr>
            <a:xfrm>
              <a:off x="4372560" y="4254480"/>
              <a:ext cx="19044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748">
                  <a:moveTo>
                    <a:pt x="153" y="584"/>
                  </a:moveTo>
                  <a:lnTo>
                    <a:pt x="306" y="431"/>
                  </a:lnTo>
                  <a:lnTo>
                    <a:pt x="235" y="361"/>
                  </a:lnTo>
                  <a:lnTo>
                    <a:pt x="151" y="444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253"/>
                  </a:lnTo>
                  <a:lnTo>
                    <a:pt x="151" y="402"/>
                  </a:lnTo>
                  <a:lnTo>
                    <a:pt x="235" y="319"/>
                  </a:lnTo>
                  <a:lnTo>
                    <a:pt x="349" y="431"/>
                  </a:lnTo>
                  <a:lnTo>
                    <a:pt x="196" y="584"/>
                  </a:lnTo>
                  <a:lnTo>
                    <a:pt x="317" y="706"/>
                  </a:lnTo>
                  <a:lnTo>
                    <a:pt x="509" y="514"/>
                  </a:lnTo>
                  <a:lnTo>
                    <a:pt x="530" y="535"/>
                  </a:lnTo>
                  <a:lnTo>
                    <a:pt x="317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9" name="Freeform: Shape 430"/>
            <p:cNvSpPr/>
            <p:nvPr/>
          </p:nvSpPr>
          <p:spPr>
            <a:xfrm>
              <a:off x="440171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306" y="261"/>
                  </a:moveTo>
                  <a:lnTo>
                    <a:pt x="260" y="307"/>
                  </a:lnTo>
                  <a:lnTo>
                    <a:pt x="87" y="134"/>
                  </a:lnTo>
                  <a:lnTo>
                    <a:pt x="30" y="181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85" y="177"/>
                  </a:lnTo>
                  <a:lnTo>
                    <a:pt x="259" y="351"/>
                  </a:lnTo>
                  <a:lnTo>
                    <a:pt x="305" y="305"/>
                  </a:lnTo>
                  <a:lnTo>
                    <a:pt x="397" y="398"/>
                  </a:lnTo>
                  <a:lnTo>
                    <a:pt x="205" y="589"/>
                  </a:lnTo>
                  <a:lnTo>
                    <a:pt x="228" y="612"/>
                  </a:lnTo>
                  <a:lnTo>
                    <a:pt x="443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0" name="Freeform: Shape 431"/>
            <p:cNvSpPr/>
            <p:nvPr/>
          </p:nvSpPr>
          <p:spPr>
            <a:xfrm>
              <a:off x="447768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250" y="42"/>
                  </a:moveTo>
                  <a:lnTo>
                    <a:pt x="194" y="97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182" y="67"/>
                  </a:lnTo>
                  <a:lnTo>
                    <a:pt x="250" y="0"/>
                  </a:lnTo>
                  <a:lnTo>
                    <a:pt x="367" y="110"/>
                  </a:lnTo>
                  <a:lnTo>
                    <a:pt x="346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1" name="Freeform: Shape 432"/>
            <p:cNvSpPr/>
            <p:nvPr/>
          </p:nvSpPr>
          <p:spPr>
            <a:xfrm>
              <a:off x="4357080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44" y="638"/>
                  </a:moveTo>
                  <a:lnTo>
                    <a:pt x="44" y="505"/>
                  </a:lnTo>
                  <a:lnTo>
                    <a:pt x="263" y="505"/>
                  </a:lnTo>
                  <a:lnTo>
                    <a:pt x="298" y="469"/>
                  </a:lnTo>
                  <a:lnTo>
                    <a:pt x="263" y="434"/>
                  </a:lnTo>
                  <a:lnTo>
                    <a:pt x="0" y="434"/>
                  </a:lnTo>
                  <a:lnTo>
                    <a:pt x="0" y="0"/>
                  </a:lnTo>
                  <a:lnTo>
                    <a:pt x="237" y="0"/>
                  </a:lnTo>
                  <a:lnTo>
                    <a:pt x="404" y="166"/>
                  </a:lnTo>
                  <a:lnTo>
                    <a:pt x="383" y="187"/>
                  </a:lnTo>
                  <a:lnTo>
                    <a:pt x="225" y="30"/>
                  </a:lnTo>
                  <a:lnTo>
                    <a:pt x="30" y="30"/>
                  </a:lnTo>
                  <a:lnTo>
                    <a:pt x="30" y="404"/>
                  </a:lnTo>
                  <a:lnTo>
                    <a:pt x="275" y="404"/>
                  </a:lnTo>
                  <a:lnTo>
                    <a:pt x="340" y="469"/>
                  </a:lnTo>
                  <a:lnTo>
                    <a:pt x="275" y="535"/>
                  </a:lnTo>
                  <a:lnTo>
                    <a:pt x="74" y="535"/>
                  </a:lnTo>
                  <a:lnTo>
                    <a:pt x="74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2" name="Freeform: Shape 433"/>
            <p:cNvSpPr/>
            <p:nvPr/>
          </p:nvSpPr>
          <p:spPr>
            <a:xfrm>
              <a:off x="447768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0" y="744"/>
                  </a:moveTo>
                  <a:lnTo>
                    <a:pt x="0" y="714"/>
                  </a:lnTo>
                  <a:lnTo>
                    <a:pt x="32" y="714"/>
                  </a:lnTo>
                  <a:lnTo>
                    <a:pt x="250" y="497"/>
                  </a:lnTo>
                  <a:lnTo>
                    <a:pt x="151" y="399"/>
                  </a:lnTo>
                  <a:lnTo>
                    <a:pt x="363" y="187"/>
                  </a:lnTo>
                  <a:lnTo>
                    <a:pt x="197" y="21"/>
                  </a:lnTo>
                  <a:lnTo>
                    <a:pt x="218" y="0"/>
                  </a:lnTo>
                  <a:lnTo>
                    <a:pt x="406" y="187"/>
                  </a:lnTo>
                  <a:lnTo>
                    <a:pt x="194" y="399"/>
                  </a:lnTo>
                  <a:lnTo>
                    <a:pt x="293" y="497"/>
                  </a:lnTo>
                  <a:lnTo>
                    <a:pt x="44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3" name="Freeform: Shape 434"/>
            <p:cNvSpPr/>
            <p:nvPr/>
          </p:nvSpPr>
          <p:spPr>
            <a:xfrm>
              <a:off x="4402799" y="3636000"/>
              <a:ext cx="5868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88">
                  <a:moveTo>
                    <a:pt x="106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  <a:lnTo>
                    <a:pt x="164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4" name="Freeform: Shape 435"/>
            <p:cNvSpPr/>
            <p:nvPr/>
          </p:nvSpPr>
          <p:spPr>
            <a:xfrm>
              <a:off x="464472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0" y="22"/>
                  </a:moveTo>
                  <a:lnTo>
                    <a:pt x="20" y="3"/>
                  </a:lnTo>
                  <a:lnTo>
                    <a:pt x="123" y="0"/>
                  </a:lnTo>
                  <a:lnTo>
                    <a:pt x="163" y="40"/>
                  </a:lnTo>
                  <a:lnTo>
                    <a:pt x="91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5" name="Freeform: Shape 436"/>
            <p:cNvSpPr/>
            <p:nvPr/>
          </p:nvSpPr>
          <p:spPr>
            <a:xfrm>
              <a:off x="450792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2" y="144"/>
                  </a:moveTo>
                  <a:lnTo>
                    <a:pt x="0" y="40"/>
                  </a:lnTo>
                  <a:lnTo>
                    <a:pt x="39" y="0"/>
                  </a:lnTo>
                  <a:lnTo>
                    <a:pt x="115" y="72"/>
                  </a:lnTo>
                  <a:lnTo>
                    <a:pt x="22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6" name="Freeform: Shape 437"/>
            <p:cNvSpPr/>
            <p:nvPr/>
          </p:nvSpPr>
          <p:spPr>
            <a:xfrm>
              <a:off x="468216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0" y="132"/>
                  </a:moveTo>
                  <a:lnTo>
                    <a:pt x="132" y="0"/>
                  </a:lnTo>
                  <a:lnTo>
                    <a:pt x="132" y="91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7" name="Freeform: Shape 438"/>
            <p:cNvSpPr/>
            <p:nvPr/>
          </p:nvSpPr>
          <p:spPr>
            <a:xfrm>
              <a:off x="3988440" y="3526200"/>
              <a:ext cx="244800" cy="5129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1426">
                  <a:moveTo>
                    <a:pt x="594" y="1426"/>
                  </a:moveTo>
                  <a:lnTo>
                    <a:pt x="594" y="1396"/>
                  </a:lnTo>
                  <a:lnTo>
                    <a:pt x="530" y="1396"/>
                  </a:lnTo>
                  <a:lnTo>
                    <a:pt x="205" y="1073"/>
                  </a:lnTo>
                  <a:lnTo>
                    <a:pt x="282" y="1002"/>
                  </a:lnTo>
                  <a:lnTo>
                    <a:pt x="42" y="762"/>
                  </a:lnTo>
                  <a:lnTo>
                    <a:pt x="350" y="454"/>
                  </a:lnTo>
                  <a:lnTo>
                    <a:pt x="491" y="595"/>
                  </a:lnTo>
                  <a:lnTo>
                    <a:pt x="577" y="508"/>
                  </a:lnTo>
                  <a:lnTo>
                    <a:pt x="577" y="330"/>
                  </a:lnTo>
                  <a:lnTo>
                    <a:pt x="681" y="226"/>
                  </a:lnTo>
                  <a:lnTo>
                    <a:pt x="559" y="105"/>
                  </a:lnTo>
                  <a:lnTo>
                    <a:pt x="97" y="567"/>
                  </a:lnTo>
                  <a:lnTo>
                    <a:pt x="97" y="457"/>
                  </a:lnTo>
                  <a:lnTo>
                    <a:pt x="305" y="249"/>
                  </a:lnTo>
                  <a:lnTo>
                    <a:pt x="223" y="168"/>
                  </a:lnTo>
                  <a:lnTo>
                    <a:pt x="371" y="21"/>
                  </a:lnTo>
                  <a:lnTo>
                    <a:pt x="349" y="0"/>
                  </a:lnTo>
                  <a:lnTo>
                    <a:pt x="181" y="168"/>
                  </a:lnTo>
                  <a:lnTo>
                    <a:pt x="262" y="249"/>
                  </a:lnTo>
                  <a:lnTo>
                    <a:pt x="67" y="444"/>
                  </a:lnTo>
                  <a:lnTo>
                    <a:pt x="67" y="639"/>
                  </a:lnTo>
                  <a:lnTo>
                    <a:pt x="559" y="147"/>
                  </a:lnTo>
                  <a:lnTo>
                    <a:pt x="639" y="226"/>
                  </a:lnTo>
                  <a:lnTo>
                    <a:pt x="547" y="318"/>
                  </a:lnTo>
                  <a:lnTo>
                    <a:pt x="547" y="496"/>
                  </a:lnTo>
                  <a:lnTo>
                    <a:pt x="491" y="553"/>
                  </a:lnTo>
                  <a:lnTo>
                    <a:pt x="350" y="412"/>
                  </a:lnTo>
                  <a:lnTo>
                    <a:pt x="0" y="762"/>
                  </a:lnTo>
                  <a:lnTo>
                    <a:pt x="239" y="1002"/>
                  </a:lnTo>
                  <a:lnTo>
                    <a:pt x="162" y="1073"/>
                  </a:lnTo>
                  <a:lnTo>
                    <a:pt x="518" y="142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8" name="Freeform: Shape 439"/>
            <p:cNvSpPr/>
            <p:nvPr/>
          </p:nvSpPr>
          <p:spPr>
            <a:xfrm>
              <a:off x="4106880" y="3486600"/>
              <a:ext cx="212400" cy="498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386">
                  <a:moveTo>
                    <a:pt x="468" y="1386"/>
                  </a:moveTo>
                  <a:lnTo>
                    <a:pt x="468" y="1326"/>
                  </a:lnTo>
                  <a:lnTo>
                    <a:pt x="280" y="1326"/>
                  </a:lnTo>
                  <a:lnTo>
                    <a:pt x="180" y="1226"/>
                  </a:lnTo>
                  <a:lnTo>
                    <a:pt x="328" y="1078"/>
                  </a:lnTo>
                  <a:lnTo>
                    <a:pt x="524" y="1078"/>
                  </a:lnTo>
                  <a:lnTo>
                    <a:pt x="524" y="836"/>
                  </a:lnTo>
                  <a:lnTo>
                    <a:pt x="424" y="836"/>
                  </a:lnTo>
                  <a:lnTo>
                    <a:pt x="193" y="1067"/>
                  </a:lnTo>
                  <a:lnTo>
                    <a:pt x="66" y="940"/>
                  </a:lnTo>
                  <a:lnTo>
                    <a:pt x="321" y="686"/>
                  </a:lnTo>
                  <a:lnTo>
                    <a:pt x="560" y="686"/>
                  </a:lnTo>
                  <a:lnTo>
                    <a:pt x="560" y="395"/>
                  </a:lnTo>
                  <a:lnTo>
                    <a:pt x="375" y="210"/>
                  </a:lnTo>
                  <a:lnTo>
                    <a:pt x="426" y="159"/>
                  </a:lnTo>
                  <a:lnTo>
                    <a:pt x="591" y="324"/>
                  </a:lnTo>
                  <a:lnTo>
                    <a:pt x="591" y="105"/>
                  </a:lnTo>
                  <a:lnTo>
                    <a:pt x="486" y="0"/>
                  </a:lnTo>
                  <a:lnTo>
                    <a:pt x="323" y="0"/>
                  </a:lnTo>
                  <a:lnTo>
                    <a:pt x="57" y="267"/>
                  </a:lnTo>
                  <a:lnTo>
                    <a:pt x="21" y="231"/>
                  </a:lnTo>
                  <a:lnTo>
                    <a:pt x="0" y="252"/>
                  </a:lnTo>
                  <a:lnTo>
                    <a:pt x="57" y="309"/>
                  </a:lnTo>
                  <a:lnTo>
                    <a:pt x="336" y="30"/>
                  </a:lnTo>
                  <a:lnTo>
                    <a:pt x="474" y="30"/>
                  </a:lnTo>
                  <a:lnTo>
                    <a:pt x="561" y="117"/>
                  </a:lnTo>
                  <a:lnTo>
                    <a:pt x="561" y="252"/>
                  </a:lnTo>
                  <a:lnTo>
                    <a:pt x="426" y="117"/>
                  </a:lnTo>
                  <a:lnTo>
                    <a:pt x="332" y="210"/>
                  </a:lnTo>
                  <a:lnTo>
                    <a:pt x="530" y="408"/>
                  </a:lnTo>
                  <a:lnTo>
                    <a:pt x="530" y="656"/>
                  </a:lnTo>
                  <a:lnTo>
                    <a:pt x="308" y="656"/>
                  </a:lnTo>
                  <a:lnTo>
                    <a:pt x="24" y="940"/>
                  </a:lnTo>
                  <a:lnTo>
                    <a:pt x="193" y="1109"/>
                  </a:lnTo>
                  <a:lnTo>
                    <a:pt x="436" y="866"/>
                  </a:lnTo>
                  <a:lnTo>
                    <a:pt x="494" y="866"/>
                  </a:lnTo>
                  <a:lnTo>
                    <a:pt x="494" y="1048"/>
                  </a:lnTo>
                  <a:lnTo>
                    <a:pt x="315" y="1048"/>
                  </a:lnTo>
                  <a:lnTo>
                    <a:pt x="137" y="1226"/>
                  </a:lnTo>
                  <a:lnTo>
                    <a:pt x="268" y="1356"/>
                  </a:lnTo>
                  <a:lnTo>
                    <a:pt x="438" y="1356"/>
                  </a:lnTo>
                  <a:lnTo>
                    <a:pt x="438" y="13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9" name="Freeform: Shape 440"/>
            <p:cNvSpPr/>
            <p:nvPr/>
          </p:nvSpPr>
          <p:spPr>
            <a:xfrm>
              <a:off x="3930120" y="3810600"/>
              <a:ext cx="271800" cy="25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707">
                  <a:moveTo>
                    <a:pt x="756" y="707"/>
                  </a:moveTo>
                  <a:lnTo>
                    <a:pt x="756" y="677"/>
                  </a:lnTo>
                  <a:lnTo>
                    <a:pt x="635" y="677"/>
                  </a:lnTo>
                  <a:lnTo>
                    <a:pt x="387" y="429"/>
                  </a:lnTo>
                  <a:lnTo>
                    <a:pt x="186" y="431"/>
                  </a:lnTo>
                  <a:lnTo>
                    <a:pt x="42" y="288"/>
                  </a:lnTo>
                  <a:lnTo>
                    <a:pt x="109" y="221"/>
                  </a:lnTo>
                  <a:lnTo>
                    <a:pt x="208" y="320"/>
                  </a:lnTo>
                  <a:lnTo>
                    <a:pt x="317" y="210"/>
                  </a:lnTo>
                  <a:lnTo>
                    <a:pt x="107" y="0"/>
                  </a:lnTo>
                  <a:lnTo>
                    <a:pt x="85" y="21"/>
                  </a:lnTo>
                  <a:lnTo>
                    <a:pt x="275" y="210"/>
                  </a:lnTo>
                  <a:lnTo>
                    <a:pt x="208" y="278"/>
                  </a:lnTo>
                  <a:lnTo>
                    <a:pt x="109" y="179"/>
                  </a:lnTo>
                  <a:lnTo>
                    <a:pt x="0" y="288"/>
                  </a:lnTo>
                  <a:lnTo>
                    <a:pt x="173" y="461"/>
                  </a:lnTo>
                  <a:lnTo>
                    <a:pt x="375" y="459"/>
                  </a:lnTo>
                  <a:lnTo>
                    <a:pt x="622" y="70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0" name="Freeform: Shape 441"/>
            <p:cNvSpPr/>
            <p:nvPr/>
          </p:nvSpPr>
          <p:spPr>
            <a:xfrm>
              <a:off x="3974759" y="4003920"/>
              <a:ext cx="227160" cy="16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448">
                  <a:moveTo>
                    <a:pt x="449" y="321"/>
                  </a:moveTo>
                  <a:lnTo>
                    <a:pt x="632" y="321"/>
                  </a:lnTo>
                  <a:lnTo>
                    <a:pt x="632" y="291"/>
                  </a:lnTo>
                  <a:lnTo>
                    <a:pt x="434" y="291"/>
                  </a:lnTo>
                  <a:lnTo>
                    <a:pt x="312" y="406"/>
                  </a:lnTo>
                  <a:lnTo>
                    <a:pt x="143" y="237"/>
                  </a:lnTo>
                  <a:lnTo>
                    <a:pt x="287" y="92"/>
                  </a:lnTo>
                  <a:lnTo>
                    <a:pt x="195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182" y="30"/>
                  </a:lnTo>
                  <a:lnTo>
                    <a:pt x="245" y="92"/>
                  </a:lnTo>
                  <a:lnTo>
                    <a:pt x="101" y="237"/>
                  </a:lnTo>
                  <a:lnTo>
                    <a:pt x="312" y="4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1" name="Freeform: Shape 442"/>
            <p:cNvSpPr/>
            <p:nvPr/>
          </p:nvSpPr>
          <p:spPr>
            <a:xfrm>
              <a:off x="3987720" y="4099680"/>
              <a:ext cx="214200" cy="218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6" h="608">
                  <a:moveTo>
                    <a:pt x="264" y="606"/>
                  </a:moveTo>
                  <a:lnTo>
                    <a:pt x="439" y="431"/>
                  </a:lnTo>
                  <a:lnTo>
                    <a:pt x="290" y="282"/>
                  </a:lnTo>
                  <a:lnTo>
                    <a:pt x="454" y="127"/>
                  </a:lnTo>
                  <a:lnTo>
                    <a:pt x="596" y="127"/>
                  </a:lnTo>
                  <a:lnTo>
                    <a:pt x="596" y="97"/>
                  </a:lnTo>
                  <a:lnTo>
                    <a:pt x="442" y="97"/>
                  </a:lnTo>
                  <a:lnTo>
                    <a:pt x="248" y="282"/>
                  </a:lnTo>
                  <a:lnTo>
                    <a:pt x="396" y="431"/>
                  </a:lnTo>
                  <a:lnTo>
                    <a:pt x="252" y="576"/>
                  </a:lnTo>
                  <a:lnTo>
                    <a:pt x="173" y="578"/>
                  </a:lnTo>
                  <a:lnTo>
                    <a:pt x="312" y="439"/>
                  </a:lnTo>
                  <a:lnTo>
                    <a:pt x="165" y="292"/>
                  </a:lnTo>
                  <a:lnTo>
                    <a:pt x="239" y="218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97" y="218"/>
                  </a:lnTo>
                  <a:lnTo>
                    <a:pt x="123" y="292"/>
                  </a:lnTo>
                  <a:lnTo>
                    <a:pt x="270" y="439"/>
                  </a:lnTo>
                  <a:lnTo>
                    <a:pt x="101" y="60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2" name="Freeform: Shape 443"/>
            <p:cNvSpPr/>
            <p:nvPr/>
          </p:nvSpPr>
          <p:spPr>
            <a:xfrm>
              <a:off x="3921120" y="3956760"/>
              <a:ext cx="280800" cy="388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1" h="1081">
                  <a:moveTo>
                    <a:pt x="491" y="1081"/>
                  </a:moveTo>
                  <a:lnTo>
                    <a:pt x="754" y="817"/>
                  </a:lnTo>
                  <a:lnTo>
                    <a:pt x="616" y="683"/>
                  </a:lnTo>
                  <a:lnTo>
                    <a:pt x="707" y="595"/>
                  </a:lnTo>
                  <a:lnTo>
                    <a:pt x="781" y="595"/>
                  </a:lnTo>
                  <a:lnTo>
                    <a:pt x="781" y="565"/>
                  </a:lnTo>
                  <a:lnTo>
                    <a:pt x="695" y="565"/>
                  </a:lnTo>
                  <a:lnTo>
                    <a:pt x="574" y="683"/>
                  </a:lnTo>
                  <a:lnTo>
                    <a:pt x="711" y="819"/>
                  </a:lnTo>
                  <a:lnTo>
                    <a:pt x="479" y="1051"/>
                  </a:lnTo>
                  <a:lnTo>
                    <a:pt x="251" y="1051"/>
                  </a:lnTo>
                  <a:lnTo>
                    <a:pt x="212" y="1011"/>
                  </a:lnTo>
                  <a:lnTo>
                    <a:pt x="391" y="832"/>
                  </a:lnTo>
                  <a:lnTo>
                    <a:pt x="289" y="731"/>
                  </a:lnTo>
                  <a:lnTo>
                    <a:pt x="289" y="584"/>
                  </a:lnTo>
                  <a:lnTo>
                    <a:pt x="107" y="402"/>
                  </a:lnTo>
                  <a:lnTo>
                    <a:pt x="107" y="107"/>
                  </a:lnTo>
                  <a:lnTo>
                    <a:pt x="0" y="0"/>
                  </a:lnTo>
                  <a:lnTo>
                    <a:pt x="0" y="599"/>
                  </a:lnTo>
                  <a:lnTo>
                    <a:pt x="255" y="854"/>
                  </a:lnTo>
                  <a:lnTo>
                    <a:pt x="277" y="834"/>
                  </a:lnTo>
                  <a:lnTo>
                    <a:pt x="30" y="586"/>
                  </a:lnTo>
                  <a:lnTo>
                    <a:pt x="30" y="72"/>
                  </a:lnTo>
                  <a:lnTo>
                    <a:pt x="77" y="120"/>
                  </a:lnTo>
                  <a:lnTo>
                    <a:pt x="77" y="414"/>
                  </a:lnTo>
                  <a:lnTo>
                    <a:pt x="259" y="596"/>
                  </a:lnTo>
                  <a:lnTo>
                    <a:pt x="259" y="743"/>
                  </a:lnTo>
                  <a:lnTo>
                    <a:pt x="348" y="832"/>
                  </a:lnTo>
                  <a:lnTo>
                    <a:pt x="170" y="1011"/>
                  </a:lnTo>
                  <a:lnTo>
                    <a:pt x="239" y="108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3" name="Freeform: Shape 444"/>
            <p:cNvSpPr/>
            <p:nvPr/>
          </p:nvSpPr>
          <p:spPr>
            <a:xfrm>
              <a:off x="4047479" y="4191120"/>
              <a:ext cx="205560" cy="18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2" h="519">
                  <a:moveTo>
                    <a:pt x="164" y="518"/>
                  </a:moveTo>
                  <a:lnTo>
                    <a:pt x="331" y="351"/>
                  </a:lnTo>
                  <a:lnTo>
                    <a:pt x="384" y="404"/>
                  </a:lnTo>
                  <a:lnTo>
                    <a:pt x="572" y="211"/>
                  </a:lnTo>
                  <a:lnTo>
                    <a:pt x="402" y="41"/>
                  </a:lnTo>
                  <a:lnTo>
                    <a:pt x="414" y="30"/>
                  </a:lnTo>
                  <a:lnTo>
                    <a:pt x="430" y="30"/>
                  </a:lnTo>
                  <a:lnTo>
                    <a:pt x="430" y="0"/>
                  </a:lnTo>
                  <a:lnTo>
                    <a:pt x="402" y="0"/>
                  </a:lnTo>
                  <a:lnTo>
                    <a:pt x="359" y="40"/>
                  </a:lnTo>
                  <a:lnTo>
                    <a:pt x="530" y="211"/>
                  </a:lnTo>
                  <a:lnTo>
                    <a:pt x="384" y="362"/>
                  </a:lnTo>
                  <a:lnTo>
                    <a:pt x="331" y="309"/>
                  </a:lnTo>
                  <a:lnTo>
                    <a:pt x="152" y="488"/>
                  </a:lnTo>
                  <a:lnTo>
                    <a:pt x="0" y="489"/>
                  </a:lnTo>
                  <a:lnTo>
                    <a:pt x="0" y="519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4" name="Freeform: Shape 445"/>
            <p:cNvSpPr/>
            <p:nvPr/>
          </p:nvSpPr>
          <p:spPr>
            <a:xfrm>
              <a:off x="4116600" y="4254480"/>
              <a:ext cx="190080" cy="26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748">
                  <a:moveTo>
                    <a:pt x="376" y="584"/>
                  </a:moveTo>
                  <a:lnTo>
                    <a:pt x="223" y="431"/>
                  </a:lnTo>
                  <a:lnTo>
                    <a:pt x="295" y="361"/>
                  </a:lnTo>
                  <a:lnTo>
                    <a:pt x="379" y="444"/>
                  </a:lnTo>
                  <a:lnTo>
                    <a:pt x="529" y="265"/>
                  </a:lnTo>
                  <a:lnTo>
                    <a:pt x="529" y="0"/>
                  </a:lnTo>
                  <a:lnTo>
                    <a:pt x="499" y="0"/>
                  </a:lnTo>
                  <a:lnTo>
                    <a:pt x="499" y="253"/>
                  </a:lnTo>
                  <a:lnTo>
                    <a:pt x="379" y="402"/>
                  </a:lnTo>
                  <a:lnTo>
                    <a:pt x="295" y="319"/>
                  </a:lnTo>
                  <a:lnTo>
                    <a:pt x="181" y="431"/>
                  </a:lnTo>
                  <a:lnTo>
                    <a:pt x="334" y="584"/>
                  </a:lnTo>
                  <a:lnTo>
                    <a:pt x="213" y="706"/>
                  </a:lnTo>
                  <a:lnTo>
                    <a:pt x="21" y="514"/>
                  </a:lnTo>
                  <a:lnTo>
                    <a:pt x="0" y="535"/>
                  </a:lnTo>
                  <a:lnTo>
                    <a:pt x="213" y="7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5" name="Freeform: Shape 446"/>
            <p:cNvSpPr/>
            <p:nvPr/>
          </p:nvSpPr>
          <p:spPr>
            <a:xfrm>
              <a:off x="4118759" y="4254480"/>
              <a:ext cx="159120" cy="219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3" h="612">
                  <a:moveTo>
                    <a:pt x="136" y="261"/>
                  </a:moveTo>
                  <a:lnTo>
                    <a:pt x="182" y="307"/>
                  </a:lnTo>
                  <a:lnTo>
                    <a:pt x="356" y="134"/>
                  </a:lnTo>
                  <a:lnTo>
                    <a:pt x="413" y="181"/>
                  </a:lnTo>
                  <a:lnTo>
                    <a:pt x="413" y="0"/>
                  </a:lnTo>
                  <a:lnTo>
                    <a:pt x="443" y="0"/>
                  </a:lnTo>
                  <a:lnTo>
                    <a:pt x="443" y="253"/>
                  </a:lnTo>
                  <a:lnTo>
                    <a:pt x="358" y="177"/>
                  </a:lnTo>
                  <a:lnTo>
                    <a:pt x="184" y="351"/>
                  </a:lnTo>
                  <a:lnTo>
                    <a:pt x="138" y="305"/>
                  </a:lnTo>
                  <a:lnTo>
                    <a:pt x="46" y="398"/>
                  </a:lnTo>
                  <a:lnTo>
                    <a:pt x="238" y="589"/>
                  </a:lnTo>
                  <a:lnTo>
                    <a:pt x="215" y="612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6" name="Freeform: Shape 447"/>
            <p:cNvSpPr/>
            <p:nvPr/>
          </p:nvSpPr>
          <p:spPr>
            <a:xfrm>
              <a:off x="4070160" y="4057559"/>
              <a:ext cx="131760" cy="46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131">
                  <a:moveTo>
                    <a:pt x="117" y="42"/>
                  </a:moveTo>
                  <a:lnTo>
                    <a:pt x="173" y="97"/>
                  </a:lnTo>
                  <a:lnTo>
                    <a:pt x="367" y="97"/>
                  </a:lnTo>
                  <a:lnTo>
                    <a:pt x="367" y="67"/>
                  </a:lnTo>
                  <a:lnTo>
                    <a:pt x="185" y="67"/>
                  </a:lnTo>
                  <a:lnTo>
                    <a:pt x="117" y="0"/>
                  </a:lnTo>
                  <a:lnTo>
                    <a:pt x="0" y="110"/>
                  </a:lnTo>
                  <a:lnTo>
                    <a:pt x="21" y="13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7" name="Freeform: Shape 448"/>
            <p:cNvSpPr/>
            <p:nvPr/>
          </p:nvSpPr>
          <p:spPr>
            <a:xfrm>
              <a:off x="4177439" y="3755880"/>
              <a:ext cx="145080" cy="22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4" h="638">
                  <a:moveTo>
                    <a:pt x="360" y="638"/>
                  </a:moveTo>
                  <a:lnTo>
                    <a:pt x="360" y="505"/>
                  </a:lnTo>
                  <a:lnTo>
                    <a:pt x="141" y="505"/>
                  </a:lnTo>
                  <a:lnTo>
                    <a:pt x="106" y="469"/>
                  </a:lnTo>
                  <a:lnTo>
                    <a:pt x="141" y="434"/>
                  </a:lnTo>
                  <a:lnTo>
                    <a:pt x="404" y="434"/>
                  </a:lnTo>
                  <a:lnTo>
                    <a:pt x="404" y="0"/>
                  </a:lnTo>
                  <a:lnTo>
                    <a:pt x="166" y="0"/>
                  </a:lnTo>
                  <a:lnTo>
                    <a:pt x="0" y="166"/>
                  </a:lnTo>
                  <a:lnTo>
                    <a:pt x="21" y="187"/>
                  </a:lnTo>
                  <a:lnTo>
                    <a:pt x="179" y="30"/>
                  </a:lnTo>
                  <a:lnTo>
                    <a:pt x="374" y="30"/>
                  </a:lnTo>
                  <a:lnTo>
                    <a:pt x="374" y="404"/>
                  </a:lnTo>
                  <a:lnTo>
                    <a:pt x="129" y="404"/>
                  </a:lnTo>
                  <a:lnTo>
                    <a:pt x="63" y="469"/>
                  </a:lnTo>
                  <a:lnTo>
                    <a:pt x="129" y="535"/>
                  </a:lnTo>
                  <a:lnTo>
                    <a:pt x="330" y="535"/>
                  </a:lnTo>
                  <a:lnTo>
                    <a:pt x="330" y="63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8" name="Freeform: Shape 449"/>
            <p:cNvSpPr/>
            <p:nvPr/>
          </p:nvSpPr>
          <p:spPr>
            <a:xfrm>
              <a:off x="4056120" y="3742560"/>
              <a:ext cx="145800" cy="267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744">
                  <a:moveTo>
                    <a:pt x="406" y="744"/>
                  </a:moveTo>
                  <a:lnTo>
                    <a:pt x="406" y="714"/>
                  </a:lnTo>
                  <a:lnTo>
                    <a:pt x="374" y="714"/>
                  </a:lnTo>
                  <a:lnTo>
                    <a:pt x="156" y="497"/>
                  </a:lnTo>
                  <a:lnTo>
                    <a:pt x="254" y="399"/>
                  </a:lnTo>
                  <a:lnTo>
                    <a:pt x="42" y="187"/>
                  </a:lnTo>
                  <a:lnTo>
                    <a:pt x="209" y="21"/>
                  </a:lnTo>
                  <a:lnTo>
                    <a:pt x="188" y="0"/>
                  </a:lnTo>
                  <a:lnTo>
                    <a:pt x="0" y="187"/>
                  </a:lnTo>
                  <a:lnTo>
                    <a:pt x="212" y="399"/>
                  </a:lnTo>
                  <a:lnTo>
                    <a:pt x="113" y="497"/>
                  </a:lnTo>
                  <a:lnTo>
                    <a:pt x="362" y="74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9" name="Freeform: Shape 450"/>
            <p:cNvSpPr/>
            <p:nvPr/>
          </p:nvSpPr>
          <p:spPr>
            <a:xfrm>
              <a:off x="4218120" y="3636000"/>
              <a:ext cx="5832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88">
                  <a:moveTo>
                    <a:pt x="58" y="0"/>
                  </a:moveTo>
                  <a:lnTo>
                    <a:pt x="163" y="0"/>
                  </a:lnTo>
                  <a:lnTo>
                    <a:pt x="163" y="188"/>
                  </a:lnTo>
                  <a:lnTo>
                    <a:pt x="0" y="18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0" name="Freeform: Shape 451"/>
            <p:cNvSpPr/>
            <p:nvPr/>
          </p:nvSpPr>
          <p:spPr>
            <a:xfrm>
              <a:off x="3976560" y="4031999"/>
              <a:ext cx="58320" cy="4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16">
                  <a:moveTo>
                    <a:pt x="163" y="22"/>
                  </a:moveTo>
                  <a:lnTo>
                    <a:pt x="143" y="3"/>
                  </a:lnTo>
                  <a:lnTo>
                    <a:pt x="39" y="0"/>
                  </a:lnTo>
                  <a:lnTo>
                    <a:pt x="0" y="40"/>
                  </a:lnTo>
                  <a:lnTo>
                    <a:pt x="72" y="11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1" name="Freeform: Shape 452"/>
            <p:cNvSpPr/>
            <p:nvPr/>
          </p:nvSpPr>
          <p:spPr>
            <a:xfrm>
              <a:off x="4130640" y="3640680"/>
              <a:ext cx="41040" cy="5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4">
                  <a:moveTo>
                    <a:pt x="112" y="144"/>
                  </a:moveTo>
                  <a:lnTo>
                    <a:pt x="115" y="40"/>
                  </a:lnTo>
                  <a:lnTo>
                    <a:pt x="75" y="0"/>
                  </a:lnTo>
                  <a:lnTo>
                    <a:pt x="0" y="72"/>
                  </a:lnTo>
                  <a:lnTo>
                    <a:pt x="93" y="16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2" name="Freeform: Shape 453"/>
            <p:cNvSpPr/>
            <p:nvPr/>
          </p:nvSpPr>
          <p:spPr>
            <a:xfrm>
              <a:off x="3950280" y="4130640"/>
              <a:ext cx="47160" cy="79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223">
                  <a:moveTo>
                    <a:pt x="132" y="132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32" y="22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3" name="Freeform: Shape 454"/>
            <p:cNvSpPr/>
            <p:nvPr/>
          </p:nvSpPr>
          <p:spPr>
            <a:xfrm>
              <a:off x="6734879" y="3797640"/>
              <a:ext cx="25560" cy="2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61">
                  <a:moveTo>
                    <a:pt x="12" y="32"/>
                  </a:moveTo>
                  <a:cubicBezTo>
                    <a:pt x="20" y="21"/>
                    <a:pt x="28" y="14"/>
                    <a:pt x="39" y="7"/>
                  </a:cubicBezTo>
                  <a:cubicBezTo>
                    <a:pt x="45" y="4"/>
                    <a:pt x="49" y="2"/>
                    <a:pt x="55" y="0"/>
                  </a:cubicBezTo>
                  <a:lnTo>
                    <a:pt x="72" y="15"/>
                  </a:lnTo>
                  <a:lnTo>
                    <a:pt x="65" y="34"/>
                  </a:lnTo>
                  <a:cubicBezTo>
                    <a:pt x="62" y="35"/>
                    <a:pt x="59" y="36"/>
                    <a:pt x="57" y="38"/>
                  </a:cubicBezTo>
                  <a:cubicBezTo>
                    <a:pt x="48" y="44"/>
                    <a:pt x="42" y="49"/>
                    <a:pt x="36" y="58"/>
                  </a:cubicBezTo>
                  <a:cubicBezTo>
                    <a:pt x="35" y="59"/>
                    <a:pt x="35" y="60"/>
                    <a:pt x="35" y="61"/>
                  </a:cubicBezTo>
                  <a:lnTo>
                    <a:pt x="22" y="45"/>
                  </a:lnTo>
                  <a:lnTo>
                    <a:pt x="0" y="52"/>
                  </a:lnTo>
                  <a:cubicBezTo>
                    <a:pt x="2" y="48"/>
                    <a:pt x="4" y="45"/>
                    <a:pt x="6" y="41"/>
                  </a:cubicBezTo>
                  <a:cubicBezTo>
                    <a:pt x="8" y="38"/>
                    <a:pt x="10" y="35"/>
                    <a:pt x="12" y="32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4" name="Freeform: Shape 455"/>
            <p:cNvSpPr/>
            <p:nvPr/>
          </p:nvSpPr>
          <p:spPr>
            <a:xfrm>
              <a:off x="6732719" y="3819959"/>
              <a:ext cx="15480" cy="28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80">
                  <a:moveTo>
                    <a:pt x="19" y="80"/>
                  </a:moveTo>
                  <a:cubicBezTo>
                    <a:pt x="16" y="77"/>
                    <a:pt x="14" y="74"/>
                    <a:pt x="12" y="70"/>
                  </a:cubicBezTo>
                  <a:cubicBezTo>
                    <a:pt x="4" y="55"/>
                    <a:pt x="0" y="41"/>
                    <a:pt x="0" y="24"/>
                  </a:cubicBezTo>
                  <a:cubicBezTo>
                    <a:pt x="0" y="18"/>
                    <a:pt x="0" y="13"/>
                    <a:pt x="1" y="7"/>
                  </a:cubicBezTo>
                  <a:lnTo>
                    <a:pt x="23" y="0"/>
                  </a:lnTo>
                  <a:lnTo>
                    <a:pt x="36" y="16"/>
                  </a:lnTo>
                  <a:cubicBezTo>
                    <a:pt x="35" y="19"/>
                    <a:pt x="35" y="21"/>
                    <a:pt x="35" y="24"/>
                  </a:cubicBezTo>
                  <a:cubicBezTo>
                    <a:pt x="35" y="35"/>
                    <a:pt x="37" y="43"/>
                    <a:pt x="42" y="52"/>
                  </a:cubicBezTo>
                  <a:cubicBezTo>
                    <a:pt x="43" y="53"/>
                    <a:pt x="43" y="54"/>
                    <a:pt x="44" y="55"/>
                  </a:cubicBezTo>
                  <a:lnTo>
                    <a:pt x="23" y="5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5" name="Freeform: Shape 456"/>
            <p:cNvSpPr/>
            <p:nvPr/>
          </p:nvSpPr>
          <p:spPr>
            <a:xfrm>
              <a:off x="6743880" y="3844440"/>
              <a:ext cx="2592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8">
                  <a:moveTo>
                    <a:pt x="71" y="47"/>
                  </a:moveTo>
                  <a:cubicBezTo>
                    <a:pt x="67" y="47"/>
                    <a:pt x="64" y="48"/>
                    <a:pt x="60" y="48"/>
                  </a:cubicBezTo>
                  <a:cubicBezTo>
                    <a:pt x="43" y="48"/>
                    <a:pt x="29" y="44"/>
                    <a:pt x="14" y="35"/>
                  </a:cubicBezTo>
                  <a:cubicBezTo>
                    <a:pt x="9" y="32"/>
                    <a:pt x="5" y="29"/>
                    <a:pt x="0" y="26"/>
                  </a:cubicBezTo>
                  <a:lnTo>
                    <a:pt x="5" y="3"/>
                  </a:lnTo>
                  <a:lnTo>
                    <a:pt x="25" y="0"/>
                  </a:lnTo>
                  <a:cubicBezTo>
                    <a:pt x="27" y="2"/>
                    <a:pt x="29" y="3"/>
                    <a:pt x="32" y="5"/>
                  </a:cubicBezTo>
                  <a:cubicBezTo>
                    <a:pt x="40" y="10"/>
                    <a:pt x="49" y="12"/>
                    <a:pt x="60" y="12"/>
                  </a:cubicBezTo>
                  <a:cubicBezTo>
                    <a:pt x="61" y="12"/>
                    <a:pt x="62" y="12"/>
                    <a:pt x="63" y="12"/>
                  </a:cubicBezTo>
                  <a:lnTo>
                    <a:pt x="55" y="32"/>
                  </a:lnTo>
                  <a:lnTo>
                    <a:pt x="73" y="47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6" name="Freeform: Shape 457"/>
            <p:cNvSpPr/>
            <p:nvPr/>
          </p:nvSpPr>
          <p:spPr>
            <a:xfrm>
              <a:off x="6760799" y="3795839"/>
              <a:ext cx="25560" cy="1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48">
                  <a:moveTo>
                    <a:pt x="21" y="1"/>
                  </a:moveTo>
                  <a:cubicBezTo>
                    <a:pt x="35" y="2"/>
                    <a:pt x="47" y="6"/>
                    <a:pt x="58" y="13"/>
                  </a:cubicBezTo>
                  <a:cubicBezTo>
                    <a:pt x="64" y="16"/>
                    <a:pt x="68" y="18"/>
                    <a:pt x="72" y="22"/>
                  </a:cubicBezTo>
                  <a:lnTo>
                    <a:pt x="68" y="45"/>
                  </a:lnTo>
                  <a:lnTo>
                    <a:pt x="48" y="48"/>
                  </a:lnTo>
                  <a:cubicBezTo>
                    <a:pt x="46" y="46"/>
                    <a:pt x="44" y="45"/>
                    <a:pt x="41" y="43"/>
                  </a:cubicBezTo>
                  <a:cubicBezTo>
                    <a:pt x="32" y="38"/>
                    <a:pt x="23" y="36"/>
                    <a:pt x="13" y="36"/>
                  </a:cubicBezTo>
                  <a:cubicBezTo>
                    <a:pt x="12" y="36"/>
                    <a:pt x="11" y="36"/>
                    <a:pt x="10" y="36"/>
                  </a:cubicBezTo>
                  <a:lnTo>
                    <a:pt x="17" y="16"/>
                  </a:lnTo>
                  <a:lnTo>
                    <a:pt x="0" y="1"/>
                  </a:lnTo>
                  <a:cubicBezTo>
                    <a:pt x="5" y="1"/>
                    <a:pt x="9" y="0"/>
                    <a:pt x="13" y="0"/>
                  </a:cubicBezTo>
                  <a:cubicBezTo>
                    <a:pt x="16" y="0"/>
                    <a:pt x="19" y="0"/>
                    <a:pt x="21" y="1"/>
                  </a:cubicBez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7" name="Freeform: Shape 458"/>
            <p:cNvSpPr/>
            <p:nvPr/>
          </p:nvSpPr>
          <p:spPr>
            <a:xfrm>
              <a:off x="2681280" y="3287159"/>
              <a:ext cx="6663960" cy="1435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12" h="3989">
                  <a:moveTo>
                    <a:pt x="18416" y="669"/>
                  </a:moveTo>
                  <a:lnTo>
                    <a:pt x="15142" y="669"/>
                  </a:lnTo>
                  <a:cubicBezTo>
                    <a:pt x="15125" y="669"/>
                    <a:pt x="15110" y="673"/>
                    <a:pt x="15094" y="682"/>
                  </a:cubicBezTo>
                  <a:cubicBezTo>
                    <a:pt x="15079" y="691"/>
                    <a:pt x="15068" y="701"/>
                    <a:pt x="15059" y="717"/>
                  </a:cubicBezTo>
                  <a:cubicBezTo>
                    <a:pt x="15050" y="732"/>
                    <a:pt x="15046" y="748"/>
                    <a:pt x="15046" y="766"/>
                  </a:cubicBezTo>
                  <a:lnTo>
                    <a:pt x="15046" y="1882"/>
                  </a:lnTo>
                  <a:cubicBezTo>
                    <a:pt x="15046" y="1882"/>
                    <a:pt x="15045" y="1983"/>
                    <a:pt x="14934" y="1983"/>
                  </a:cubicBezTo>
                  <a:cubicBezTo>
                    <a:pt x="14878" y="1983"/>
                    <a:pt x="14832" y="1943"/>
                    <a:pt x="14782" y="1878"/>
                  </a:cubicBezTo>
                  <a:cubicBezTo>
                    <a:pt x="14704" y="1739"/>
                    <a:pt x="14577" y="1620"/>
                    <a:pt x="14413" y="1539"/>
                  </a:cubicBezTo>
                  <a:cubicBezTo>
                    <a:pt x="14415" y="1523"/>
                    <a:pt x="14415" y="1506"/>
                    <a:pt x="14415" y="1490"/>
                  </a:cubicBezTo>
                  <a:cubicBezTo>
                    <a:pt x="14415" y="1353"/>
                    <a:pt x="14385" y="1236"/>
                    <a:pt x="14315" y="1116"/>
                  </a:cubicBezTo>
                  <a:cubicBezTo>
                    <a:pt x="14247" y="997"/>
                    <a:pt x="14160" y="911"/>
                    <a:pt x="14041" y="843"/>
                  </a:cubicBezTo>
                  <a:cubicBezTo>
                    <a:pt x="13922" y="774"/>
                    <a:pt x="13805" y="742"/>
                    <a:pt x="13667" y="742"/>
                  </a:cubicBezTo>
                  <a:cubicBezTo>
                    <a:pt x="13529" y="742"/>
                    <a:pt x="13412" y="774"/>
                    <a:pt x="13293" y="843"/>
                  </a:cubicBezTo>
                  <a:cubicBezTo>
                    <a:pt x="13174" y="911"/>
                    <a:pt x="13088" y="997"/>
                    <a:pt x="13019" y="1116"/>
                  </a:cubicBezTo>
                  <a:cubicBezTo>
                    <a:pt x="13003" y="1144"/>
                    <a:pt x="12991" y="1168"/>
                    <a:pt x="12979" y="1197"/>
                  </a:cubicBezTo>
                  <a:cubicBezTo>
                    <a:pt x="12906" y="1171"/>
                    <a:pt x="12841" y="1159"/>
                    <a:pt x="12764" y="1159"/>
                  </a:cubicBezTo>
                  <a:cubicBezTo>
                    <a:pt x="12650" y="1159"/>
                    <a:pt x="12554" y="1185"/>
                    <a:pt x="12455" y="1242"/>
                  </a:cubicBezTo>
                  <a:cubicBezTo>
                    <a:pt x="12356" y="1299"/>
                    <a:pt x="12284" y="1370"/>
                    <a:pt x="12228" y="1469"/>
                  </a:cubicBezTo>
                  <a:cubicBezTo>
                    <a:pt x="12179" y="1553"/>
                    <a:pt x="12155" y="1633"/>
                    <a:pt x="12147" y="1729"/>
                  </a:cubicBezTo>
                  <a:cubicBezTo>
                    <a:pt x="12116" y="1742"/>
                    <a:pt x="12091" y="1754"/>
                    <a:pt x="12062" y="1771"/>
                  </a:cubicBezTo>
                  <a:cubicBezTo>
                    <a:pt x="12000" y="1807"/>
                    <a:pt x="11951" y="1845"/>
                    <a:pt x="11900" y="1896"/>
                  </a:cubicBezTo>
                  <a:cubicBezTo>
                    <a:pt x="11807" y="1982"/>
                    <a:pt x="11752" y="2011"/>
                    <a:pt x="11704" y="2011"/>
                  </a:cubicBezTo>
                  <a:cubicBezTo>
                    <a:pt x="11655" y="2011"/>
                    <a:pt x="11596" y="1984"/>
                    <a:pt x="11593" y="1838"/>
                  </a:cubicBezTo>
                  <a:lnTo>
                    <a:pt x="11593" y="924"/>
                  </a:lnTo>
                  <a:cubicBezTo>
                    <a:pt x="11593" y="891"/>
                    <a:pt x="11585" y="863"/>
                    <a:pt x="11569" y="834"/>
                  </a:cubicBezTo>
                  <a:cubicBezTo>
                    <a:pt x="11552" y="805"/>
                    <a:pt x="11532" y="784"/>
                    <a:pt x="11503" y="768"/>
                  </a:cubicBezTo>
                  <a:cubicBezTo>
                    <a:pt x="11474" y="751"/>
                    <a:pt x="11446" y="744"/>
                    <a:pt x="11413" y="744"/>
                  </a:cubicBezTo>
                  <a:lnTo>
                    <a:pt x="9252" y="744"/>
                  </a:lnTo>
                  <a:cubicBezTo>
                    <a:pt x="9080" y="630"/>
                    <a:pt x="8889" y="540"/>
                    <a:pt x="8698" y="471"/>
                  </a:cubicBezTo>
                  <a:cubicBezTo>
                    <a:pt x="8195" y="288"/>
                    <a:pt x="7656" y="259"/>
                    <a:pt x="7130" y="333"/>
                  </a:cubicBezTo>
                  <a:cubicBezTo>
                    <a:pt x="6766" y="385"/>
                    <a:pt x="6409" y="495"/>
                    <a:pt x="6070" y="639"/>
                  </a:cubicBezTo>
                  <a:cubicBezTo>
                    <a:pt x="5928" y="484"/>
                    <a:pt x="5787" y="372"/>
                    <a:pt x="5605" y="267"/>
                  </a:cubicBezTo>
                  <a:cubicBezTo>
                    <a:pt x="5287" y="83"/>
                    <a:pt x="4974" y="0"/>
                    <a:pt x="4607" y="0"/>
                  </a:cubicBezTo>
                  <a:cubicBezTo>
                    <a:pt x="4240" y="0"/>
                    <a:pt x="3927" y="83"/>
                    <a:pt x="3609" y="267"/>
                  </a:cubicBezTo>
                  <a:cubicBezTo>
                    <a:pt x="3400" y="388"/>
                    <a:pt x="3240" y="521"/>
                    <a:pt x="3084" y="705"/>
                  </a:cubicBezTo>
                  <a:cubicBezTo>
                    <a:pt x="2833" y="579"/>
                    <a:pt x="2606" y="500"/>
                    <a:pt x="2331" y="443"/>
                  </a:cubicBezTo>
                  <a:cubicBezTo>
                    <a:pt x="2148" y="406"/>
                    <a:pt x="1991" y="390"/>
                    <a:pt x="1805" y="390"/>
                  </a:cubicBezTo>
                  <a:cubicBezTo>
                    <a:pt x="1633" y="390"/>
                    <a:pt x="1487" y="404"/>
                    <a:pt x="1317" y="435"/>
                  </a:cubicBezTo>
                  <a:cubicBezTo>
                    <a:pt x="1066" y="482"/>
                    <a:pt x="859" y="549"/>
                    <a:pt x="628" y="658"/>
                  </a:cubicBezTo>
                  <a:cubicBezTo>
                    <a:pt x="405" y="762"/>
                    <a:pt x="185" y="893"/>
                    <a:pt x="0" y="1058"/>
                  </a:cubicBezTo>
                  <a:lnTo>
                    <a:pt x="31" y="1095"/>
                  </a:lnTo>
                  <a:cubicBezTo>
                    <a:pt x="240" y="943"/>
                    <a:pt x="484" y="830"/>
                    <a:pt x="729" y="750"/>
                  </a:cubicBezTo>
                  <a:cubicBezTo>
                    <a:pt x="1098" y="628"/>
                    <a:pt x="1503" y="577"/>
                    <a:pt x="1889" y="636"/>
                  </a:cubicBezTo>
                  <a:cubicBezTo>
                    <a:pt x="2234" y="690"/>
                    <a:pt x="2518" y="790"/>
                    <a:pt x="2820" y="964"/>
                  </a:cubicBezTo>
                  <a:cubicBezTo>
                    <a:pt x="2840" y="976"/>
                    <a:pt x="2858" y="986"/>
                    <a:pt x="2878" y="999"/>
                  </a:cubicBezTo>
                  <a:cubicBezTo>
                    <a:pt x="2695" y="1316"/>
                    <a:pt x="2611" y="1628"/>
                    <a:pt x="2611" y="1994"/>
                  </a:cubicBezTo>
                  <a:cubicBezTo>
                    <a:pt x="2611" y="2362"/>
                    <a:pt x="2695" y="2674"/>
                    <a:pt x="2879" y="2992"/>
                  </a:cubicBezTo>
                  <a:cubicBezTo>
                    <a:pt x="3062" y="3310"/>
                    <a:pt x="3291" y="3538"/>
                    <a:pt x="3609" y="3722"/>
                  </a:cubicBezTo>
                  <a:cubicBezTo>
                    <a:pt x="3927" y="3905"/>
                    <a:pt x="4239" y="3989"/>
                    <a:pt x="4607" y="3989"/>
                  </a:cubicBezTo>
                  <a:cubicBezTo>
                    <a:pt x="4974" y="3989"/>
                    <a:pt x="5287" y="3905"/>
                    <a:pt x="5605" y="3722"/>
                  </a:cubicBezTo>
                  <a:cubicBezTo>
                    <a:pt x="5923" y="3538"/>
                    <a:pt x="6151" y="3310"/>
                    <a:pt x="6335" y="2992"/>
                  </a:cubicBezTo>
                  <a:cubicBezTo>
                    <a:pt x="6518" y="2674"/>
                    <a:pt x="6603" y="2361"/>
                    <a:pt x="6603" y="1994"/>
                  </a:cubicBezTo>
                  <a:cubicBezTo>
                    <a:pt x="6603" y="1626"/>
                    <a:pt x="6519" y="1315"/>
                    <a:pt x="6335" y="997"/>
                  </a:cubicBezTo>
                  <a:cubicBezTo>
                    <a:pt x="6319" y="967"/>
                    <a:pt x="6304" y="943"/>
                    <a:pt x="6285" y="914"/>
                  </a:cubicBezTo>
                  <a:cubicBezTo>
                    <a:pt x="6469" y="822"/>
                    <a:pt x="6629" y="753"/>
                    <a:pt x="6823" y="686"/>
                  </a:cubicBezTo>
                  <a:cubicBezTo>
                    <a:pt x="7202" y="555"/>
                    <a:pt x="7601" y="482"/>
                    <a:pt x="8004" y="492"/>
                  </a:cubicBezTo>
                  <a:cubicBezTo>
                    <a:pt x="8275" y="499"/>
                    <a:pt x="8504" y="537"/>
                    <a:pt x="8764" y="617"/>
                  </a:cubicBezTo>
                  <a:cubicBezTo>
                    <a:pt x="8882" y="654"/>
                    <a:pt x="8980" y="691"/>
                    <a:pt x="9093" y="743"/>
                  </a:cubicBezTo>
                  <a:lnTo>
                    <a:pt x="7491" y="743"/>
                  </a:lnTo>
                  <a:cubicBezTo>
                    <a:pt x="7458" y="743"/>
                    <a:pt x="7429" y="750"/>
                    <a:pt x="7401" y="767"/>
                  </a:cubicBezTo>
                  <a:cubicBezTo>
                    <a:pt x="7372" y="783"/>
                    <a:pt x="7351" y="804"/>
                    <a:pt x="7335" y="833"/>
                  </a:cubicBezTo>
                  <a:cubicBezTo>
                    <a:pt x="7318" y="861"/>
                    <a:pt x="7311" y="890"/>
                    <a:pt x="7311" y="924"/>
                  </a:cubicBezTo>
                  <a:lnTo>
                    <a:pt x="7311" y="3329"/>
                  </a:lnTo>
                  <a:lnTo>
                    <a:pt x="6993" y="3329"/>
                  </a:lnTo>
                  <a:cubicBezTo>
                    <a:pt x="6978" y="3329"/>
                    <a:pt x="6966" y="3332"/>
                    <a:pt x="6953" y="3340"/>
                  </a:cubicBezTo>
                  <a:cubicBezTo>
                    <a:pt x="6940" y="3347"/>
                    <a:pt x="6931" y="3356"/>
                    <a:pt x="6923" y="3370"/>
                  </a:cubicBezTo>
                  <a:cubicBezTo>
                    <a:pt x="6916" y="3381"/>
                    <a:pt x="6912" y="3395"/>
                    <a:pt x="6912" y="3410"/>
                  </a:cubicBezTo>
                  <a:lnTo>
                    <a:pt x="6912" y="3419"/>
                  </a:lnTo>
                  <a:cubicBezTo>
                    <a:pt x="6912" y="3434"/>
                    <a:pt x="6915" y="3447"/>
                    <a:pt x="6923" y="3460"/>
                  </a:cubicBezTo>
                  <a:cubicBezTo>
                    <a:pt x="6930" y="3473"/>
                    <a:pt x="6940" y="3481"/>
                    <a:pt x="6953" y="3489"/>
                  </a:cubicBezTo>
                  <a:cubicBezTo>
                    <a:pt x="6958" y="3492"/>
                    <a:pt x="6964" y="3495"/>
                    <a:pt x="6970" y="3497"/>
                  </a:cubicBezTo>
                  <a:cubicBezTo>
                    <a:pt x="6970" y="3498"/>
                    <a:pt x="6971" y="3498"/>
                    <a:pt x="6972" y="3500"/>
                  </a:cubicBezTo>
                  <a:cubicBezTo>
                    <a:pt x="6987" y="3526"/>
                    <a:pt x="7007" y="3547"/>
                    <a:pt x="7035" y="3563"/>
                  </a:cubicBezTo>
                  <a:cubicBezTo>
                    <a:pt x="7062" y="3579"/>
                    <a:pt x="7089" y="3586"/>
                    <a:pt x="7121" y="3586"/>
                  </a:cubicBezTo>
                  <a:lnTo>
                    <a:pt x="11784" y="3586"/>
                  </a:lnTo>
                  <a:cubicBezTo>
                    <a:pt x="11816" y="3586"/>
                    <a:pt x="11842" y="3579"/>
                    <a:pt x="11870" y="3563"/>
                  </a:cubicBezTo>
                  <a:cubicBezTo>
                    <a:pt x="11897" y="3547"/>
                    <a:pt x="11916" y="3526"/>
                    <a:pt x="11933" y="3500"/>
                  </a:cubicBezTo>
                  <a:cubicBezTo>
                    <a:pt x="11933" y="3498"/>
                    <a:pt x="11935" y="3498"/>
                    <a:pt x="11935" y="3497"/>
                  </a:cubicBezTo>
                  <a:cubicBezTo>
                    <a:pt x="11941" y="3495"/>
                    <a:pt x="11945" y="3492"/>
                    <a:pt x="11952" y="3489"/>
                  </a:cubicBezTo>
                  <a:cubicBezTo>
                    <a:pt x="11964" y="3481"/>
                    <a:pt x="11974" y="3473"/>
                    <a:pt x="11982" y="3460"/>
                  </a:cubicBezTo>
                  <a:cubicBezTo>
                    <a:pt x="11989" y="3447"/>
                    <a:pt x="11993" y="3434"/>
                    <a:pt x="11993" y="3419"/>
                  </a:cubicBezTo>
                  <a:lnTo>
                    <a:pt x="11993" y="3410"/>
                  </a:lnTo>
                  <a:cubicBezTo>
                    <a:pt x="11993" y="3395"/>
                    <a:pt x="11989" y="3382"/>
                    <a:pt x="11982" y="3370"/>
                  </a:cubicBezTo>
                  <a:cubicBezTo>
                    <a:pt x="11974" y="3356"/>
                    <a:pt x="11964" y="3347"/>
                    <a:pt x="11952" y="3340"/>
                  </a:cubicBezTo>
                  <a:cubicBezTo>
                    <a:pt x="11938" y="3332"/>
                    <a:pt x="11927" y="3329"/>
                    <a:pt x="11912" y="3329"/>
                  </a:cubicBezTo>
                  <a:lnTo>
                    <a:pt x="11594" y="3329"/>
                  </a:lnTo>
                  <a:lnTo>
                    <a:pt x="11594" y="2454"/>
                  </a:lnTo>
                  <a:cubicBezTo>
                    <a:pt x="11595" y="2403"/>
                    <a:pt x="11604" y="2341"/>
                    <a:pt x="11657" y="2341"/>
                  </a:cubicBezTo>
                  <a:cubicBezTo>
                    <a:pt x="11704" y="2341"/>
                    <a:pt x="11722" y="2412"/>
                    <a:pt x="11724" y="2422"/>
                  </a:cubicBezTo>
                  <a:cubicBezTo>
                    <a:pt x="11781" y="2743"/>
                    <a:pt x="12113" y="2991"/>
                    <a:pt x="12511" y="2991"/>
                  </a:cubicBezTo>
                  <a:lnTo>
                    <a:pt x="13939" y="2991"/>
                  </a:lnTo>
                  <a:cubicBezTo>
                    <a:pt x="14186" y="2991"/>
                    <a:pt x="14419" y="2911"/>
                    <a:pt x="14594" y="2766"/>
                  </a:cubicBezTo>
                  <a:cubicBezTo>
                    <a:pt x="14672" y="2703"/>
                    <a:pt x="14728" y="2637"/>
                    <a:pt x="14778" y="2551"/>
                  </a:cubicBezTo>
                  <a:cubicBezTo>
                    <a:pt x="14793" y="2525"/>
                    <a:pt x="14805" y="2502"/>
                    <a:pt x="14817" y="2475"/>
                  </a:cubicBezTo>
                  <a:cubicBezTo>
                    <a:pt x="14845" y="2414"/>
                    <a:pt x="14885" y="2314"/>
                    <a:pt x="14940" y="2314"/>
                  </a:cubicBezTo>
                  <a:cubicBezTo>
                    <a:pt x="15039" y="2314"/>
                    <a:pt x="15046" y="2410"/>
                    <a:pt x="15047" y="2431"/>
                  </a:cubicBezTo>
                  <a:lnTo>
                    <a:pt x="15047" y="3647"/>
                  </a:lnTo>
                  <a:cubicBezTo>
                    <a:pt x="15047" y="3665"/>
                    <a:pt x="15051" y="3680"/>
                    <a:pt x="15059" y="3696"/>
                  </a:cubicBezTo>
                  <a:cubicBezTo>
                    <a:pt x="15068" y="3711"/>
                    <a:pt x="15080" y="3722"/>
                    <a:pt x="15095" y="3731"/>
                  </a:cubicBezTo>
                  <a:cubicBezTo>
                    <a:pt x="15111" y="3740"/>
                    <a:pt x="15125" y="3744"/>
                    <a:pt x="15143" y="3744"/>
                  </a:cubicBezTo>
                  <a:lnTo>
                    <a:pt x="18416" y="3744"/>
                  </a:lnTo>
                  <a:cubicBezTo>
                    <a:pt x="18434" y="3744"/>
                    <a:pt x="18449" y="3740"/>
                    <a:pt x="18464" y="3731"/>
                  </a:cubicBezTo>
                  <a:cubicBezTo>
                    <a:pt x="18480" y="3722"/>
                    <a:pt x="18491" y="3711"/>
                    <a:pt x="18499" y="3696"/>
                  </a:cubicBezTo>
                  <a:cubicBezTo>
                    <a:pt x="18508" y="3680"/>
                    <a:pt x="18512" y="3665"/>
                    <a:pt x="18512" y="3647"/>
                  </a:cubicBezTo>
                  <a:lnTo>
                    <a:pt x="18512" y="766"/>
                  </a:lnTo>
                  <a:cubicBezTo>
                    <a:pt x="18512" y="748"/>
                    <a:pt x="18508" y="732"/>
                    <a:pt x="18499" y="717"/>
                  </a:cubicBezTo>
                  <a:cubicBezTo>
                    <a:pt x="18491" y="701"/>
                    <a:pt x="18480" y="691"/>
                    <a:pt x="18464" y="682"/>
                  </a:cubicBezTo>
                  <a:cubicBezTo>
                    <a:pt x="18449" y="673"/>
                    <a:pt x="18434" y="669"/>
                    <a:pt x="18416" y="669"/>
                  </a:cubicBezTo>
                  <a:close/>
                  <a:moveTo>
                    <a:pt x="6478" y="1995"/>
                  </a:moveTo>
                  <a:cubicBezTo>
                    <a:pt x="6478" y="2340"/>
                    <a:pt x="6400" y="2632"/>
                    <a:pt x="6228" y="2931"/>
                  </a:cubicBezTo>
                  <a:cubicBezTo>
                    <a:pt x="6056" y="3229"/>
                    <a:pt x="5841" y="3442"/>
                    <a:pt x="5543" y="3615"/>
                  </a:cubicBezTo>
                  <a:cubicBezTo>
                    <a:pt x="5245" y="3787"/>
                    <a:pt x="4951" y="3865"/>
                    <a:pt x="4607" y="3865"/>
                  </a:cubicBezTo>
                  <a:cubicBezTo>
                    <a:pt x="4262" y="3865"/>
                    <a:pt x="3970" y="3787"/>
                    <a:pt x="3672" y="3615"/>
                  </a:cubicBezTo>
                  <a:cubicBezTo>
                    <a:pt x="3373" y="3442"/>
                    <a:pt x="3159" y="3229"/>
                    <a:pt x="2987" y="2931"/>
                  </a:cubicBezTo>
                  <a:cubicBezTo>
                    <a:pt x="2815" y="2632"/>
                    <a:pt x="2736" y="2339"/>
                    <a:pt x="2736" y="1995"/>
                  </a:cubicBezTo>
                  <a:cubicBezTo>
                    <a:pt x="2736" y="1650"/>
                    <a:pt x="2815" y="1358"/>
                    <a:pt x="2987" y="1060"/>
                  </a:cubicBezTo>
                  <a:cubicBezTo>
                    <a:pt x="3159" y="761"/>
                    <a:pt x="3373" y="547"/>
                    <a:pt x="3672" y="375"/>
                  </a:cubicBezTo>
                  <a:cubicBezTo>
                    <a:pt x="3970" y="203"/>
                    <a:pt x="4263" y="124"/>
                    <a:pt x="4607" y="124"/>
                  </a:cubicBezTo>
                  <a:cubicBezTo>
                    <a:pt x="4952" y="124"/>
                    <a:pt x="5245" y="203"/>
                    <a:pt x="5543" y="375"/>
                  </a:cubicBezTo>
                  <a:cubicBezTo>
                    <a:pt x="5841" y="547"/>
                    <a:pt x="6056" y="761"/>
                    <a:pt x="6228" y="1060"/>
                  </a:cubicBezTo>
                  <a:cubicBezTo>
                    <a:pt x="6400" y="1358"/>
                    <a:pt x="6479" y="1651"/>
                    <a:pt x="6479" y="1995"/>
                  </a:cubicBezTo>
                  <a:close/>
                  <a:moveTo>
                    <a:pt x="11896" y="3389"/>
                  </a:moveTo>
                  <a:lnTo>
                    <a:pt x="11911" y="3389"/>
                  </a:lnTo>
                  <a:cubicBezTo>
                    <a:pt x="11915" y="3389"/>
                    <a:pt x="11918" y="3390"/>
                    <a:pt x="11922" y="3392"/>
                  </a:cubicBezTo>
                  <a:cubicBezTo>
                    <a:pt x="11925" y="3394"/>
                    <a:pt x="11928" y="3396"/>
                    <a:pt x="11930" y="3400"/>
                  </a:cubicBezTo>
                  <a:cubicBezTo>
                    <a:pt x="11931" y="3403"/>
                    <a:pt x="11932" y="3406"/>
                    <a:pt x="11932" y="3410"/>
                  </a:cubicBezTo>
                  <a:lnTo>
                    <a:pt x="11932" y="3419"/>
                  </a:lnTo>
                  <a:cubicBezTo>
                    <a:pt x="11932" y="3423"/>
                    <a:pt x="11931" y="3426"/>
                    <a:pt x="11930" y="3430"/>
                  </a:cubicBezTo>
                  <a:cubicBezTo>
                    <a:pt x="11928" y="3433"/>
                    <a:pt x="11925" y="3435"/>
                    <a:pt x="11922" y="3437"/>
                  </a:cubicBezTo>
                  <a:cubicBezTo>
                    <a:pt x="11918" y="3439"/>
                    <a:pt x="11915" y="3440"/>
                    <a:pt x="11911" y="3440"/>
                  </a:cubicBezTo>
                  <a:lnTo>
                    <a:pt x="11893" y="3440"/>
                  </a:lnTo>
                  <a:cubicBezTo>
                    <a:pt x="11890" y="3451"/>
                    <a:pt x="11886" y="3459"/>
                    <a:pt x="11881" y="3470"/>
                  </a:cubicBezTo>
                  <a:cubicBezTo>
                    <a:pt x="11870" y="3487"/>
                    <a:pt x="11858" y="3501"/>
                    <a:pt x="11840" y="3511"/>
                  </a:cubicBezTo>
                  <a:cubicBezTo>
                    <a:pt x="11822" y="3521"/>
                    <a:pt x="11804" y="3526"/>
                    <a:pt x="11783" y="3526"/>
                  </a:cubicBezTo>
                  <a:lnTo>
                    <a:pt x="7122" y="3526"/>
                  </a:lnTo>
                  <a:cubicBezTo>
                    <a:pt x="7101" y="3526"/>
                    <a:pt x="7083" y="3521"/>
                    <a:pt x="7065" y="3511"/>
                  </a:cubicBezTo>
                  <a:cubicBezTo>
                    <a:pt x="7047" y="3501"/>
                    <a:pt x="7034" y="3487"/>
                    <a:pt x="7024" y="3470"/>
                  </a:cubicBezTo>
                  <a:cubicBezTo>
                    <a:pt x="7018" y="3459"/>
                    <a:pt x="7015" y="3451"/>
                    <a:pt x="7012" y="3440"/>
                  </a:cubicBezTo>
                  <a:lnTo>
                    <a:pt x="6994" y="3440"/>
                  </a:lnTo>
                  <a:cubicBezTo>
                    <a:pt x="6990" y="3440"/>
                    <a:pt x="6986" y="3439"/>
                    <a:pt x="6983" y="3437"/>
                  </a:cubicBezTo>
                  <a:cubicBezTo>
                    <a:pt x="6980" y="3435"/>
                    <a:pt x="6977" y="3433"/>
                    <a:pt x="6975" y="3430"/>
                  </a:cubicBezTo>
                  <a:cubicBezTo>
                    <a:pt x="6973" y="3426"/>
                    <a:pt x="6973" y="3423"/>
                    <a:pt x="6973" y="3419"/>
                  </a:cubicBezTo>
                  <a:lnTo>
                    <a:pt x="6973" y="3410"/>
                  </a:lnTo>
                  <a:cubicBezTo>
                    <a:pt x="6973" y="3406"/>
                    <a:pt x="6973" y="3403"/>
                    <a:pt x="6975" y="3400"/>
                  </a:cubicBezTo>
                  <a:cubicBezTo>
                    <a:pt x="6977" y="3396"/>
                    <a:pt x="6980" y="3394"/>
                    <a:pt x="6983" y="3392"/>
                  </a:cubicBezTo>
                  <a:cubicBezTo>
                    <a:pt x="6986" y="3390"/>
                    <a:pt x="6990" y="3389"/>
                    <a:pt x="6994" y="3389"/>
                  </a:cubicBezTo>
                  <a:lnTo>
                    <a:pt x="7372" y="3389"/>
                  </a:lnTo>
                  <a:lnTo>
                    <a:pt x="7372" y="924"/>
                  </a:lnTo>
                  <a:cubicBezTo>
                    <a:pt x="7372" y="901"/>
                    <a:pt x="7377" y="882"/>
                    <a:pt x="7388" y="863"/>
                  </a:cubicBezTo>
                  <a:cubicBezTo>
                    <a:pt x="7399" y="843"/>
                    <a:pt x="7413" y="830"/>
                    <a:pt x="7432" y="819"/>
                  </a:cubicBezTo>
                  <a:cubicBezTo>
                    <a:pt x="7451" y="808"/>
                    <a:pt x="7470" y="803"/>
                    <a:pt x="7492" y="803"/>
                  </a:cubicBezTo>
                  <a:lnTo>
                    <a:pt x="11414" y="803"/>
                  </a:lnTo>
                  <a:cubicBezTo>
                    <a:pt x="11436" y="803"/>
                    <a:pt x="11455" y="808"/>
                    <a:pt x="11474" y="819"/>
                  </a:cubicBezTo>
                  <a:cubicBezTo>
                    <a:pt x="11493" y="830"/>
                    <a:pt x="11507" y="843"/>
                    <a:pt x="11518" y="863"/>
                  </a:cubicBezTo>
                  <a:cubicBezTo>
                    <a:pt x="11529" y="882"/>
                    <a:pt x="11534" y="901"/>
                    <a:pt x="11534" y="924"/>
                  </a:cubicBezTo>
                  <a:lnTo>
                    <a:pt x="11534" y="3389"/>
                  </a:lnTo>
                  <a:close/>
                  <a:moveTo>
                    <a:pt x="13939" y="2931"/>
                  </a:moveTo>
                  <a:lnTo>
                    <a:pt x="12511" y="2931"/>
                  </a:lnTo>
                  <a:cubicBezTo>
                    <a:pt x="12104" y="2931"/>
                    <a:pt x="11775" y="2659"/>
                    <a:pt x="11775" y="2323"/>
                  </a:cubicBezTo>
                  <a:cubicBezTo>
                    <a:pt x="11775" y="2077"/>
                    <a:pt x="11951" y="1866"/>
                    <a:pt x="12205" y="1770"/>
                  </a:cubicBezTo>
                  <a:cubicBezTo>
                    <a:pt x="12207" y="1670"/>
                    <a:pt x="12229" y="1586"/>
                    <a:pt x="12280" y="1499"/>
                  </a:cubicBezTo>
                  <a:cubicBezTo>
                    <a:pt x="12331" y="1410"/>
                    <a:pt x="12396" y="1346"/>
                    <a:pt x="12485" y="1294"/>
                  </a:cubicBezTo>
                  <a:cubicBezTo>
                    <a:pt x="12574" y="1242"/>
                    <a:pt x="12661" y="1219"/>
                    <a:pt x="12764" y="1219"/>
                  </a:cubicBezTo>
                  <a:cubicBezTo>
                    <a:pt x="12855" y="1219"/>
                    <a:pt x="12932" y="1237"/>
                    <a:pt x="13013" y="1277"/>
                  </a:cubicBezTo>
                  <a:cubicBezTo>
                    <a:pt x="13029" y="1229"/>
                    <a:pt x="13046" y="1190"/>
                    <a:pt x="13071" y="1146"/>
                  </a:cubicBezTo>
                  <a:cubicBezTo>
                    <a:pt x="13135" y="1036"/>
                    <a:pt x="13213" y="957"/>
                    <a:pt x="13323" y="894"/>
                  </a:cubicBezTo>
                  <a:cubicBezTo>
                    <a:pt x="13433" y="831"/>
                    <a:pt x="13540" y="802"/>
                    <a:pt x="13667" y="802"/>
                  </a:cubicBezTo>
                  <a:cubicBezTo>
                    <a:pt x="13794" y="802"/>
                    <a:pt x="13901" y="831"/>
                    <a:pt x="14011" y="894"/>
                  </a:cubicBezTo>
                  <a:cubicBezTo>
                    <a:pt x="14121" y="957"/>
                    <a:pt x="14200" y="1036"/>
                    <a:pt x="14263" y="1146"/>
                  </a:cubicBezTo>
                  <a:cubicBezTo>
                    <a:pt x="14326" y="1255"/>
                    <a:pt x="14355" y="1363"/>
                    <a:pt x="14355" y="1490"/>
                  </a:cubicBezTo>
                  <a:cubicBezTo>
                    <a:pt x="14355" y="1520"/>
                    <a:pt x="14354" y="1546"/>
                    <a:pt x="14350" y="1575"/>
                  </a:cubicBezTo>
                  <a:cubicBezTo>
                    <a:pt x="14624" y="1696"/>
                    <a:pt x="14811" y="1935"/>
                    <a:pt x="14811" y="2210"/>
                  </a:cubicBezTo>
                  <a:cubicBezTo>
                    <a:pt x="14810" y="2608"/>
                    <a:pt x="14420" y="2930"/>
                    <a:pt x="13939" y="2930"/>
                  </a:cubicBezTo>
                  <a:close/>
                  <a:moveTo>
                    <a:pt x="18452" y="1095"/>
                  </a:moveTo>
                  <a:lnTo>
                    <a:pt x="18452" y="3648"/>
                  </a:lnTo>
                  <a:cubicBezTo>
                    <a:pt x="18452" y="3654"/>
                    <a:pt x="18450" y="3660"/>
                    <a:pt x="18447" y="3666"/>
                  </a:cubicBezTo>
                  <a:cubicBezTo>
                    <a:pt x="18444" y="3671"/>
                    <a:pt x="18440" y="3676"/>
                    <a:pt x="18434" y="3679"/>
                  </a:cubicBezTo>
                  <a:cubicBezTo>
                    <a:pt x="18428" y="3682"/>
                    <a:pt x="18423" y="3684"/>
                    <a:pt x="18416" y="3684"/>
                  </a:cubicBezTo>
                  <a:lnTo>
                    <a:pt x="15142" y="3684"/>
                  </a:lnTo>
                  <a:cubicBezTo>
                    <a:pt x="15136" y="3684"/>
                    <a:pt x="15130" y="3682"/>
                    <a:pt x="15124" y="3679"/>
                  </a:cubicBezTo>
                  <a:cubicBezTo>
                    <a:pt x="15119" y="3676"/>
                    <a:pt x="15114" y="3671"/>
                    <a:pt x="15111" y="3666"/>
                  </a:cubicBezTo>
                  <a:cubicBezTo>
                    <a:pt x="15108" y="3660"/>
                    <a:pt x="15106" y="3654"/>
                    <a:pt x="15106" y="3648"/>
                  </a:cubicBezTo>
                  <a:lnTo>
                    <a:pt x="15106" y="766"/>
                  </a:lnTo>
                  <a:cubicBezTo>
                    <a:pt x="15106" y="759"/>
                    <a:pt x="15108" y="753"/>
                    <a:pt x="15111" y="748"/>
                  </a:cubicBezTo>
                  <a:cubicBezTo>
                    <a:pt x="15114" y="742"/>
                    <a:pt x="15119" y="737"/>
                    <a:pt x="15124" y="734"/>
                  </a:cubicBezTo>
                  <a:cubicBezTo>
                    <a:pt x="15130" y="730"/>
                    <a:pt x="15136" y="730"/>
                    <a:pt x="15142" y="730"/>
                  </a:cubicBezTo>
                  <a:lnTo>
                    <a:pt x="18416" y="730"/>
                  </a:lnTo>
                  <a:cubicBezTo>
                    <a:pt x="18422" y="730"/>
                    <a:pt x="18428" y="730"/>
                    <a:pt x="18434" y="734"/>
                  </a:cubicBezTo>
                  <a:cubicBezTo>
                    <a:pt x="18440" y="737"/>
                    <a:pt x="18444" y="742"/>
                    <a:pt x="18447" y="748"/>
                  </a:cubicBezTo>
                  <a:cubicBezTo>
                    <a:pt x="18450" y="753"/>
                    <a:pt x="18452" y="759"/>
                    <a:pt x="18452" y="766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8" name="Freeform: Shape 459"/>
            <p:cNvSpPr/>
            <p:nvPr/>
          </p:nvSpPr>
          <p:spPr>
            <a:xfrm>
              <a:off x="8744400" y="3781080"/>
              <a:ext cx="4712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09">
                  <a:moveTo>
                    <a:pt x="1117" y="193"/>
                  </a:moveTo>
                  <a:cubicBezTo>
                    <a:pt x="1202" y="278"/>
                    <a:pt x="1255" y="369"/>
                    <a:pt x="1286" y="486"/>
                  </a:cubicBezTo>
                  <a:cubicBezTo>
                    <a:pt x="1317" y="602"/>
                    <a:pt x="1317" y="708"/>
                    <a:pt x="1286" y="824"/>
                  </a:cubicBezTo>
                  <a:cubicBezTo>
                    <a:pt x="1255" y="940"/>
                    <a:pt x="1202" y="1032"/>
                    <a:pt x="1117" y="1117"/>
                  </a:cubicBezTo>
                  <a:cubicBezTo>
                    <a:pt x="1032" y="1202"/>
                    <a:pt x="940" y="1255"/>
                    <a:pt x="824" y="1286"/>
                  </a:cubicBezTo>
                  <a:cubicBezTo>
                    <a:pt x="708" y="1317"/>
                    <a:pt x="603" y="1317"/>
                    <a:pt x="486" y="1286"/>
                  </a:cubicBezTo>
                  <a:cubicBezTo>
                    <a:pt x="370" y="1255"/>
                    <a:pt x="279" y="1202"/>
                    <a:pt x="193" y="1117"/>
                  </a:cubicBezTo>
                  <a:cubicBezTo>
                    <a:pt x="108" y="1032"/>
                    <a:pt x="55" y="940"/>
                    <a:pt x="23" y="824"/>
                  </a:cubicBezTo>
                  <a:cubicBezTo>
                    <a:pt x="-8" y="708"/>
                    <a:pt x="-8" y="602"/>
                    <a:pt x="23" y="486"/>
                  </a:cubicBezTo>
                  <a:cubicBezTo>
                    <a:pt x="55" y="369"/>
                    <a:pt x="108" y="278"/>
                    <a:pt x="193" y="193"/>
                  </a:cubicBezTo>
                  <a:cubicBezTo>
                    <a:pt x="279" y="108"/>
                    <a:pt x="370" y="55"/>
                    <a:pt x="486" y="24"/>
                  </a:cubicBezTo>
                  <a:cubicBezTo>
                    <a:pt x="603" y="-8"/>
                    <a:pt x="708" y="-8"/>
                    <a:pt x="824" y="24"/>
                  </a:cubicBezTo>
                  <a:cubicBezTo>
                    <a:pt x="940" y="55"/>
                    <a:pt x="1032" y="108"/>
                    <a:pt x="1117" y="19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9" name="Freeform: Shape 460"/>
            <p:cNvSpPr/>
            <p:nvPr/>
          </p:nvSpPr>
          <p:spPr>
            <a:xfrm>
              <a:off x="8684280" y="3720960"/>
              <a:ext cx="779040" cy="77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5" h="2164">
                  <a:moveTo>
                    <a:pt x="2109" y="1854"/>
                  </a:moveTo>
                  <a:lnTo>
                    <a:pt x="1556" y="1301"/>
                  </a:lnTo>
                  <a:cubicBezTo>
                    <a:pt x="1544" y="1289"/>
                    <a:pt x="1533" y="1281"/>
                    <a:pt x="1519" y="1273"/>
                  </a:cubicBezTo>
                  <a:cubicBezTo>
                    <a:pt x="1516" y="1271"/>
                    <a:pt x="1514" y="1270"/>
                    <a:pt x="1511" y="1268"/>
                  </a:cubicBezTo>
                  <a:cubicBezTo>
                    <a:pt x="1519" y="1256"/>
                    <a:pt x="1526" y="1245"/>
                    <a:pt x="1533" y="1232"/>
                  </a:cubicBezTo>
                  <a:cubicBezTo>
                    <a:pt x="1609" y="1101"/>
                    <a:pt x="1643" y="973"/>
                    <a:pt x="1643" y="822"/>
                  </a:cubicBezTo>
                  <a:cubicBezTo>
                    <a:pt x="1643" y="670"/>
                    <a:pt x="1608" y="542"/>
                    <a:pt x="1533" y="411"/>
                  </a:cubicBezTo>
                  <a:cubicBezTo>
                    <a:pt x="1457" y="280"/>
                    <a:pt x="1364" y="186"/>
                    <a:pt x="1233" y="110"/>
                  </a:cubicBezTo>
                  <a:cubicBezTo>
                    <a:pt x="1102" y="34"/>
                    <a:pt x="973" y="0"/>
                    <a:pt x="822" y="0"/>
                  </a:cubicBezTo>
                  <a:cubicBezTo>
                    <a:pt x="670" y="0"/>
                    <a:pt x="542" y="34"/>
                    <a:pt x="411" y="110"/>
                  </a:cubicBezTo>
                  <a:cubicBezTo>
                    <a:pt x="280" y="186"/>
                    <a:pt x="186" y="280"/>
                    <a:pt x="110" y="411"/>
                  </a:cubicBezTo>
                  <a:cubicBezTo>
                    <a:pt x="34" y="542"/>
                    <a:pt x="0" y="670"/>
                    <a:pt x="0" y="822"/>
                  </a:cubicBezTo>
                  <a:cubicBezTo>
                    <a:pt x="0" y="973"/>
                    <a:pt x="34" y="1101"/>
                    <a:pt x="110" y="1232"/>
                  </a:cubicBezTo>
                  <a:cubicBezTo>
                    <a:pt x="186" y="1363"/>
                    <a:pt x="280" y="1457"/>
                    <a:pt x="411" y="1533"/>
                  </a:cubicBezTo>
                  <a:cubicBezTo>
                    <a:pt x="542" y="1608"/>
                    <a:pt x="670" y="1643"/>
                    <a:pt x="822" y="1643"/>
                  </a:cubicBezTo>
                  <a:cubicBezTo>
                    <a:pt x="973" y="1643"/>
                    <a:pt x="1102" y="1609"/>
                    <a:pt x="1233" y="1533"/>
                  </a:cubicBezTo>
                  <a:cubicBezTo>
                    <a:pt x="1245" y="1526"/>
                    <a:pt x="1256" y="1519"/>
                    <a:pt x="1269" y="1511"/>
                  </a:cubicBezTo>
                  <a:cubicBezTo>
                    <a:pt x="1270" y="1513"/>
                    <a:pt x="1271" y="1515"/>
                    <a:pt x="1272" y="1518"/>
                  </a:cubicBezTo>
                  <a:cubicBezTo>
                    <a:pt x="1281" y="1532"/>
                    <a:pt x="1290" y="1544"/>
                    <a:pt x="1302" y="1556"/>
                  </a:cubicBezTo>
                  <a:lnTo>
                    <a:pt x="1855" y="2109"/>
                  </a:lnTo>
                  <a:cubicBezTo>
                    <a:pt x="1867" y="2122"/>
                    <a:pt x="1879" y="2131"/>
                    <a:pt x="1894" y="2140"/>
                  </a:cubicBezTo>
                  <a:cubicBezTo>
                    <a:pt x="1923" y="2156"/>
                    <a:pt x="1951" y="2164"/>
                    <a:pt x="1985" y="2164"/>
                  </a:cubicBezTo>
                  <a:cubicBezTo>
                    <a:pt x="2018" y="2164"/>
                    <a:pt x="2046" y="2156"/>
                    <a:pt x="2075" y="2140"/>
                  </a:cubicBezTo>
                  <a:cubicBezTo>
                    <a:pt x="2103" y="2123"/>
                    <a:pt x="2124" y="2103"/>
                    <a:pt x="2141" y="2074"/>
                  </a:cubicBezTo>
                  <a:cubicBezTo>
                    <a:pt x="2157" y="2045"/>
                    <a:pt x="2165" y="2017"/>
                    <a:pt x="2165" y="1984"/>
                  </a:cubicBezTo>
                  <a:cubicBezTo>
                    <a:pt x="2165" y="1951"/>
                    <a:pt x="2157" y="1922"/>
                    <a:pt x="2141" y="1894"/>
                  </a:cubicBezTo>
                  <a:cubicBezTo>
                    <a:pt x="2132" y="1878"/>
                    <a:pt x="2123" y="1866"/>
                    <a:pt x="2110" y="1854"/>
                  </a:cubicBezTo>
                  <a:close/>
                  <a:moveTo>
                    <a:pt x="360" y="1284"/>
                  </a:moveTo>
                  <a:cubicBezTo>
                    <a:pt x="317" y="1241"/>
                    <a:pt x="286" y="1201"/>
                    <a:pt x="256" y="1148"/>
                  </a:cubicBezTo>
                  <a:cubicBezTo>
                    <a:pt x="196" y="1044"/>
                    <a:pt x="168" y="942"/>
                    <a:pt x="168" y="822"/>
                  </a:cubicBezTo>
                  <a:cubicBezTo>
                    <a:pt x="168" y="701"/>
                    <a:pt x="196" y="599"/>
                    <a:pt x="256" y="495"/>
                  </a:cubicBezTo>
                  <a:cubicBezTo>
                    <a:pt x="316" y="391"/>
                    <a:pt x="391" y="316"/>
                    <a:pt x="495" y="256"/>
                  </a:cubicBezTo>
                  <a:cubicBezTo>
                    <a:pt x="599" y="196"/>
                    <a:pt x="701" y="168"/>
                    <a:pt x="822" y="168"/>
                  </a:cubicBezTo>
                  <a:cubicBezTo>
                    <a:pt x="942" y="168"/>
                    <a:pt x="1044" y="196"/>
                    <a:pt x="1149" y="256"/>
                  </a:cubicBezTo>
                  <a:cubicBezTo>
                    <a:pt x="1253" y="316"/>
                    <a:pt x="1328" y="391"/>
                    <a:pt x="1388" y="495"/>
                  </a:cubicBezTo>
                  <a:cubicBezTo>
                    <a:pt x="1448" y="599"/>
                    <a:pt x="1475" y="701"/>
                    <a:pt x="1475" y="822"/>
                  </a:cubicBezTo>
                  <a:cubicBezTo>
                    <a:pt x="1475" y="942"/>
                    <a:pt x="1448" y="1044"/>
                    <a:pt x="1388" y="1148"/>
                  </a:cubicBezTo>
                  <a:cubicBezTo>
                    <a:pt x="1358" y="1201"/>
                    <a:pt x="1326" y="1241"/>
                    <a:pt x="1284" y="1284"/>
                  </a:cubicBezTo>
                  <a:cubicBezTo>
                    <a:pt x="1241" y="1326"/>
                    <a:pt x="1201" y="1358"/>
                    <a:pt x="1149" y="1388"/>
                  </a:cubicBezTo>
                  <a:cubicBezTo>
                    <a:pt x="1044" y="1448"/>
                    <a:pt x="942" y="1475"/>
                    <a:pt x="822" y="1475"/>
                  </a:cubicBezTo>
                  <a:cubicBezTo>
                    <a:pt x="701" y="1475"/>
                    <a:pt x="599" y="1448"/>
                    <a:pt x="495" y="1388"/>
                  </a:cubicBezTo>
                  <a:cubicBezTo>
                    <a:pt x="443" y="1358"/>
                    <a:pt x="402" y="1326"/>
                    <a:pt x="360" y="1284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0" name="Freeform: Shape 461"/>
            <p:cNvSpPr/>
            <p:nvPr/>
          </p:nvSpPr>
          <p:spPr>
            <a:xfrm>
              <a:off x="9135000" y="4171320"/>
              <a:ext cx="138240" cy="138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5" h="385">
                  <a:moveTo>
                    <a:pt x="25" y="360"/>
                  </a:moveTo>
                  <a:cubicBezTo>
                    <a:pt x="58" y="393"/>
                    <a:pt x="112" y="393"/>
                    <a:pt x="145" y="360"/>
                  </a:cubicBezTo>
                  <a:lnTo>
                    <a:pt x="361" y="145"/>
                  </a:lnTo>
                  <a:cubicBezTo>
                    <a:pt x="394" y="111"/>
                    <a:pt x="394" y="59"/>
                    <a:pt x="361" y="25"/>
                  </a:cubicBezTo>
                  <a:cubicBezTo>
                    <a:pt x="328" y="-8"/>
                    <a:pt x="274" y="-9"/>
                    <a:pt x="241" y="25"/>
                  </a:cubicBezTo>
                  <a:lnTo>
                    <a:pt x="25" y="240"/>
                  </a:lnTo>
                  <a:cubicBezTo>
                    <a:pt x="-8" y="273"/>
                    <a:pt x="-8" y="327"/>
                    <a:pt x="25" y="360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1" name="Freeform: Shape 462"/>
            <p:cNvSpPr/>
            <p:nvPr/>
          </p:nvSpPr>
          <p:spPr>
            <a:xfrm>
              <a:off x="8857440" y="3801600"/>
              <a:ext cx="2736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42">
                  <a:moveTo>
                    <a:pt x="77" y="0"/>
                  </a:moveTo>
                  <a:cubicBezTo>
                    <a:pt x="64" y="6"/>
                    <a:pt x="51" y="12"/>
                    <a:pt x="38" y="19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0"/>
                    <a:pt x="34" y="21"/>
                    <a:pt x="33" y="21"/>
                  </a:cubicBezTo>
                  <a:cubicBezTo>
                    <a:pt x="22" y="27"/>
                    <a:pt x="11" y="33"/>
                    <a:pt x="0" y="40"/>
                  </a:cubicBezTo>
                  <a:cubicBezTo>
                    <a:pt x="6" y="42"/>
                    <a:pt x="12" y="42"/>
                    <a:pt x="18" y="42"/>
                  </a:cubicBezTo>
                  <a:cubicBezTo>
                    <a:pt x="19" y="42"/>
                    <a:pt x="21" y="42"/>
                    <a:pt x="22" y="42"/>
                  </a:cubicBezTo>
                  <a:cubicBezTo>
                    <a:pt x="33" y="42"/>
                    <a:pt x="42" y="40"/>
                    <a:pt x="51" y="35"/>
                  </a:cubicBezTo>
                  <a:cubicBezTo>
                    <a:pt x="60" y="29"/>
                    <a:pt x="67" y="23"/>
                    <a:pt x="72" y="14"/>
                  </a:cubicBezTo>
                  <a:cubicBezTo>
                    <a:pt x="75" y="9"/>
                    <a:pt x="76" y="5"/>
                    <a:pt x="7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2" name="Freeform: Shape 463"/>
            <p:cNvSpPr/>
            <p:nvPr/>
          </p:nvSpPr>
          <p:spPr>
            <a:xfrm>
              <a:off x="8931240" y="3785039"/>
              <a:ext cx="8280" cy="30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5">
                  <a:moveTo>
                    <a:pt x="24" y="85"/>
                  </a:moveTo>
                  <a:lnTo>
                    <a:pt x="24" y="4"/>
                  </a:lnTo>
                  <a:cubicBezTo>
                    <a:pt x="24" y="3"/>
                    <a:pt x="24" y="1"/>
                    <a:pt x="24" y="0"/>
                  </a:cubicBezTo>
                  <a:cubicBezTo>
                    <a:pt x="16" y="1"/>
                    <a:pt x="8" y="3"/>
                    <a:pt x="0" y="5"/>
                  </a:cubicBezTo>
                  <a:lnTo>
                    <a:pt x="0" y="8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3" name="Freeform: Shape 464"/>
            <p:cNvSpPr/>
            <p:nvPr/>
          </p:nvSpPr>
          <p:spPr>
            <a:xfrm>
              <a:off x="8899920" y="3792600"/>
              <a:ext cx="8280" cy="2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4">
                  <a:moveTo>
                    <a:pt x="24" y="64"/>
                  </a:moveTo>
                  <a:lnTo>
                    <a:pt x="24" y="0"/>
                  </a:lnTo>
                  <a:cubicBezTo>
                    <a:pt x="16" y="3"/>
                    <a:pt x="8" y="6"/>
                    <a:pt x="0" y="8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4" name="Freeform: Shape 465"/>
            <p:cNvSpPr/>
            <p:nvPr/>
          </p:nvSpPr>
          <p:spPr>
            <a:xfrm>
              <a:off x="895320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40" y="133"/>
                  </a:moveTo>
                  <a:lnTo>
                    <a:pt x="58" y="133"/>
                  </a:lnTo>
                  <a:cubicBezTo>
                    <a:pt x="58" y="133"/>
                    <a:pt x="24" y="91"/>
                    <a:pt x="24" y="14"/>
                  </a:cubicBezTo>
                  <a:cubicBezTo>
                    <a:pt x="24" y="10"/>
                    <a:pt x="24" y="5"/>
                    <a:pt x="24" y="0"/>
                  </a:cubicBezTo>
                  <a:cubicBezTo>
                    <a:pt x="16" y="1"/>
                    <a:pt x="8" y="2"/>
                    <a:pt x="0" y="3"/>
                  </a:cubicBezTo>
                  <a:cubicBezTo>
                    <a:pt x="0" y="7"/>
                    <a:pt x="0" y="10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51"/>
                    <a:pt x="8" y="81"/>
                    <a:pt x="25" y="110"/>
                  </a:cubicBezTo>
                  <a:cubicBezTo>
                    <a:pt x="30" y="118"/>
                    <a:pt x="34" y="125"/>
                    <a:pt x="4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5" name="Freeform: Shape 466"/>
            <p:cNvSpPr/>
            <p:nvPr/>
          </p:nvSpPr>
          <p:spPr>
            <a:xfrm>
              <a:off x="8984160" y="3782160"/>
              <a:ext cx="20520" cy="47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33">
                  <a:moveTo>
                    <a:pt x="0" y="133"/>
                  </a:moveTo>
                  <a:lnTo>
                    <a:pt x="18" y="133"/>
                  </a:lnTo>
                  <a:cubicBezTo>
                    <a:pt x="24" y="125"/>
                    <a:pt x="28" y="119"/>
                    <a:pt x="33" y="111"/>
                  </a:cubicBezTo>
                  <a:cubicBezTo>
                    <a:pt x="50" y="81"/>
                    <a:pt x="58" y="51"/>
                    <a:pt x="58" y="17"/>
                  </a:cubicBezTo>
                  <a:cubicBezTo>
                    <a:pt x="58" y="16"/>
                    <a:pt x="58" y="15"/>
                    <a:pt x="58" y="14"/>
                  </a:cubicBezTo>
                  <a:cubicBezTo>
                    <a:pt x="58" y="10"/>
                    <a:pt x="58" y="6"/>
                    <a:pt x="58" y="2"/>
                  </a:cubicBezTo>
                  <a:cubicBezTo>
                    <a:pt x="50" y="1"/>
                    <a:pt x="42" y="1"/>
                    <a:pt x="34" y="0"/>
                  </a:cubicBezTo>
                  <a:cubicBezTo>
                    <a:pt x="34" y="5"/>
                    <a:pt x="34" y="9"/>
                    <a:pt x="34" y="14"/>
                  </a:cubicBezTo>
                  <a:cubicBezTo>
                    <a:pt x="34" y="91"/>
                    <a:pt x="0" y="133"/>
                    <a:pt x="0" y="13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6" name="Freeform: Shape 467"/>
            <p:cNvSpPr/>
            <p:nvPr/>
          </p:nvSpPr>
          <p:spPr>
            <a:xfrm>
              <a:off x="9014040" y="3806280"/>
              <a:ext cx="12960" cy="2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37" y="0"/>
                  </a:moveTo>
                  <a:lnTo>
                    <a:pt x="12" y="0"/>
                  </a:lnTo>
                  <a:lnTo>
                    <a:pt x="0" y="66"/>
                  </a:lnTo>
                  <a:lnTo>
                    <a:pt x="18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7" name="Freeform: Shape 468"/>
            <p:cNvSpPr/>
            <p:nvPr/>
          </p:nvSpPr>
          <p:spPr>
            <a:xfrm>
              <a:off x="8763480" y="39182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8" y="0"/>
                  </a:moveTo>
                  <a:cubicBezTo>
                    <a:pt x="6" y="6"/>
                    <a:pt x="3" y="12"/>
                    <a:pt x="0" y="19"/>
                  </a:cubicBezTo>
                  <a:cubicBezTo>
                    <a:pt x="3" y="18"/>
                    <a:pt x="6" y="18"/>
                    <a:pt x="9" y="17"/>
                  </a:cubicBezTo>
                  <a:close/>
                </a:path>
              </a:pathLst>
            </a:custGeom>
            <a:solidFill>
              <a:srgbClr val="EBDCE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8" name="Freeform: Shape 469"/>
            <p:cNvSpPr/>
            <p:nvPr/>
          </p:nvSpPr>
          <p:spPr>
            <a:xfrm>
              <a:off x="8776080" y="3875400"/>
              <a:ext cx="3888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40">
                  <a:moveTo>
                    <a:pt x="8" y="123"/>
                  </a:moveTo>
                  <a:cubicBezTo>
                    <a:pt x="11" y="128"/>
                    <a:pt x="15" y="131"/>
                    <a:pt x="21" y="134"/>
                  </a:cubicBezTo>
                  <a:cubicBezTo>
                    <a:pt x="28" y="138"/>
                    <a:pt x="34" y="140"/>
                    <a:pt x="42" y="140"/>
                  </a:cubicBezTo>
                  <a:cubicBezTo>
                    <a:pt x="43" y="140"/>
                    <a:pt x="44" y="140"/>
                    <a:pt x="46" y="140"/>
                  </a:cubicBezTo>
                  <a:cubicBezTo>
                    <a:pt x="70" y="140"/>
                    <a:pt x="82" y="129"/>
                    <a:pt x="85" y="113"/>
                  </a:cubicBezTo>
                  <a:lnTo>
                    <a:pt x="90" y="137"/>
                  </a:lnTo>
                  <a:lnTo>
                    <a:pt x="109" y="137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85"/>
                  </a:lnTo>
                  <a:cubicBezTo>
                    <a:pt x="85" y="98"/>
                    <a:pt x="82" y="120"/>
                    <a:pt x="55" y="120"/>
                  </a:cubicBezTo>
                  <a:cubicBezTo>
                    <a:pt x="54" y="120"/>
                    <a:pt x="53" y="120"/>
                    <a:pt x="53" y="120"/>
                  </a:cubicBezTo>
                  <a:cubicBezTo>
                    <a:pt x="48" y="120"/>
                    <a:pt x="43" y="119"/>
                    <a:pt x="39" y="117"/>
                  </a:cubicBezTo>
                  <a:cubicBezTo>
                    <a:pt x="35" y="115"/>
                    <a:pt x="32" y="112"/>
                    <a:pt x="30" y="108"/>
                  </a:cubicBezTo>
                  <a:cubicBezTo>
                    <a:pt x="26" y="101"/>
                    <a:pt x="24" y="95"/>
                    <a:pt x="24" y="87"/>
                  </a:cubicBezTo>
                  <a:cubicBezTo>
                    <a:pt x="24" y="85"/>
                    <a:pt x="24" y="83"/>
                    <a:pt x="24" y="81"/>
                  </a:cubicBezTo>
                  <a:lnTo>
                    <a:pt x="24" y="29"/>
                  </a:lnTo>
                  <a:cubicBezTo>
                    <a:pt x="16" y="42"/>
                    <a:pt x="8" y="55"/>
                    <a:pt x="0" y="68"/>
                  </a:cubicBezTo>
                  <a:lnTo>
                    <a:pt x="0" y="81"/>
                  </a:lnTo>
                  <a:cubicBezTo>
                    <a:pt x="0" y="84"/>
                    <a:pt x="0" y="86"/>
                    <a:pt x="0" y="90"/>
                  </a:cubicBezTo>
                  <a:cubicBezTo>
                    <a:pt x="0" y="102"/>
                    <a:pt x="2" y="112"/>
                    <a:pt x="8" y="123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9" name="Freeform: Shape 470"/>
            <p:cNvSpPr/>
            <p:nvPr/>
          </p:nvSpPr>
          <p:spPr>
            <a:xfrm>
              <a:off x="8831520" y="385380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0" name="Freeform: Shape 471"/>
            <p:cNvSpPr/>
            <p:nvPr/>
          </p:nvSpPr>
          <p:spPr>
            <a:xfrm>
              <a:off x="8850599" y="3859559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26" y="133"/>
                  </a:moveTo>
                  <a:cubicBezTo>
                    <a:pt x="26" y="136"/>
                    <a:pt x="25" y="139"/>
                    <a:pt x="25" y="141"/>
                  </a:cubicBezTo>
                  <a:cubicBezTo>
                    <a:pt x="25" y="151"/>
                    <a:pt x="27" y="160"/>
                    <a:pt x="32" y="168"/>
                  </a:cubicBezTo>
                  <a:cubicBezTo>
                    <a:pt x="35" y="172"/>
                    <a:pt x="38" y="175"/>
                    <a:pt x="43" y="178"/>
                  </a:cubicBezTo>
                  <a:cubicBezTo>
                    <a:pt x="49" y="181"/>
                    <a:pt x="55" y="183"/>
                    <a:pt x="62" y="183"/>
                  </a:cubicBezTo>
                  <a:cubicBezTo>
                    <a:pt x="64" y="183"/>
                    <a:pt x="65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1"/>
                  </a:lnTo>
                  <a:lnTo>
                    <a:pt x="88" y="161"/>
                  </a:lnTo>
                  <a:cubicBezTo>
                    <a:pt x="82" y="163"/>
                    <a:pt x="76" y="164"/>
                    <a:pt x="69" y="164"/>
                  </a:cubicBezTo>
                  <a:cubicBezTo>
                    <a:pt x="69" y="164"/>
                    <a:pt x="68" y="165"/>
                    <a:pt x="67" y="165"/>
                  </a:cubicBezTo>
                  <a:cubicBezTo>
                    <a:pt x="64" y="165"/>
                    <a:pt x="62" y="164"/>
                    <a:pt x="59" y="162"/>
                  </a:cubicBezTo>
                  <a:cubicBezTo>
                    <a:pt x="56" y="161"/>
                    <a:pt x="55" y="159"/>
                    <a:pt x="53" y="157"/>
                  </a:cubicBezTo>
                  <a:cubicBezTo>
                    <a:pt x="51" y="151"/>
                    <a:pt x="50" y="145"/>
                    <a:pt x="50" y="139"/>
                  </a:cubicBezTo>
                  <a:cubicBezTo>
                    <a:pt x="50" y="136"/>
                    <a:pt x="50" y="135"/>
                    <a:pt x="50" y="133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lnTo>
                    <a:pt x="50" y="0"/>
                  </a:lnTo>
                  <a:lnTo>
                    <a:pt x="26" y="8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1" name="Freeform: Shape 472"/>
            <p:cNvSpPr/>
            <p:nvPr/>
          </p:nvSpPr>
          <p:spPr>
            <a:xfrm>
              <a:off x="8893440" y="38538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58" y="236"/>
                  </a:move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lnTo>
                    <a:pt x="40" y="0"/>
                  </a:lnTo>
                  <a:cubicBezTo>
                    <a:pt x="35" y="7"/>
                    <a:pt x="30" y="13"/>
                    <a:pt x="26" y="20"/>
                  </a:cubicBezTo>
                  <a:cubicBezTo>
                    <a:pt x="7" y="52"/>
                    <a:pt x="0" y="82"/>
                    <a:pt x="0" y="118"/>
                  </a:cubicBezTo>
                  <a:cubicBezTo>
                    <a:pt x="0" y="154"/>
                    <a:pt x="7" y="185"/>
                    <a:pt x="26" y="216"/>
                  </a:cubicBezTo>
                  <a:cubicBezTo>
                    <a:pt x="30" y="223"/>
                    <a:pt x="35" y="229"/>
                    <a:pt x="40" y="23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2" name="Freeform: Shape 473"/>
            <p:cNvSpPr/>
            <p:nvPr/>
          </p:nvSpPr>
          <p:spPr>
            <a:xfrm>
              <a:off x="8924400" y="3853800"/>
              <a:ext cx="20880" cy="8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237">
                  <a:moveTo>
                    <a:pt x="19" y="236"/>
                  </a:moveTo>
                  <a:cubicBezTo>
                    <a:pt x="24" y="230"/>
                    <a:pt x="28" y="223"/>
                    <a:pt x="32" y="216"/>
                  </a:cubicBezTo>
                  <a:cubicBezTo>
                    <a:pt x="50" y="185"/>
                    <a:pt x="59" y="154"/>
                    <a:pt x="59" y="118"/>
                  </a:cubicBezTo>
                  <a:cubicBezTo>
                    <a:pt x="59" y="82"/>
                    <a:pt x="50" y="52"/>
                    <a:pt x="32" y="21"/>
                  </a:cubicBezTo>
                  <a:cubicBezTo>
                    <a:pt x="28" y="13"/>
                    <a:pt x="24" y="7"/>
                    <a:pt x="19" y="0"/>
                  </a:cubicBezTo>
                  <a:lnTo>
                    <a:pt x="0" y="0"/>
                  </a:lnTo>
                  <a:cubicBezTo>
                    <a:pt x="0" y="0"/>
                    <a:pt x="35" y="41"/>
                    <a:pt x="35" y="118"/>
                  </a:cubicBezTo>
                  <a:cubicBezTo>
                    <a:pt x="35" y="195"/>
                    <a:pt x="0" y="237"/>
                    <a:pt x="0" y="2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3" name="Freeform: Shape 474"/>
            <p:cNvSpPr/>
            <p:nvPr/>
          </p:nvSpPr>
          <p:spPr>
            <a:xfrm>
              <a:off x="8957160" y="3875400"/>
              <a:ext cx="1080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0">
                  <a:moveTo>
                    <a:pt x="16" y="30"/>
                  </a:moveTo>
                  <a:cubicBezTo>
                    <a:pt x="18" y="30"/>
                    <a:pt x="20" y="29"/>
                    <a:pt x="23" y="28"/>
                  </a:cubicBezTo>
                  <a:cubicBezTo>
                    <a:pt x="26" y="27"/>
                    <a:pt x="27" y="25"/>
                    <a:pt x="29" y="22"/>
                  </a:cubicBezTo>
                  <a:cubicBezTo>
                    <a:pt x="31" y="19"/>
                    <a:pt x="31" y="18"/>
                    <a:pt x="31" y="15"/>
                  </a:cubicBezTo>
                  <a:cubicBezTo>
                    <a:pt x="31" y="12"/>
                    <a:pt x="31" y="10"/>
                    <a:pt x="29" y="7"/>
                  </a:cubicBezTo>
                  <a:cubicBezTo>
                    <a:pt x="27" y="4"/>
                    <a:pt x="26" y="4"/>
                    <a:pt x="23" y="2"/>
                  </a:cubicBezTo>
                  <a:cubicBezTo>
                    <a:pt x="20" y="0"/>
                    <a:pt x="18" y="0"/>
                    <a:pt x="16" y="0"/>
                  </a:cubicBezTo>
                  <a:cubicBezTo>
                    <a:pt x="13" y="0"/>
                    <a:pt x="10" y="0"/>
                    <a:pt x="8" y="2"/>
                  </a:cubicBezTo>
                  <a:cubicBezTo>
                    <a:pt x="6" y="4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4" y="27"/>
                    <a:pt x="7" y="28"/>
                  </a:cubicBezTo>
                  <a:cubicBezTo>
                    <a:pt x="10" y="29"/>
                    <a:pt x="12" y="30"/>
                    <a:pt x="15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4" name="Freeform: Shape 475"/>
            <p:cNvSpPr/>
            <p:nvPr/>
          </p:nvSpPr>
          <p:spPr>
            <a:xfrm>
              <a:off x="8954640" y="3915360"/>
              <a:ext cx="1260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5">
                  <a:moveTo>
                    <a:pt x="36" y="0"/>
                  </a:moveTo>
                  <a:lnTo>
                    <a:pt x="11" y="0"/>
                  </a:lnTo>
                  <a:lnTo>
                    <a:pt x="0" y="65"/>
                  </a:lnTo>
                  <a:lnTo>
                    <a:pt x="17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5" name="Freeform: Shape 476"/>
            <p:cNvSpPr/>
            <p:nvPr/>
          </p:nvSpPr>
          <p:spPr>
            <a:xfrm>
              <a:off x="8754120" y="396252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5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6" name="Freeform: Shape 477"/>
            <p:cNvSpPr/>
            <p:nvPr/>
          </p:nvSpPr>
          <p:spPr>
            <a:xfrm>
              <a:off x="8788680" y="3962520"/>
              <a:ext cx="8280" cy="2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5">
                  <a:moveTo>
                    <a:pt x="24" y="0"/>
                  </a:moveTo>
                  <a:lnTo>
                    <a:pt x="0" y="0"/>
                  </a:lnTo>
                  <a:lnTo>
                    <a:pt x="0" y="65"/>
                  </a:lnTo>
                  <a:lnTo>
                    <a:pt x="16" y="65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7" name="Freeform: Shape 478"/>
            <p:cNvSpPr/>
            <p:nvPr/>
          </p:nvSpPr>
          <p:spPr>
            <a:xfrm>
              <a:off x="8804520" y="3983400"/>
              <a:ext cx="3132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141">
                  <a:moveTo>
                    <a:pt x="25" y="35"/>
                  </a:moveTo>
                  <a:cubicBezTo>
                    <a:pt x="25" y="25"/>
                    <a:pt x="33" y="18"/>
                    <a:pt x="49" y="18"/>
                  </a:cubicBezTo>
                  <a:cubicBezTo>
                    <a:pt x="60" y="18"/>
                    <a:pt x="70" y="20"/>
                    <a:pt x="80" y="25"/>
                  </a:cubicBezTo>
                  <a:lnTo>
                    <a:pt x="82" y="25"/>
                  </a:lnTo>
                  <a:lnTo>
                    <a:pt x="82" y="5"/>
                  </a:lnTo>
                  <a:cubicBezTo>
                    <a:pt x="71" y="1"/>
                    <a:pt x="62" y="0"/>
                    <a:pt x="50" y="0"/>
                  </a:cubicBezTo>
                  <a:cubicBezTo>
                    <a:pt x="19" y="0"/>
                    <a:pt x="1" y="15"/>
                    <a:pt x="1" y="38"/>
                  </a:cubicBezTo>
                  <a:cubicBezTo>
                    <a:pt x="1" y="81"/>
                    <a:pt x="64" y="73"/>
                    <a:pt x="64" y="103"/>
                  </a:cubicBezTo>
                  <a:cubicBezTo>
                    <a:pt x="64" y="115"/>
                    <a:pt x="55" y="122"/>
                    <a:pt x="38" y="122"/>
                  </a:cubicBezTo>
                  <a:cubicBezTo>
                    <a:pt x="25" y="122"/>
                    <a:pt x="14" y="119"/>
                    <a:pt x="2" y="114"/>
                  </a:cubicBezTo>
                  <a:lnTo>
                    <a:pt x="0" y="114"/>
                  </a:lnTo>
                  <a:lnTo>
                    <a:pt x="0" y="134"/>
                  </a:lnTo>
                  <a:cubicBezTo>
                    <a:pt x="12" y="139"/>
                    <a:pt x="22" y="141"/>
                    <a:pt x="34" y="141"/>
                  </a:cubicBezTo>
                  <a:cubicBezTo>
                    <a:pt x="35" y="141"/>
                    <a:pt x="36" y="141"/>
                    <a:pt x="36" y="141"/>
                  </a:cubicBezTo>
                  <a:cubicBezTo>
                    <a:pt x="66" y="141"/>
                    <a:pt x="88" y="129"/>
                    <a:pt x="88" y="101"/>
                  </a:cubicBezTo>
                  <a:cubicBezTo>
                    <a:pt x="88" y="54"/>
                    <a:pt x="25" y="62"/>
                    <a:pt x="25" y="3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8" name="Freeform: Shape 479"/>
            <p:cNvSpPr/>
            <p:nvPr/>
          </p:nvSpPr>
          <p:spPr>
            <a:xfrm>
              <a:off x="8845920" y="3983400"/>
              <a:ext cx="342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41">
                  <a:moveTo>
                    <a:pt x="96" y="117"/>
                  </a:moveTo>
                  <a:lnTo>
                    <a:pt x="94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0" y="123"/>
                    <a:pt x="26" y="102"/>
                    <a:pt x="26" y="70"/>
                  </a:cubicBezTo>
                  <a:cubicBezTo>
                    <a:pt x="26" y="38"/>
                    <a:pt x="40" y="19"/>
                    <a:pt x="67" y="19"/>
                  </a:cubicBezTo>
                  <a:cubicBezTo>
                    <a:pt x="77" y="19"/>
                    <a:pt x="85" y="21"/>
                    <a:pt x="94" y="25"/>
                  </a:cubicBezTo>
                  <a:lnTo>
                    <a:pt x="96" y="25"/>
                  </a:lnTo>
                  <a:lnTo>
                    <a:pt x="96" y="5"/>
                  </a:lnTo>
                  <a:cubicBezTo>
                    <a:pt x="86" y="1"/>
                    <a:pt x="77" y="0"/>
                    <a:pt x="66" y="0"/>
                  </a:cubicBez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lnTo>
                    <a:pt x="67" y="141"/>
                  </a:lnTo>
                  <a:cubicBezTo>
                    <a:pt x="77" y="141"/>
                    <a:pt x="86" y="140"/>
                    <a:pt x="96" y="13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9" name="Freeform: Shape 480"/>
            <p:cNvSpPr/>
            <p:nvPr/>
          </p:nvSpPr>
          <p:spPr>
            <a:xfrm>
              <a:off x="8893080" y="398376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7"/>
                  </a:moveTo>
                  <a:lnTo>
                    <a:pt x="19" y="1"/>
                  </a:lnTo>
                  <a:lnTo>
                    <a:pt x="0" y="1"/>
                  </a:lnTo>
                  <a:lnTo>
                    <a:pt x="0" y="138"/>
                  </a:lnTo>
                  <a:lnTo>
                    <a:pt x="25" y="138"/>
                  </a:lnTo>
                  <a:lnTo>
                    <a:pt x="25" y="57"/>
                  </a:lnTo>
                  <a:cubicBezTo>
                    <a:pt x="25" y="45"/>
                    <a:pt x="25" y="21"/>
                    <a:pt x="56" y="21"/>
                  </a:cubicBezTo>
                  <a:cubicBezTo>
                    <a:pt x="61" y="21"/>
                    <a:pt x="65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6" y="-1"/>
                    <a:pt x="28" y="5"/>
                    <a:pt x="23" y="27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0" name="Freeform: Shape 481"/>
            <p:cNvSpPr/>
            <p:nvPr/>
          </p:nvSpPr>
          <p:spPr>
            <a:xfrm>
              <a:off x="8923679" y="3982680"/>
              <a:ext cx="4500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44">
                  <a:moveTo>
                    <a:pt x="63" y="144"/>
                  </a:moveTo>
                  <a:cubicBezTo>
                    <a:pt x="103" y="144"/>
                    <a:pt x="126" y="118"/>
                    <a:pt x="126" y="72"/>
                  </a:cubicBezTo>
                  <a:cubicBezTo>
                    <a:pt x="126" y="26"/>
                    <a:pt x="102" y="0"/>
                    <a:pt x="63" y="0"/>
                  </a:cubicBezTo>
                  <a:cubicBezTo>
                    <a:pt x="24" y="0"/>
                    <a:pt x="0" y="27"/>
                    <a:pt x="0" y="73"/>
                  </a:cubicBezTo>
                  <a:cubicBezTo>
                    <a:pt x="0" y="118"/>
                    <a:pt x="23" y="144"/>
                    <a:pt x="63" y="144"/>
                  </a:cubicBezTo>
                  <a:close/>
                  <a:moveTo>
                    <a:pt x="63" y="18"/>
                  </a:move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3" y="126"/>
                  </a:cubicBezTo>
                  <a:cubicBezTo>
                    <a:pt x="37" y="126"/>
                    <a:pt x="25" y="107"/>
                    <a:pt x="25" y="72"/>
                  </a:cubicBezTo>
                  <a:cubicBezTo>
                    <a:pt x="25" y="37"/>
                    <a:pt x="37" y="18"/>
                    <a:pt x="63" y="1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1" name="Freeform: Shape 482"/>
            <p:cNvSpPr/>
            <p:nvPr/>
          </p:nvSpPr>
          <p:spPr>
            <a:xfrm>
              <a:off x="898236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2" name="Freeform: Shape 483"/>
            <p:cNvSpPr/>
            <p:nvPr/>
          </p:nvSpPr>
          <p:spPr>
            <a:xfrm>
              <a:off x="9007200" y="3962520"/>
              <a:ext cx="8280" cy="7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97">
                  <a:moveTo>
                    <a:pt x="12" y="197"/>
                  </a:moveTo>
                  <a:lnTo>
                    <a:pt x="0" y="19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9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3" name="Freeform: Shape 484"/>
            <p:cNvSpPr/>
            <p:nvPr/>
          </p:nvSpPr>
          <p:spPr>
            <a:xfrm>
              <a:off x="9029880" y="4022640"/>
              <a:ext cx="1080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31">
                  <a:moveTo>
                    <a:pt x="16" y="31"/>
                  </a:moveTo>
                  <a:cubicBezTo>
                    <a:pt x="19" y="31"/>
                    <a:pt x="20" y="30"/>
                    <a:pt x="23" y="29"/>
                  </a:cubicBezTo>
                  <a:cubicBezTo>
                    <a:pt x="26" y="28"/>
                    <a:pt x="27" y="26"/>
                    <a:pt x="29" y="23"/>
                  </a:cubicBezTo>
                  <a:cubicBezTo>
                    <a:pt x="31" y="20"/>
                    <a:pt x="31" y="18"/>
                    <a:pt x="31" y="16"/>
                  </a:cubicBezTo>
                  <a:cubicBezTo>
                    <a:pt x="31" y="13"/>
                    <a:pt x="31" y="11"/>
                    <a:pt x="29" y="8"/>
                  </a:cubicBezTo>
                  <a:cubicBezTo>
                    <a:pt x="27" y="5"/>
                    <a:pt x="26" y="4"/>
                    <a:pt x="23" y="2"/>
                  </a:cubicBezTo>
                  <a:cubicBezTo>
                    <a:pt x="20" y="0"/>
                    <a:pt x="19" y="0"/>
                    <a:pt x="16" y="0"/>
                  </a:cubicBezTo>
                  <a:cubicBezTo>
                    <a:pt x="13" y="0"/>
                    <a:pt x="11" y="0"/>
                    <a:pt x="8" y="2"/>
                  </a:cubicBezTo>
                  <a:cubicBezTo>
                    <a:pt x="5" y="4"/>
                    <a:pt x="4" y="5"/>
                    <a:pt x="2" y="8"/>
                  </a:cubicBezTo>
                  <a:cubicBezTo>
                    <a:pt x="0" y="11"/>
                    <a:pt x="0" y="13"/>
                    <a:pt x="0" y="16"/>
                  </a:cubicBezTo>
                  <a:cubicBezTo>
                    <a:pt x="0" y="19"/>
                    <a:pt x="0" y="21"/>
                    <a:pt x="2" y="24"/>
                  </a:cubicBezTo>
                  <a:cubicBezTo>
                    <a:pt x="4" y="27"/>
                    <a:pt x="5" y="28"/>
                    <a:pt x="8" y="29"/>
                  </a:cubicBezTo>
                  <a:cubicBezTo>
                    <a:pt x="11" y="30"/>
                    <a:pt x="12" y="31"/>
                    <a:pt x="15" y="3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4" name="Freeform: Shape 485"/>
            <p:cNvSpPr/>
            <p:nvPr/>
          </p:nvSpPr>
          <p:spPr>
            <a:xfrm>
              <a:off x="9055080" y="3982680"/>
              <a:ext cx="68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1">
                  <a:moveTo>
                    <a:pt x="191" y="141"/>
                  </a:moveTo>
                  <a:lnTo>
                    <a:pt x="191" y="60"/>
                  </a:lnTo>
                  <a:cubicBezTo>
                    <a:pt x="191" y="57"/>
                    <a:pt x="191" y="55"/>
                    <a:pt x="191" y="52"/>
                  </a:cubicBezTo>
                  <a:cubicBezTo>
                    <a:pt x="191" y="40"/>
                    <a:pt x="189" y="29"/>
                    <a:pt x="183" y="18"/>
                  </a:cubicBezTo>
                  <a:cubicBezTo>
                    <a:pt x="179" y="13"/>
                    <a:pt x="175" y="9"/>
                    <a:pt x="170" y="6"/>
                  </a:cubicBezTo>
                  <a:cubicBezTo>
                    <a:pt x="163" y="2"/>
                    <a:pt x="156" y="0"/>
                    <a:pt x="149" y="0"/>
                  </a:cubicBezTo>
                  <a:cubicBezTo>
                    <a:pt x="148" y="0"/>
                    <a:pt x="146" y="1"/>
                    <a:pt x="145" y="1"/>
                  </a:cubicBezTo>
                  <a:cubicBezTo>
                    <a:pt x="144" y="0"/>
                    <a:pt x="143" y="0"/>
                    <a:pt x="141" y="0"/>
                  </a:cubicBezTo>
                  <a:cubicBezTo>
                    <a:pt x="134" y="0"/>
                    <a:pt x="128" y="2"/>
                    <a:pt x="122" y="6"/>
                  </a:cubicBezTo>
                  <a:cubicBezTo>
                    <a:pt x="116" y="10"/>
                    <a:pt x="112" y="13"/>
                    <a:pt x="108" y="19"/>
                  </a:cubicBezTo>
                  <a:cubicBezTo>
                    <a:pt x="106" y="22"/>
                    <a:pt x="105" y="25"/>
                    <a:pt x="104" y="29"/>
                  </a:cubicBezTo>
                  <a:cubicBezTo>
                    <a:pt x="103" y="25"/>
                    <a:pt x="103" y="23"/>
                    <a:pt x="101" y="20"/>
                  </a:cubicBezTo>
                  <a:cubicBezTo>
                    <a:pt x="97" y="14"/>
                    <a:pt x="93" y="10"/>
                    <a:pt x="86" y="6"/>
                  </a:cubicBezTo>
                  <a:cubicBezTo>
                    <a:pt x="79" y="2"/>
                    <a:pt x="74" y="0"/>
                    <a:pt x="67" y="0"/>
                  </a:cubicBezTo>
                  <a:cubicBezTo>
                    <a:pt x="65" y="0"/>
                    <a:pt x="64" y="0"/>
                    <a:pt x="63" y="1"/>
                  </a:cubicBezTo>
                  <a:cubicBezTo>
                    <a:pt x="37" y="1"/>
                    <a:pt x="26" y="13"/>
                    <a:pt x="23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40"/>
                  </a:lnTo>
                  <a:lnTo>
                    <a:pt x="24" y="140"/>
                  </a:lnTo>
                  <a:lnTo>
                    <a:pt x="24" y="55"/>
                  </a:lnTo>
                  <a:cubicBezTo>
                    <a:pt x="24" y="43"/>
                    <a:pt x="27" y="20"/>
                    <a:pt x="54" y="20"/>
                  </a:cubicBezTo>
                  <a:cubicBezTo>
                    <a:pt x="54" y="20"/>
                    <a:pt x="55" y="20"/>
                    <a:pt x="56" y="20"/>
                  </a:cubicBezTo>
                  <a:cubicBezTo>
                    <a:pt x="61" y="20"/>
                    <a:pt x="65" y="21"/>
                    <a:pt x="69" y="23"/>
                  </a:cubicBezTo>
                  <a:cubicBezTo>
                    <a:pt x="73" y="26"/>
                    <a:pt x="76" y="28"/>
                    <a:pt x="78" y="32"/>
                  </a:cubicBezTo>
                  <a:cubicBezTo>
                    <a:pt x="82" y="39"/>
                    <a:pt x="83" y="46"/>
                    <a:pt x="83" y="54"/>
                  </a:cubicBezTo>
                  <a:cubicBezTo>
                    <a:pt x="83" y="56"/>
                    <a:pt x="83" y="58"/>
                    <a:pt x="83" y="60"/>
                  </a:cubicBezTo>
                  <a:lnTo>
                    <a:pt x="83" y="141"/>
                  </a:lnTo>
                  <a:lnTo>
                    <a:pt x="107" y="141"/>
                  </a:lnTo>
                  <a:lnTo>
                    <a:pt x="107" y="56"/>
                  </a:lnTo>
                  <a:cubicBezTo>
                    <a:pt x="107" y="44"/>
                    <a:pt x="110" y="20"/>
                    <a:pt x="137" y="20"/>
                  </a:cubicBezTo>
                  <a:cubicBezTo>
                    <a:pt x="137" y="20"/>
                    <a:pt x="138" y="20"/>
                    <a:pt x="139" y="20"/>
                  </a:cubicBezTo>
                  <a:cubicBezTo>
                    <a:pt x="144" y="20"/>
                    <a:pt x="148" y="22"/>
                    <a:pt x="152" y="24"/>
                  </a:cubicBezTo>
                  <a:cubicBezTo>
                    <a:pt x="156" y="26"/>
                    <a:pt x="158" y="29"/>
                    <a:pt x="161" y="33"/>
                  </a:cubicBezTo>
                  <a:cubicBezTo>
                    <a:pt x="165" y="40"/>
                    <a:pt x="166" y="47"/>
                    <a:pt x="166" y="55"/>
                  </a:cubicBezTo>
                  <a:cubicBezTo>
                    <a:pt x="166" y="57"/>
                    <a:pt x="166" y="58"/>
                    <a:pt x="166" y="60"/>
                  </a:cubicBezTo>
                  <a:lnTo>
                    <a:pt x="166" y="141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5" name="Freeform: Shape 486"/>
            <p:cNvSpPr/>
            <p:nvPr/>
          </p:nvSpPr>
          <p:spPr>
            <a:xfrm>
              <a:off x="9139320" y="3984120"/>
              <a:ext cx="82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37">
                  <a:moveTo>
                    <a:pt x="12" y="137"/>
                  </a:moveTo>
                  <a:lnTo>
                    <a:pt x="0" y="137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137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6" name="Freeform: Shape 487"/>
            <p:cNvSpPr/>
            <p:nvPr/>
          </p:nvSpPr>
          <p:spPr>
            <a:xfrm>
              <a:off x="9138240" y="3963959"/>
              <a:ext cx="10440" cy="10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0">
                  <a:moveTo>
                    <a:pt x="15" y="30"/>
                  </a:moveTo>
                  <a:cubicBezTo>
                    <a:pt x="18" y="30"/>
                    <a:pt x="19" y="30"/>
                    <a:pt x="22" y="28"/>
                  </a:cubicBezTo>
                  <a:cubicBezTo>
                    <a:pt x="25" y="26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2" y="2"/>
                  </a:cubicBezTo>
                  <a:cubicBezTo>
                    <a:pt x="19" y="1"/>
                    <a:pt x="18" y="0"/>
                    <a:pt x="15" y="0"/>
                  </a:cubicBezTo>
                  <a:cubicBezTo>
                    <a:pt x="12" y="0"/>
                    <a:pt x="10" y="1"/>
                    <a:pt x="7" y="2"/>
                  </a:cubicBezTo>
                  <a:cubicBezTo>
                    <a:pt x="4" y="3"/>
                    <a:pt x="4" y="4"/>
                    <a:pt x="2" y="7"/>
                  </a:cubicBezTo>
                  <a:cubicBezTo>
                    <a:pt x="0" y="10"/>
                    <a:pt x="0" y="12"/>
                    <a:pt x="0" y="15"/>
                  </a:cubicBezTo>
                  <a:lnTo>
                    <a:pt x="0" y="16"/>
                  </a:lnTo>
                  <a:cubicBezTo>
                    <a:pt x="0" y="18"/>
                    <a:pt x="0" y="21"/>
                    <a:pt x="2" y="23"/>
                  </a:cubicBezTo>
                  <a:cubicBezTo>
                    <a:pt x="4" y="25"/>
                    <a:pt x="5" y="26"/>
                    <a:pt x="7" y="28"/>
                  </a:cubicBezTo>
                  <a:cubicBezTo>
                    <a:pt x="9" y="30"/>
                    <a:pt x="12" y="30"/>
                    <a:pt x="14" y="3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7" name="Freeform: Shape 488"/>
            <p:cNvSpPr/>
            <p:nvPr/>
          </p:nvSpPr>
          <p:spPr>
            <a:xfrm>
              <a:off x="9160920" y="3983400"/>
              <a:ext cx="3456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41">
                  <a:moveTo>
                    <a:pt x="66" y="141"/>
                  </a:moveTo>
                  <a:cubicBezTo>
                    <a:pt x="67" y="141"/>
                    <a:pt x="67" y="141"/>
                    <a:pt x="67" y="141"/>
                  </a:cubicBezTo>
                  <a:cubicBezTo>
                    <a:pt x="78" y="141"/>
                    <a:pt x="87" y="139"/>
                    <a:pt x="97" y="136"/>
                  </a:cubicBezTo>
                  <a:lnTo>
                    <a:pt x="97" y="117"/>
                  </a:lnTo>
                  <a:lnTo>
                    <a:pt x="95" y="117"/>
                  </a:lnTo>
                  <a:cubicBezTo>
                    <a:pt x="85" y="121"/>
                    <a:pt x="77" y="122"/>
                    <a:pt x="67" y="123"/>
                  </a:cubicBezTo>
                  <a:cubicBezTo>
                    <a:pt x="41" y="123"/>
                    <a:pt x="26" y="102"/>
                    <a:pt x="26" y="70"/>
                  </a:cubicBezTo>
                  <a:cubicBezTo>
                    <a:pt x="26" y="38"/>
                    <a:pt x="41" y="19"/>
                    <a:pt x="67" y="19"/>
                  </a:cubicBezTo>
                  <a:cubicBezTo>
                    <a:pt x="77" y="19"/>
                    <a:pt x="85" y="21"/>
                    <a:pt x="95" y="25"/>
                  </a:cubicBezTo>
                  <a:lnTo>
                    <a:pt x="97" y="25"/>
                  </a:lnTo>
                  <a:lnTo>
                    <a:pt x="97" y="5"/>
                  </a:lnTo>
                  <a:cubicBezTo>
                    <a:pt x="86" y="1"/>
                    <a:pt x="77" y="0"/>
                    <a:pt x="67" y="0"/>
                  </a:cubicBezTo>
                  <a:lnTo>
                    <a:pt x="66" y="0"/>
                  </a:lnTo>
                  <a:cubicBezTo>
                    <a:pt x="24" y="0"/>
                    <a:pt x="0" y="27"/>
                    <a:pt x="0" y="71"/>
                  </a:cubicBezTo>
                  <a:cubicBezTo>
                    <a:pt x="0" y="115"/>
                    <a:pt x="24" y="141"/>
                    <a:pt x="66" y="141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8" name="Freeform: Shape 489"/>
            <p:cNvSpPr/>
            <p:nvPr/>
          </p:nvSpPr>
          <p:spPr>
            <a:xfrm>
              <a:off x="9208440" y="3984120"/>
              <a:ext cx="648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7">
                  <a:moveTo>
                    <a:pt x="0" y="137"/>
                  </a:moveTo>
                  <a:lnTo>
                    <a:pt x="17" y="137"/>
                  </a:lnTo>
                  <a:cubicBezTo>
                    <a:pt x="19" y="120"/>
                    <a:pt x="19" y="106"/>
                    <a:pt x="19" y="89"/>
                  </a:cubicBezTo>
                  <a:cubicBezTo>
                    <a:pt x="19" y="58"/>
                    <a:pt x="17" y="31"/>
                    <a:pt x="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9" name="Freeform: Shape 490"/>
            <p:cNvSpPr/>
            <p:nvPr/>
          </p:nvSpPr>
          <p:spPr>
            <a:xfrm>
              <a:off x="8762040" y="4071600"/>
              <a:ext cx="201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4">
                  <a:moveTo>
                    <a:pt x="57" y="0"/>
                  </a:moveTo>
                  <a:lnTo>
                    <a:pt x="38" y="0"/>
                  </a:lnTo>
                  <a:cubicBezTo>
                    <a:pt x="32" y="7"/>
                    <a:pt x="28" y="14"/>
                    <a:pt x="23" y="22"/>
                  </a:cubicBezTo>
                  <a:cubicBezTo>
                    <a:pt x="10" y="45"/>
                    <a:pt x="3" y="66"/>
                    <a:pt x="0" y="93"/>
                  </a:cubicBezTo>
                  <a:cubicBezTo>
                    <a:pt x="7" y="110"/>
                    <a:pt x="15" y="127"/>
                    <a:pt x="24" y="144"/>
                  </a:cubicBezTo>
                  <a:cubicBezTo>
                    <a:pt x="23" y="135"/>
                    <a:pt x="23" y="128"/>
                    <a:pt x="23" y="119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22" y="41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0" name="Freeform: Shape 491"/>
            <p:cNvSpPr/>
            <p:nvPr/>
          </p:nvSpPr>
          <p:spPr>
            <a:xfrm>
              <a:off x="8792999" y="4073760"/>
              <a:ext cx="41760" cy="74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207">
                  <a:moveTo>
                    <a:pt x="68" y="94"/>
                  </a:moveTo>
                  <a:lnTo>
                    <a:pt x="73" y="40"/>
                  </a:lnTo>
                  <a:cubicBezTo>
                    <a:pt x="86" y="41"/>
                    <a:pt x="97" y="43"/>
                    <a:pt x="108" y="47"/>
                  </a:cubicBezTo>
                  <a:lnTo>
                    <a:pt x="111" y="47"/>
                  </a:lnTo>
                  <a:lnTo>
                    <a:pt x="111" y="28"/>
                  </a:lnTo>
                  <a:cubicBezTo>
                    <a:pt x="98" y="24"/>
                    <a:pt x="88" y="22"/>
                    <a:pt x="75" y="21"/>
                  </a:cubicBezTo>
                  <a:lnTo>
                    <a:pt x="78" y="0"/>
                  </a:lnTo>
                  <a:lnTo>
                    <a:pt x="59" y="0"/>
                  </a:lnTo>
                  <a:lnTo>
                    <a:pt x="57" y="21"/>
                  </a:lnTo>
                  <a:cubicBezTo>
                    <a:pt x="22" y="22"/>
                    <a:pt x="0" y="36"/>
                    <a:pt x="0" y="63"/>
                  </a:cubicBezTo>
                  <a:cubicBezTo>
                    <a:pt x="0" y="89"/>
                    <a:pt x="25" y="101"/>
                    <a:pt x="49" y="109"/>
                  </a:cubicBezTo>
                  <a:lnTo>
                    <a:pt x="44" y="167"/>
                  </a:lnTo>
                  <a:cubicBezTo>
                    <a:pt x="30" y="166"/>
                    <a:pt x="18" y="163"/>
                    <a:pt x="5" y="158"/>
                  </a:cubicBezTo>
                  <a:lnTo>
                    <a:pt x="3" y="158"/>
                  </a:lnTo>
                  <a:lnTo>
                    <a:pt x="3" y="178"/>
                  </a:lnTo>
                  <a:cubicBezTo>
                    <a:pt x="16" y="182"/>
                    <a:pt x="28" y="185"/>
                    <a:pt x="42" y="185"/>
                  </a:cubicBezTo>
                  <a:lnTo>
                    <a:pt x="40" y="207"/>
                  </a:lnTo>
                  <a:lnTo>
                    <a:pt x="59" y="207"/>
                  </a:lnTo>
                  <a:lnTo>
                    <a:pt x="60" y="186"/>
                  </a:lnTo>
                  <a:cubicBezTo>
                    <a:pt x="93" y="184"/>
                    <a:pt x="117" y="171"/>
                    <a:pt x="117" y="143"/>
                  </a:cubicBezTo>
                  <a:cubicBezTo>
                    <a:pt x="117" y="114"/>
                    <a:pt x="92" y="103"/>
                    <a:pt x="68" y="94"/>
                  </a:cubicBezTo>
                  <a:close/>
                  <a:moveTo>
                    <a:pt x="52" y="89"/>
                  </a:moveTo>
                  <a:cubicBezTo>
                    <a:pt x="35" y="83"/>
                    <a:pt x="22" y="76"/>
                    <a:pt x="22" y="61"/>
                  </a:cubicBezTo>
                  <a:cubicBezTo>
                    <a:pt x="22" y="46"/>
                    <a:pt x="33" y="40"/>
                    <a:pt x="56" y="39"/>
                  </a:cubicBezTo>
                  <a:close/>
                  <a:moveTo>
                    <a:pt x="61" y="167"/>
                  </a:moveTo>
                  <a:lnTo>
                    <a:pt x="66" y="115"/>
                  </a:lnTo>
                  <a:cubicBezTo>
                    <a:pt x="82" y="122"/>
                    <a:pt x="95" y="130"/>
                    <a:pt x="95" y="145"/>
                  </a:cubicBezTo>
                  <a:cubicBezTo>
                    <a:pt x="95" y="158"/>
                    <a:pt x="86" y="166"/>
                    <a:pt x="61" y="16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1" name="Freeform: Shape 492"/>
            <p:cNvSpPr/>
            <p:nvPr/>
          </p:nvSpPr>
          <p:spPr>
            <a:xfrm>
              <a:off x="8846640" y="4131720"/>
              <a:ext cx="10440" cy="10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10" y="0"/>
                    <a:pt x="7" y="2"/>
                  </a:cubicBezTo>
                  <a:cubicBezTo>
                    <a:pt x="4" y="4"/>
                    <a:pt x="4" y="5"/>
                    <a:pt x="2" y="8"/>
                  </a:cubicBezTo>
                  <a:cubicBezTo>
                    <a:pt x="0" y="11"/>
                    <a:pt x="0" y="12"/>
                    <a:pt x="0" y="15"/>
                  </a:cubicBezTo>
                  <a:cubicBezTo>
                    <a:pt x="0" y="17"/>
                    <a:pt x="0" y="20"/>
                    <a:pt x="2" y="23"/>
                  </a:cubicBezTo>
                  <a:cubicBezTo>
                    <a:pt x="4" y="26"/>
                    <a:pt x="4" y="27"/>
                    <a:pt x="7" y="29"/>
                  </a:cubicBezTo>
                  <a:cubicBezTo>
                    <a:pt x="10" y="31"/>
                    <a:pt x="12" y="31"/>
                    <a:pt x="15" y="31"/>
                  </a:cubicBezTo>
                  <a:cubicBezTo>
                    <a:pt x="18" y="31"/>
                    <a:pt x="20" y="31"/>
                    <a:pt x="23" y="29"/>
                  </a:cubicBezTo>
                  <a:cubicBezTo>
                    <a:pt x="26" y="27"/>
                    <a:pt x="26" y="26"/>
                    <a:pt x="28" y="23"/>
                  </a:cubicBezTo>
                  <a:cubicBezTo>
                    <a:pt x="30" y="20"/>
                    <a:pt x="30" y="18"/>
                    <a:pt x="30" y="15"/>
                  </a:cubicBezTo>
                  <a:cubicBezTo>
                    <a:pt x="30" y="12"/>
                    <a:pt x="30" y="10"/>
                    <a:pt x="28" y="7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2" name="Freeform: Shape 493"/>
            <p:cNvSpPr/>
            <p:nvPr/>
          </p:nvSpPr>
          <p:spPr>
            <a:xfrm>
              <a:off x="8871480" y="4092120"/>
              <a:ext cx="44280" cy="6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90">
                  <a:moveTo>
                    <a:pt x="66" y="0"/>
                  </a:moveTo>
                  <a:cubicBezTo>
                    <a:pt x="44" y="0"/>
                    <a:pt x="28" y="10"/>
                    <a:pt x="24" y="27"/>
                  </a:cubicBezTo>
                  <a:lnTo>
                    <a:pt x="18" y="3"/>
                  </a:lnTo>
                  <a:lnTo>
                    <a:pt x="0" y="3"/>
                  </a:lnTo>
                  <a:lnTo>
                    <a:pt x="0" y="190"/>
                  </a:lnTo>
                  <a:lnTo>
                    <a:pt x="24" y="190"/>
                  </a:lnTo>
                  <a:lnTo>
                    <a:pt x="24" y="118"/>
                  </a:lnTo>
                  <a:cubicBezTo>
                    <a:pt x="25" y="120"/>
                    <a:pt x="26" y="122"/>
                    <a:pt x="27" y="124"/>
                  </a:cubicBezTo>
                  <a:cubicBezTo>
                    <a:pt x="31" y="130"/>
                    <a:pt x="35" y="134"/>
                    <a:pt x="41" y="138"/>
                  </a:cubicBezTo>
                  <a:cubicBezTo>
                    <a:pt x="47" y="141"/>
                    <a:pt x="53" y="143"/>
                    <a:pt x="60" y="143"/>
                  </a:cubicBezTo>
                  <a:cubicBezTo>
                    <a:pt x="62" y="143"/>
                    <a:pt x="63" y="143"/>
                    <a:pt x="65" y="143"/>
                  </a:cubicBezTo>
                  <a:cubicBezTo>
                    <a:pt x="102" y="143"/>
                    <a:pt x="124" y="115"/>
                    <a:pt x="124" y="71"/>
                  </a:cubicBezTo>
                  <a:cubicBezTo>
                    <a:pt x="124" y="27"/>
                    <a:pt x="102" y="0"/>
                    <a:pt x="66" y="0"/>
                  </a:cubicBezTo>
                  <a:close/>
                  <a:moveTo>
                    <a:pt x="60" y="124"/>
                  </a:moveTo>
                  <a:cubicBezTo>
                    <a:pt x="34" y="124"/>
                    <a:pt x="23" y="102"/>
                    <a:pt x="23" y="71"/>
                  </a:cubicBezTo>
                  <a:cubicBezTo>
                    <a:pt x="23" y="40"/>
                    <a:pt x="34" y="18"/>
                    <a:pt x="61" y="18"/>
                  </a:cubicBezTo>
                  <a:cubicBezTo>
                    <a:pt x="87" y="18"/>
                    <a:pt x="98" y="41"/>
                    <a:pt x="98" y="71"/>
                  </a:cubicBezTo>
                  <a:cubicBezTo>
                    <a:pt x="98" y="101"/>
                    <a:pt x="87" y="124"/>
                    <a:pt x="60" y="124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3" name="Freeform: Shape 494"/>
            <p:cNvSpPr/>
            <p:nvPr/>
          </p:nvSpPr>
          <p:spPr>
            <a:xfrm>
              <a:off x="8929080" y="4092480"/>
              <a:ext cx="24480" cy="49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138">
                  <a:moveTo>
                    <a:pt x="23" y="28"/>
                  </a:moveTo>
                  <a:lnTo>
                    <a:pt x="18" y="2"/>
                  </a:lnTo>
                  <a:lnTo>
                    <a:pt x="0" y="2"/>
                  </a:lnTo>
                  <a:lnTo>
                    <a:pt x="0" y="138"/>
                  </a:lnTo>
                  <a:lnTo>
                    <a:pt x="24" y="138"/>
                  </a:lnTo>
                  <a:lnTo>
                    <a:pt x="24" y="58"/>
                  </a:lnTo>
                  <a:cubicBezTo>
                    <a:pt x="24" y="46"/>
                    <a:pt x="24" y="22"/>
                    <a:pt x="56" y="22"/>
                  </a:cubicBezTo>
                  <a:cubicBezTo>
                    <a:pt x="60" y="22"/>
                    <a:pt x="64" y="22"/>
                    <a:pt x="69" y="23"/>
                  </a:cubicBezTo>
                  <a:lnTo>
                    <a:pt x="69" y="0"/>
                  </a:lnTo>
                  <a:lnTo>
                    <a:pt x="65" y="0"/>
                  </a:lnTo>
                  <a:cubicBezTo>
                    <a:pt x="45" y="0"/>
                    <a:pt x="28" y="6"/>
                    <a:pt x="23" y="28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4" name="Freeform: Shape 495"/>
            <p:cNvSpPr/>
            <p:nvPr/>
          </p:nvSpPr>
          <p:spPr>
            <a:xfrm>
              <a:off x="8959320" y="4091760"/>
              <a:ext cx="4536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44">
                  <a:moveTo>
                    <a:pt x="64" y="0"/>
                  </a:moveTo>
                  <a:cubicBezTo>
                    <a:pt x="23" y="0"/>
                    <a:pt x="0" y="26"/>
                    <a:pt x="0" y="72"/>
                  </a:cubicBezTo>
                  <a:cubicBezTo>
                    <a:pt x="0" y="117"/>
                    <a:pt x="23" y="144"/>
                    <a:pt x="63" y="144"/>
                  </a:cubicBezTo>
                  <a:cubicBezTo>
                    <a:pt x="102" y="144"/>
                    <a:pt x="127" y="118"/>
                    <a:pt x="127" y="72"/>
                  </a:cubicBezTo>
                  <a:cubicBezTo>
                    <a:pt x="127" y="26"/>
                    <a:pt x="103" y="0"/>
                    <a:pt x="64" y="0"/>
                  </a:cubicBezTo>
                  <a:close/>
                  <a:moveTo>
                    <a:pt x="64" y="126"/>
                  </a:moveTo>
                  <a:cubicBezTo>
                    <a:pt x="38" y="126"/>
                    <a:pt x="26" y="107"/>
                    <a:pt x="26" y="72"/>
                  </a:cubicBezTo>
                  <a:cubicBezTo>
                    <a:pt x="26" y="37"/>
                    <a:pt x="37" y="18"/>
                    <a:pt x="63" y="18"/>
                  </a:cubicBezTo>
                  <a:cubicBezTo>
                    <a:pt x="88" y="18"/>
                    <a:pt x="101" y="37"/>
                    <a:pt x="101" y="72"/>
                  </a:cubicBezTo>
                  <a:cubicBezTo>
                    <a:pt x="101" y="107"/>
                    <a:pt x="89" y="126"/>
                    <a:pt x="64" y="126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5" name="Freeform: Shape 496"/>
            <p:cNvSpPr/>
            <p:nvPr/>
          </p:nvSpPr>
          <p:spPr>
            <a:xfrm>
              <a:off x="9011160" y="4093200"/>
              <a:ext cx="44640" cy="4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37">
                  <a:moveTo>
                    <a:pt x="122" y="0"/>
                  </a:moveTo>
                  <a:lnTo>
                    <a:pt x="96" y="0"/>
                  </a:lnTo>
                  <a:lnTo>
                    <a:pt x="64" y="51"/>
                  </a:lnTo>
                  <a:lnTo>
                    <a:pt x="32" y="0"/>
                  </a:lnTo>
                  <a:lnTo>
                    <a:pt x="2" y="0"/>
                  </a:lnTo>
                  <a:lnTo>
                    <a:pt x="47" y="66"/>
                  </a:lnTo>
                  <a:lnTo>
                    <a:pt x="0" y="137"/>
                  </a:lnTo>
                  <a:lnTo>
                    <a:pt x="25" y="137"/>
                  </a:lnTo>
                  <a:lnTo>
                    <a:pt x="60" y="82"/>
                  </a:lnTo>
                  <a:lnTo>
                    <a:pt x="95" y="137"/>
                  </a:lnTo>
                  <a:lnTo>
                    <a:pt x="125" y="137"/>
                  </a:lnTo>
                  <a:lnTo>
                    <a:pt x="77" y="6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6" name="Freeform: Shape 497"/>
            <p:cNvSpPr/>
            <p:nvPr/>
          </p:nvSpPr>
          <p:spPr>
            <a:xfrm>
              <a:off x="9063000" y="4092840"/>
              <a:ext cx="45360" cy="67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89">
                  <a:moveTo>
                    <a:pt x="67" y="105"/>
                  </a:moveTo>
                  <a:lnTo>
                    <a:pt x="27" y="1"/>
                  </a:lnTo>
                  <a:lnTo>
                    <a:pt x="0" y="1"/>
                  </a:lnTo>
                  <a:lnTo>
                    <a:pt x="54" y="133"/>
                  </a:lnTo>
                  <a:cubicBezTo>
                    <a:pt x="45" y="157"/>
                    <a:pt x="38" y="170"/>
                    <a:pt x="22" y="170"/>
                  </a:cubicBezTo>
                  <a:cubicBezTo>
                    <a:pt x="16" y="170"/>
                    <a:pt x="12" y="169"/>
                    <a:pt x="6" y="167"/>
                  </a:cubicBezTo>
                  <a:lnTo>
                    <a:pt x="4" y="167"/>
                  </a:lnTo>
                  <a:lnTo>
                    <a:pt x="4" y="187"/>
                  </a:lnTo>
                  <a:cubicBezTo>
                    <a:pt x="10" y="188"/>
                    <a:pt x="15" y="189"/>
                    <a:pt x="21" y="189"/>
                  </a:cubicBezTo>
                  <a:lnTo>
                    <a:pt x="22" y="189"/>
                  </a:lnTo>
                  <a:cubicBezTo>
                    <a:pt x="55" y="189"/>
                    <a:pt x="64" y="167"/>
                    <a:pt x="76" y="135"/>
                  </a:cubicBezTo>
                  <a:lnTo>
                    <a:pt x="127" y="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7" name="Freeform: Shape 498"/>
            <p:cNvSpPr/>
            <p:nvPr/>
          </p:nvSpPr>
          <p:spPr>
            <a:xfrm>
              <a:off x="9118800" y="4071600"/>
              <a:ext cx="20520" cy="84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236">
                  <a:moveTo>
                    <a:pt x="40" y="0"/>
                  </a:moveTo>
                  <a:cubicBezTo>
                    <a:pt x="34" y="7"/>
                    <a:pt x="30" y="13"/>
                    <a:pt x="26" y="20"/>
                  </a:cubicBezTo>
                  <a:cubicBezTo>
                    <a:pt x="8" y="51"/>
                    <a:pt x="0" y="82"/>
                    <a:pt x="0" y="118"/>
                  </a:cubicBezTo>
                  <a:cubicBezTo>
                    <a:pt x="0" y="154"/>
                    <a:pt x="8" y="184"/>
                    <a:pt x="26" y="216"/>
                  </a:cubicBezTo>
                  <a:cubicBezTo>
                    <a:pt x="30" y="223"/>
                    <a:pt x="34" y="229"/>
                    <a:pt x="40" y="236"/>
                  </a:cubicBezTo>
                  <a:lnTo>
                    <a:pt x="58" y="236"/>
                  </a:lnTo>
                  <a:cubicBezTo>
                    <a:pt x="58" y="236"/>
                    <a:pt x="24" y="195"/>
                    <a:pt x="24" y="118"/>
                  </a:cubicBezTo>
                  <a:cubicBezTo>
                    <a:pt x="24" y="41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8" name="Freeform: Shape 499"/>
            <p:cNvSpPr/>
            <p:nvPr/>
          </p:nvSpPr>
          <p:spPr>
            <a:xfrm>
              <a:off x="9144720" y="4077360"/>
              <a:ext cx="32040" cy="65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83">
                  <a:moveTo>
                    <a:pt x="50" y="0"/>
                  </a:moveTo>
                  <a:lnTo>
                    <a:pt x="26" y="7"/>
                  </a:lnTo>
                  <a:lnTo>
                    <a:pt x="26" y="46"/>
                  </a:lnTo>
                  <a:lnTo>
                    <a:pt x="0" y="46"/>
                  </a:lnTo>
                  <a:lnTo>
                    <a:pt x="0" y="64"/>
                  </a:lnTo>
                  <a:lnTo>
                    <a:pt x="26" y="64"/>
                  </a:lnTo>
                  <a:lnTo>
                    <a:pt x="26" y="133"/>
                  </a:lnTo>
                  <a:cubicBezTo>
                    <a:pt x="25" y="136"/>
                    <a:pt x="25" y="138"/>
                    <a:pt x="25" y="141"/>
                  </a:cubicBezTo>
                  <a:cubicBezTo>
                    <a:pt x="25" y="151"/>
                    <a:pt x="27" y="159"/>
                    <a:pt x="31" y="168"/>
                  </a:cubicBezTo>
                  <a:cubicBezTo>
                    <a:pt x="34" y="172"/>
                    <a:pt x="38" y="175"/>
                    <a:pt x="42" y="178"/>
                  </a:cubicBezTo>
                  <a:cubicBezTo>
                    <a:pt x="48" y="181"/>
                    <a:pt x="55" y="183"/>
                    <a:pt x="62" y="183"/>
                  </a:cubicBezTo>
                  <a:cubicBezTo>
                    <a:pt x="63" y="183"/>
                    <a:pt x="65" y="183"/>
                    <a:pt x="66" y="183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75" y="183"/>
                    <a:pt x="82" y="182"/>
                    <a:pt x="90" y="180"/>
                  </a:cubicBezTo>
                  <a:lnTo>
                    <a:pt x="90" y="160"/>
                  </a:lnTo>
                  <a:lnTo>
                    <a:pt x="87" y="160"/>
                  </a:lnTo>
                  <a:cubicBezTo>
                    <a:pt x="81" y="163"/>
                    <a:pt x="76" y="164"/>
                    <a:pt x="69" y="164"/>
                  </a:cubicBezTo>
                  <a:cubicBezTo>
                    <a:pt x="68" y="164"/>
                    <a:pt x="68" y="164"/>
                    <a:pt x="67" y="164"/>
                  </a:cubicBezTo>
                  <a:cubicBezTo>
                    <a:pt x="64" y="164"/>
                    <a:pt x="61" y="163"/>
                    <a:pt x="59" y="162"/>
                  </a:cubicBezTo>
                  <a:cubicBezTo>
                    <a:pt x="56" y="160"/>
                    <a:pt x="54" y="159"/>
                    <a:pt x="53" y="156"/>
                  </a:cubicBezTo>
                  <a:cubicBezTo>
                    <a:pt x="50" y="150"/>
                    <a:pt x="49" y="145"/>
                    <a:pt x="49" y="138"/>
                  </a:cubicBezTo>
                  <a:cubicBezTo>
                    <a:pt x="49" y="136"/>
                    <a:pt x="49" y="134"/>
                    <a:pt x="50" y="132"/>
                  </a:cubicBezTo>
                  <a:lnTo>
                    <a:pt x="50" y="64"/>
                  </a:lnTo>
                  <a:lnTo>
                    <a:pt x="90" y="64"/>
                  </a:lnTo>
                  <a:lnTo>
                    <a:pt x="90" y="46"/>
                  </a:lnTo>
                  <a:lnTo>
                    <a:pt x="50" y="46"/>
                  </a:ln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9" name="Freeform: Shape 500"/>
            <p:cNvSpPr/>
            <p:nvPr/>
          </p:nvSpPr>
          <p:spPr>
            <a:xfrm>
              <a:off x="9189720" y="4071600"/>
              <a:ext cx="11880" cy="51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144">
                  <a:moveTo>
                    <a:pt x="24" y="82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144"/>
                  </a:lnTo>
                  <a:cubicBezTo>
                    <a:pt x="13" y="118"/>
                    <a:pt x="24" y="94"/>
                    <a:pt x="34" y="66"/>
                  </a:cubicBezTo>
                  <a:cubicBezTo>
                    <a:pt x="31" y="69"/>
                    <a:pt x="29" y="71"/>
                    <a:pt x="27" y="74"/>
                  </a:cubicBezTo>
                  <a:cubicBezTo>
                    <a:pt x="26" y="77"/>
                    <a:pt x="25" y="79"/>
                    <a:pt x="24" y="82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0" name="Freeform: Shape 501"/>
            <p:cNvSpPr/>
            <p:nvPr/>
          </p:nvSpPr>
          <p:spPr>
            <a:xfrm>
              <a:off x="2578319" y="3706200"/>
              <a:ext cx="212760" cy="212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2" h="592">
                  <a:moveTo>
                    <a:pt x="592" y="296"/>
                  </a:moveTo>
                  <a:cubicBezTo>
                    <a:pt x="592" y="350"/>
                    <a:pt x="579" y="397"/>
                    <a:pt x="552" y="444"/>
                  </a:cubicBezTo>
                  <a:cubicBezTo>
                    <a:pt x="524" y="491"/>
                    <a:pt x="491" y="525"/>
                    <a:pt x="444" y="552"/>
                  </a:cubicBezTo>
                  <a:cubicBezTo>
                    <a:pt x="397" y="579"/>
                    <a:pt x="350" y="592"/>
                    <a:pt x="296" y="592"/>
                  </a:cubicBezTo>
                  <a:cubicBezTo>
                    <a:pt x="241" y="592"/>
                    <a:pt x="195" y="579"/>
                    <a:pt x="148" y="552"/>
                  </a:cubicBezTo>
                  <a:cubicBezTo>
                    <a:pt x="101" y="525"/>
                    <a:pt x="67" y="491"/>
                    <a:pt x="40" y="444"/>
                  </a:cubicBezTo>
                  <a:cubicBezTo>
                    <a:pt x="12" y="397"/>
                    <a:pt x="0" y="350"/>
                    <a:pt x="0" y="296"/>
                  </a:cubicBezTo>
                  <a:cubicBezTo>
                    <a:pt x="0" y="241"/>
                    <a:pt x="12" y="195"/>
                    <a:pt x="40" y="148"/>
                  </a:cubicBezTo>
                  <a:cubicBezTo>
                    <a:pt x="67" y="101"/>
                    <a:pt x="101" y="66"/>
                    <a:pt x="148" y="39"/>
                  </a:cubicBezTo>
                  <a:cubicBezTo>
                    <a:pt x="195" y="11"/>
                    <a:pt x="241" y="0"/>
                    <a:pt x="296" y="0"/>
                  </a:cubicBezTo>
                  <a:cubicBezTo>
                    <a:pt x="350" y="0"/>
                    <a:pt x="397" y="11"/>
                    <a:pt x="444" y="39"/>
                  </a:cubicBezTo>
                  <a:cubicBezTo>
                    <a:pt x="491" y="66"/>
                    <a:pt x="524" y="101"/>
                    <a:pt x="552" y="148"/>
                  </a:cubicBezTo>
                  <a:cubicBezTo>
                    <a:pt x="579" y="195"/>
                    <a:pt x="592" y="241"/>
                    <a:pt x="592" y="296"/>
                  </a:cubicBezTo>
                  <a:close/>
                </a:path>
              </a:pathLst>
            </a:custGeom>
            <a:solidFill>
              <a:srgbClr val="006B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1" name="Freeform: Shape 502"/>
            <p:cNvSpPr/>
            <p:nvPr/>
          </p:nvSpPr>
          <p:spPr>
            <a:xfrm>
              <a:off x="2420280" y="3752280"/>
              <a:ext cx="69840" cy="12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45">
                  <a:moveTo>
                    <a:pt x="194" y="94"/>
                  </a:moveTo>
                  <a:cubicBezTo>
                    <a:pt x="194" y="77"/>
                    <a:pt x="189" y="63"/>
                    <a:pt x="181" y="49"/>
                  </a:cubicBezTo>
                  <a:cubicBezTo>
                    <a:pt x="172" y="33"/>
                    <a:pt x="161" y="22"/>
                    <a:pt x="146" y="13"/>
                  </a:cubicBezTo>
                  <a:cubicBezTo>
                    <a:pt x="130" y="4"/>
                    <a:pt x="115" y="0"/>
                    <a:pt x="97" y="0"/>
                  </a:cubicBezTo>
                  <a:cubicBezTo>
                    <a:pt x="79" y="0"/>
                    <a:pt x="64" y="4"/>
                    <a:pt x="49" y="13"/>
                  </a:cubicBezTo>
                  <a:cubicBezTo>
                    <a:pt x="33" y="22"/>
                    <a:pt x="22" y="33"/>
                    <a:pt x="13" y="49"/>
                  </a:cubicBezTo>
                  <a:cubicBezTo>
                    <a:pt x="5" y="63"/>
                    <a:pt x="1" y="77"/>
                    <a:pt x="0" y="94"/>
                  </a:cubicBezTo>
                  <a:cubicBezTo>
                    <a:pt x="0" y="95"/>
                    <a:pt x="0" y="96"/>
                    <a:pt x="0" y="96"/>
                  </a:cubicBezTo>
                  <a:lnTo>
                    <a:pt x="0" y="97"/>
                  </a:lnTo>
                  <a:cubicBezTo>
                    <a:pt x="0" y="114"/>
                    <a:pt x="4" y="130"/>
                    <a:pt x="13" y="145"/>
                  </a:cubicBezTo>
                  <a:cubicBezTo>
                    <a:pt x="21" y="159"/>
                    <a:pt x="30" y="168"/>
                    <a:pt x="43" y="177"/>
                  </a:cubicBezTo>
                  <a:lnTo>
                    <a:pt x="43" y="345"/>
                  </a:lnTo>
                  <a:lnTo>
                    <a:pt x="63" y="345"/>
                  </a:lnTo>
                  <a:lnTo>
                    <a:pt x="63" y="285"/>
                  </a:lnTo>
                  <a:lnTo>
                    <a:pt x="78" y="285"/>
                  </a:lnTo>
                  <a:lnTo>
                    <a:pt x="78" y="345"/>
                  </a:lnTo>
                  <a:lnTo>
                    <a:pt x="117" y="345"/>
                  </a:lnTo>
                  <a:lnTo>
                    <a:pt x="117" y="285"/>
                  </a:lnTo>
                  <a:lnTo>
                    <a:pt x="132" y="285"/>
                  </a:lnTo>
                  <a:lnTo>
                    <a:pt x="132" y="345"/>
                  </a:lnTo>
                  <a:lnTo>
                    <a:pt x="152" y="345"/>
                  </a:lnTo>
                  <a:lnTo>
                    <a:pt x="152" y="177"/>
                  </a:lnTo>
                  <a:cubicBezTo>
                    <a:pt x="165" y="168"/>
                    <a:pt x="174" y="159"/>
                    <a:pt x="182" y="145"/>
                  </a:cubicBezTo>
                  <a:cubicBezTo>
                    <a:pt x="191" y="130"/>
                    <a:pt x="195" y="114"/>
                    <a:pt x="195" y="97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5" y="96"/>
                    <a:pt x="195" y="95"/>
                    <a:pt x="195" y="94"/>
                  </a:cubicBezTo>
                  <a:close/>
                  <a:moveTo>
                    <a:pt x="182" y="80"/>
                  </a:moveTo>
                  <a:cubicBezTo>
                    <a:pt x="175" y="73"/>
                    <a:pt x="169" y="68"/>
                    <a:pt x="160" y="63"/>
                  </a:cubicBezTo>
                  <a:cubicBezTo>
                    <a:pt x="154" y="60"/>
                    <a:pt x="148" y="57"/>
                    <a:pt x="142" y="55"/>
                  </a:cubicBezTo>
                  <a:cubicBezTo>
                    <a:pt x="139" y="40"/>
                    <a:pt x="135" y="28"/>
                    <a:pt x="128" y="15"/>
                  </a:cubicBezTo>
                  <a:cubicBezTo>
                    <a:pt x="133" y="16"/>
                    <a:pt x="136" y="17"/>
                    <a:pt x="141" y="20"/>
                  </a:cubicBezTo>
                  <a:cubicBezTo>
                    <a:pt x="155" y="28"/>
                    <a:pt x="165" y="39"/>
                    <a:pt x="173" y="53"/>
                  </a:cubicBezTo>
                  <a:cubicBezTo>
                    <a:pt x="178" y="62"/>
                    <a:pt x="181" y="70"/>
                    <a:pt x="183" y="80"/>
                  </a:cubicBezTo>
                  <a:close/>
                  <a:moveTo>
                    <a:pt x="101" y="9"/>
                  </a:moveTo>
                  <a:cubicBezTo>
                    <a:pt x="106" y="10"/>
                    <a:pt x="109" y="10"/>
                    <a:pt x="114" y="11"/>
                  </a:cubicBezTo>
                  <a:cubicBezTo>
                    <a:pt x="115" y="13"/>
                    <a:pt x="117" y="16"/>
                    <a:pt x="118" y="18"/>
                  </a:cubicBezTo>
                  <a:cubicBezTo>
                    <a:pt x="124" y="29"/>
                    <a:pt x="128" y="39"/>
                    <a:pt x="131" y="52"/>
                  </a:cubicBezTo>
                  <a:cubicBezTo>
                    <a:pt x="121" y="49"/>
                    <a:pt x="112" y="48"/>
                    <a:pt x="102" y="47"/>
                  </a:cubicBezTo>
                  <a:close/>
                  <a:moveTo>
                    <a:pt x="101" y="57"/>
                  </a:moveTo>
                  <a:cubicBezTo>
                    <a:pt x="113" y="58"/>
                    <a:pt x="122" y="59"/>
                    <a:pt x="133" y="63"/>
                  </a:cubicBezTo>
                  <a:cubicBezTo>
                    <a:pt x="135" y="74"/>
                    <a:pt x="136" y="84"/>
                    <a:pt x="136" y="96"/>
                  </a:cubicBezTo>
                  <a:lnTo>
                    <a:pt x="136" y="97"/>
                  </a:lnTo>
                  <a:cubicBezTo>
                    <a:pt x="136" y="100"/>
                    <a:pt x="136" y="103"/>
                    <a:pt x="136" y="106"/>
                  </a:cubicBezTo>
                  <a:cubicBezTo>
                    <a:pt x="124" y="103"/>
                    <a:pt x="114" y="102"/>
                    <a:pt x="102" y="102"/>
                  </a:cubicBezTo>
                  <a:close/>
                  <a:moveTo>
                    <a:pt x="135" y="116"/>
                  </a:moveTo>
                  <a:cubicBezTo>
                    <a:pt x="133" y="126"/>
                    <a:pt x="131" y="134"/>
                    <a:pt x="127" y="143"/>
                  </a:cubicBezTo>
                  <a:cubicBezTo>
                    <a:pt x="118" y="142"/>
                    <a:pt x="111" y="141"/>
                    <a:pt x="101" y="141"/>
                  </a:cubicBezTo>
                  <a:lnTo>
                    <a:pt x="101" y="112"/>
                  </a:lnTo>
                  <a:cubicBezTo>
                    <a:pt x="113" y="112"/>
                    <a:pt x="124" y="113"/>
                    <a:pt x="135" y="116"/>
                  </a:cubicBezTo>
                  <a:close/>
                  <a:moveTo>
                    <a:pt x="57" y="97"/>
                  </a:moveTo>
                  <a:lnTo>
                    <a:pt x="57" y="96"/>
                  </a:lnTo>
                  <a:cubicBezTo>
                    <a:pt x="57" y="84"/>
                    <a:pt x="58" y="74"/>
                    <a:pt x="60" y="63"/>
                  </a:cubicBezTo>
                  <a:cubicBezTo>
                    <a:pt x="71" y="59"/>
                    <a:pt x="80" y="58"/>
                    <a:pt x="92" y="57"/>
                  </a:cubicBezTo>
                  <a:lnTo>
                    <a:pt x="92" y="102"/>
                  </a:lnTo>
                  <a:cubicBezTo>
                    <a:pt x="79" y="102"/>
                    <a:pt x="69" y="104"/>
                    <a:pt x="57" y="106"/>
                  </a:cubicBezTo>
                  <a:cubicBezTo>
                    <a:pt x="58" y="103"/>
                    <a:pt x="58" y="100"/>
                    <a:pt x="58" y="97"/>
                  </a:cubicBezTo>
                  <a:close/>
                  <a:moveTo>
                    <a:pt x="58" y="116"/>
                  </a:moveTo>
                  <a:cubicBezTo>
                    <a:pt x="70" y="113"/>
                    <a:pt x="80" y="112"/>
                    <a:pt x="92" y="112"/>
                  </a:cubicBezTo>
                  <a:lnTo>
                    <a:pt x="92" y="141"/>
                  </a:lnTo>
                  <a:cubicBezTo>
                    <a:pt x="83" y="141"/>
                    <a:pt x="75" y="142"/>
                    <a:pt x="66" y="143"/>
                  </a:cubicBezTo>
                  <a:cubicBezTo>
                    <a:pt x="62" y="134"/>
                    <a:pt x="60" y="126"/>
                    <a:pt x="59" y="116"/>
                  </a:cubicBezTo>
                  <a:close/>
                  <a:moveTo>
                    <a:pt x="92" y="9"/>
                  </a:moveTo>
                  <a:lnTo>
                    <a:pt x="92" y="47"/>
                  </a:lnTo>
                  <a:cubicBezTo>
                    <a:pt x="81" y="48"/>
                    <a:pt x="72" y="49"/>
                    <a:pt x="62" y="52"/>
                  </a:cubicBezTo>
                  <a:cubicBezTo>
                    <a:pt x="65" y="39"/>
                    <a:pt x="68" y="29"/>
                    <a:pt x="75" y="18"/>
                  </a:cubicBezTo>
                  <a:cubicBezTo>
                    <a:pt x="76" y="16"/>
                    <a:pt x="78" y="13"/>
                    <a:pt x="80" y="11"/>
                  </a:cubicBezTo>
                  <a:cubicBezTo>
                    <a:pt x="84" y="10"/>
                    <a:pt x="88" y="10"/>
                    <a:pt x="92" y="9"/>
                  </a:cubicBezTo>
                  <a:close/>
                  <a:moveTo>
                    <a:pt x="65" y="15"/>
                  </a:moveTo>
                  <a:cubicBezTo>
                    <a:pt x="58" y="28"/>
                    <a:pt x="54" y="40"/>
                    <a:pt x="51" y="55"/>
                  </a:cubicBezTo>
                  <a:cubicBezTo>
                    <a:pt x="45" y="57"/>
                    <a:pt x="39" y="60"/>
                    <a:pt x="33" y="63"/>
                  </a:cubicBezTo>
                  <a:cubicBezTo>
                    <a:pt x="25" y="68"/>
                    <a:pt x="18" y="73"/>
                    <a:pt x="11" y="80"/>
                  </a:cubicBezTo>
                  <a:cubicBezTo>
                    <a:pt x="13" y="70"/>
                    <a:pt x="16" y="62"/>
                    <a:pt x="21" y="53"/>
                  </a:cubicBezTo>
                  <a:cubicBezTo>
                    <a:pt x="29" y="39"/>
                    <a:pt x="39" y="29"/>
                    <a:pt x="53" y="21"/>
                  </a:cubicBezTo>
                  <a:cubicBezTo>
                    <a:pt x="57" y="18"/>
                    <a:pt x="61" y="16"/>
                    <a:pt x="66" y="15"/>
                  </a:cubicBezTo>
                  <a:close/>
                  <a:moveTo>
                    <a:pt x="9" y="97"/>
                  </a:moveTo>
                  <a:cubicBezTo>
                    <a:pt x="17" y="86"/>
                    <a:pt x="26" y="79"/>
                    <a:pt x="38" y="72"/>
                  </a:cubicBezTo>
                  <a:cubicBezTo>
                    <a:pt x="42" y="70"/>
                    <a:pt x="45" y="68"/>
                    <a:pt x="49" y="66"/>
                  </a:cubicBezTo>
                  <a:cubicBezTo>
                    <a:pt x="48" y="77"/>
                    <a:pt x="47" y="86"/>
                    <a:pt x="47" y="97"/>
                  </a:cubicBezTo>
                  <a:cubicBezTo>
                    <a:pt x="47" y="101"/>
                    <a:pt x="47" y="105"/>
                    <a:pt x="47" y="109"/>
                  </a:cubicBezTo>
                  <a:cubicBezTo>
                    <a:pt x="38" y="112"/>
                    <a:pt x="31" y="115"/>
                    <a:pt x="22" y="120"/>
                  </a:cubicBezTo>
                  <a:cubicBezTo>
                    <a:pt x="19" y="121"/>
                    <a:pt x="17" y="123"/>
                    <a:pt x="14" y="125"/>
                  </a:cubicBezTo>
                  <a:cubicBezTo>
                    <a:pt x="11" y="116"/>
                    <a:pt x="10" y="109"/>
                    <a:pt x="10" y="99"/>
                  </a:cubicBezTo>
                  <a:cubicBezTo>
                    <a:pt x="10" y="99"/>
                    <a:pt x="10" y="98"/>
                    <a:pt x="10" y="97"/>
                  </a:cubicBezTo>
                  <a:close/>
                  <a:moveTo>
                    <a:pt x="18" y="135"/>
                  </a:moveTo>
                  <a:cubicBezTo>
                    <a:pt x="21" y="132"/>
                    <a:pt x="24" y="131"/>
                    <a:pt x="27" y="129"/>
                  </a:cubicBezTo>
                  <a:cubicBezTo>
                    <a:pt x="35" y="125"/>
                    <a:pt x="41" y="122"/>
                    <a:pt x="49" y="119"/>
                  </a:cubicBezTo>
                  <a:cubicBezTo>
                    <a:pt x="50" y="128"/>
                    <a:pt x="53" y="136"/>
                    <a:pt x="56" y="145"/>
                  </a:cubicBezTo>
                  <a:cubicBezTo>
                    <a:pt x="47" y="147"/>
                    <a:pt x="39" y="149"/>
                    <a:pt x="31" y="154"/>
                  </a:cubicBezTo>
                  <a:cubicBezTo>
                    <a:pt x="27" y="150"/>
                    <a:pt x="25" y="146"/>
                    <a:pt x="22" y="141"/>
                  </a:cubicBezTo>
                  <a:cubicBezTo>
                    <a:pt x="21" y="139"/>
                    <a:pt x="20" y="137"/>
                    <a:pt x="19" y="135"/>
                  </a:cubicBezTo>
                  <a:close/>
                  <a:moveTo>
                    <a:pt x="77" y="258"/>
                  </a:moveTo>
                  <a:lnTo>
                    <a:pt x="62" y="258"/>
                  </a:lnTo>
                  <a:lnTo>
                    <a:pt x="62" y="187"/>
                  </a:lnTo>
                  <a:cubicBezTo>
                    <a:pt x="67" y="189"/>
                    <a:pt x="72" y="191"/>
                    <a:pt x="77" y="192"/>
                  </a:cubicBezTo>
                  <a:close/>
                  <a:moveTo>
                    <a:pt x="38" y="161"/>
                  </a:moveTo>
                  <a:cubicBezTo>
                    <a:pt x="46" y="158"/>
                    <a:pt x="52" y="156"/>
                    <a:pt x="60" y="154"/>
                  </a:cubicBezTo>
                  <a:cubicBezTo>
                    <a:pt x="61" y="157"/>
                    <a:pt x="62" y="158"/>
                    <a:pt x="63" y="161"/>
                  </a:cubicBezTo>
                  <a:cubicBezTo>
                    <a:pt x="68" y="169"/>
                    <a:pt x="73" y="175"/>
                    <a:pt x="80" y="182"/>
                  </a:cubicBezTo>
                  <a:cubicBezTo>
                    <a:pt x="70" y="180"/>
                    <a:pt x="63" y="178"/>
                    <a:pt x="54" y="173"/>
                  </a:cubicBezTo>
                  <a:cubicBezTo>
                    <a:pt x="48" y="170"/>
                    <a:pt x="44" y="166"/>
                    <a:pt x="39" y="161"/>
                  </a:cubicBezTo>
                  <a:close/>
                  <a:moveTo>
                    <a:pt x="70" y="153"/>
                  </a:moveTo>
                  <a:cubicBezTo>
                    <a:pt x="78" y="152"/>
                    <a:pt x="84" y="151"/>
                    <a:pt x="92" y="151"/>
                  </a:cubicBezTo>
                  <a:lnTo>
                    <a:pt x="92" y="180"/>
                  </a:lnTo>
                  <a:cubicBezTo>
                    <a:pt x="84" y="173"/>
                    <a:pt x="79" y="166"/>
                    <a:pt x="74" y="157"/>
                  </a:cubicBezTo>
                  <a:cubicBezTo>
                    <a:pt x="73" y="156"/>
                    <a:pt x="72" y="154"/>
                    <a:pt x="71" y="153"/>
                  </a:cubicBezTo>
                  <a:close/>
                  <a:moveTo>
                    <a:pt x="101" y="180"/>
                  </a:moveTo>
                  <a:lnTo>
                    <a:pt x="101" y="151"/>
                  </a:lnTo>
                  <a:cubicBezTo>
                    <a:pt x="109" y="151"/>
                    <a:pt x="115" y="152"/>
                    <a:pt x="123" y="153"/>
                  </a:cubicBezTo>
                  <a:cubicBezTo>
                    <a:pt x="122" y="154"/>
                    <a:pt x="121" y="155"/>
                    <a:pt x="121" y="157"/>
                  </a:cubicBezTo>
                  <a:cubicBezTo>
                    <a:pt x="115" y="166"/>
                    <a:pt x="110" y="173"/>
                    <a:pt x="102" y="180"/>
                  </a:cubicBezTo>
                  <a:close/>
                  <a:moveTo>
                    <a:pt x="131" y="187"/>
                  </a:moveTo>
                  <a:lnTo>
                    <a:pt x="131" y="258"/>
                  </a:lnTo>
                  <a:lnTo>
                    <a:pt x="116" y="258"/>
                  </a:lnTo>
                  <a:lnTo>
                    <a:pt x="116" y="192"/>
                  </a:lnTo>
                  <a:cubicBezTo>
                    <a:pt x="122" y="191"/>
                    <a:pt x="127" y="189"/>
                    <a:pt x="132" y="187"/>
                  </a:cubicBezTo>
                  <a:close/>
                  <a:moveTo>
                    <a:pt x="113" y="182"/>
                  </a:moveTo>
                  <a:cubicBezTo>
                    <a:pt x="120" y="175"/>
                    <a:pt x="125" y="169"/>
                    <a:pt x="130" y="161"/>
                  </a:cubicBezTo>
                  <a:cubicBezTo>
                    <a:pt x="132" y="158"/>
                    <a:pt x="132" y="157"/>
                    <a:pt x="133" y="154"/>
                  </a:cubicBezTo>
                  <a:cubicBezTo>
                    <a:pt x="141" y="156"/>
                    <a:pt x="148" y="158"/>
                    <a:pt x="155" y="161"/>
                  </a:cubicBezTo>
                  <a:cubicBezTo>
                    <a:pt x="150" y="166"/>
                    <a:pt x="146" y="169"/>
                    <a:pt x="140" y="172"/>
                  </a:cubicBezTo>
                  <a:cubicBezTo>
                    <a:pt x="131" y="177"/>
                    <a:pt x="124" y="180"/>
                    <a:pt x="114" y="182"/>
                  </a:cubicBezTo>
                  <a:close/>
                  <a:moveTo>
                    <a:pt x="162" y="154"/>
                  </a:moveTo>
                  <a:cubicBezTo>
                    <a:pt x="154" y="150"/>
                    <a:pt x="146" y="147"/>
                    <a:pt x="137" y="145"/>
                  </a:cubicBezTo>
                  <a:cubicBezTo>
                    <a:pt x="141" y="136"/>
                    <a:pt x="143" y="129"/>
                    <a:pt x="144" y="119"/>
                  </a:cubicBezTo>
                  <a:cubicBezTo>
                    <a:pt x="152" y="122"/>
                    <a:pt x="159" y="125"/>
                    <a:pt x="166" y="129"/>
                  </a:cubicBezTo>
                  <a:cubicBezTo>
                    <a:pt x="169" y="131"/>
                    <a:pt x="172" y="133"/>
                    <a:pt x="175" y="135"/>
                  </a:cubicBezTo>
                  <a:cubicBezTo>
                    <a:pt x="174" y="137"/>
                    <a:pt x="173" y="139"/>
                    <a:pt x="172" y="141"/>
                  </a:cubicBezTo>
                  <a:cubicBezTo>
                    <a:pt x="169" y="145"/>
                    <a:pt x="166" y="149"/>
                    <a:pt x="163" y="154"/>
                  </a:cubicBezTo>
                  <a:close/>
                  <a:moveTo>
                    <a:pt x="179" y="126"/>
                  </a:moveTo>
                  <a:cubicBezTo>
                    <a:pt x="176" y="124"/>
                    <a:pt x="173" y="122"/>
                    <a:pt x="170" y="120"/>
                  </a:cubicBezTo>
                  <a:cubicBezTo>
                    <a:pt x="162" y="115"/>
                    <a:pt x="155" y="112"/>
                    <a:pt x="145" y="109"/>
                  </a:cubicBezTo>
                  <a:cubicBezTo>
                    <a:pt x="145" y="105"/>
                    <a:pt x="145" y="101"/>
                    <a:pt x="145" y="97"/>
                  </a:cubicBezTo>
                  <a:cubicBezTo>
                    <a:pt x="145" y="87"/>
                    <a:pt x="145" y="77"/>
                    <a:pt x="143" y="67"/>
                  </a:cubicBezTo>
                  <a:cubicBezTo>
                    <a:pt x="148" y="69"/>
                    <a:pt x="151" y="71"/>
                    <a:pt x="155" y="73"/>
                  </a:cubicBezTo>
                  <a:cubicBezTo>
                    <a:pt x="167" y="80"/>
                    <a:pt x="175" y="87"/>
                    <a:pt x="183" y="98"/>
                  </a:cubicBezTo>
                  <a:cubicBezTo>
                    <a:pt x="183" y="98"/>
                    <a:pt x="183" y="99"/>
                    <a:pt x="183" y="100"/>
                  </a:cubicBezTo>
                  <a:cubicBezTo>
                    <a:pt x="183" y="109"/>
                    <a:pt x="182" y="117"/>
                    <a:pt x="180" y="12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2" name="Freeform: Shape 503"/>
            <p:cNvSpPr/>
            <p:nvPr/>
          </p:nvSpPr>
          <p:spPr>
            <a:xfrm>
              <a:off x="3227400" y="3658680"/>
              <a:ext cx="18360" cy="2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78">
                  <a:moveTo>
                    <a:pt x="33" y="36"/>
                  </a:moveTo>
                  <a:lnTo>
                    <a:pt x="33" y="7"/>
                  </a:lnTo>
                  <a:cubicBezTo>
                    <a:pt x="33" y="6"/>
                    <a:pt x="33" y="4"/>
                    <a:pt x="32" y="3"/>
                  </a:cubicBezTo>
                  <a:cubicBezTo>
                    <a:pt x="32" y="2"/>
                    <a:pt x="31" y="2"/>
                    <a:pt x="30" y="1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5" y="0"/>
                    <a:pt x="25" y="0"/>
                    <a:pt x="23" y="1"/>
                  </a:cubicBezTo>
                  <a:cubicBezTo>
                    <a:pt x="21" y="2"/>
                    <a:pt x="21" y="2"/>
                    <a:pt x="20" y="3"/>
                  </a:cubicBezTo>
                  <a:cubicBezTo>
                    <a:pt x="19" y="4"/>
                    <a:pt x="19" y="6"/>
                    <a:pt x="19" y="7"/>
                  </a:cubicBezTo>
                  <a:lnTo>
                    <a:pt x="19" y="36"/>
                  </a:lnTo>
                  <a:lnTo>
                    <a:pt x="0" y="36"/>
                  </a:lnTo>
                  <a:lnTo>
                    <a:pt x="0" y="78"/>
                  </a:lnTo>
                  <a:lnTo>
                    <a:pt x="52" y="78"/>
                  </a:lnTo>
                  <a:lnTo>
                    <a:pt x="52" y="3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3" name="Freeform: Shape 504"/>
            <p:cNvSpPr/>
            <p:nvPr/>
          </p:nvSpPr>
          <p:spPr>
            <a:xfrm>
              <a:off x="3184560" y="3692520"/>
              <a:ext cx="104040" cy="10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90">
                  <a:moveTo>
                    <a:pt x="219" y="187"/>
                  </a:moveTo>
                  <a:lnTo>
                    <a:pt x="219" y="149"/>
                  </a:lnTo>
                  <a:lnTo>
                    <a:pt x="199" y="149"/>
                  </a:lnTo>
                  <a:cubicBezTo>
                    <a:pt x="178" y="99"/>
                    <a:pt x="167" y="54"/>
                    <a:pt x="164" y="0"/>
                  </a:cubicBezTo>
                  <a:lnTo>
                    <a:pt x="126" y="0"/>
                  </a:lnTo>
                  <a:cubicBezTo>
                    <a:pt x="123" y="54"/>
                    <a:pt x="112" y="100"/>
                    <a:pt x="91" y="149"/>
                  </a:cubicBezTo>
                  <a:lnTo>
                    <a:pt x="71" y="149"/>
                  </a:lnTo>
                  <a:lnTo>
                    <a:pt x="71" y="187"/>
                  </a:lnTo>
                  <a:cubicBezTo>
                    <a:pt x="51" y="220"/>
                    <a:pt x="29" y="245"/>
                    <a:pt x="0" y="270"/>
                  </a:cubicBezTo>
                  <a:lnTo>
                    <a:pt x="0" y="290"/>
                  </a:lnTo>
                  <a:lnTo>
                    <a:pt x="42" y="290"/>
                  </a:lnTo>
                  <a:cubicBezTo>
                    <a:pt x="44" y="282"/>
                    <a:pt x="47" y="276"/>
                    <a:pt x="51" y="269"/>
                  </a:cubicBezTo>
                  <a:cubicBezTo>
                    <a:pt x="61" y="251"/>
                    <a:pt x="73" y="239"/>
                    <a:pt x="91" y="229"/>
                  </a:cubicBezTo>
                  <a:cubicBezTo>
                    <a:pt x="108" y="219"/>
                    <a:pt x="126" y="214"/>
                    <a:pt x="146" y="214"/>
                  </a:cubicBezTo>
                  <a:cubicBezTo>
                    <a:pt x="166" y="214"/>
                    <a:pt x="182" y="219"/>
                    <a:pt x="200" y="229"/>
                  </a:cubicBezTo>
                  <a:cubicBezTo>
                    <a:pt x="217" y="239"/>
                    <a:pt x="229" y="251"/>
                    <a:pt x="240" y="269"/>
                  </a:cubicBezTo>
                  <a:cubicBezTo>
                    <a:pt x="244" y="276"/>
                    <a:pt x="247" y="282"/>
                    <a:pt x="250" y="290"/>
                  </a:cubicBezTo>
                  <a:lnTo>
                    <a:pt x="290" y="290"/>
                  </a:lnTo>
                  <a:lnTo>
                    <a:pt x="290" y="270"/>
                  </a:lnTo>
                  <a:cubicBezTo>
                    <a:pt x="261" y="245"/>
                    <a:pt x="239" y="220"/>
                    <a:pt x="219" y="187"/>
                  </a:cubicBezTo>
                  <a:close/>
                  <a:moveTo>
                    <a:pt x="136" y="94"/>
                  </a:moveTo>
                  <a:lnTo>
                    <a:pt x="155" y="94"/>
                  </a:lnTo>
                  <a:cubicBezTo>
                    <a:pt x="159" y="114"/>
                    <a:pt x="164" y="130"/>
                    <a:pt x="171" y="149"/>
                  </a:cubicBezTo>
                  <a:lnTo>
                    <a:pt x="119" y="149"/>
                  </a:lnTo>
                  <a:cubicBezTo>
                    <a:pt x="127" y="130"/>
                    <a:pt x="131" y="114"/>
                    <a:pt x="136" y="9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4" name="Freeform: Shape 505"/>
            <p:cNvSpPr/>
            <p:nvPr/>
          </p:nvSpPr>
          <p:spPr>
            <a:xfrm>
              <a:off x="1291320" y="3282119"/>
              <a:ext cx="1509839" cy="64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5" h="1799">
                  <a:moveTo>
                    <a:pt x="3908" y="1149"/>
                  </a:moveTo>
                  <a:lnTo>
                    <a:pt x="3873" y="1122"/>
                  </a:lnTo>
                  <a:cubicBezTo>
                    <a:pt x="3297" y="-476"/>
                    <a:pt x="625" y="-28"/>
                    <a:pt x="0" y="413"/>
                  </a:cubicBezTo>
                  <a:lnTo>
                    <a:pt x="2072" y="413"/>
                  </a:lnTo>
                  <a:cubicBezTo>
                    <a:pt x="2732" y="84"/>
                    <a:pt x="3615" y="534"/>
                    <a:pt x="3831" y="1149"/>
                  </a:cubicBezTo>
                  <a:cubicBezTo>
                    <a:pt x="3785" y="1155"/>
                    <a:pt x="3747" y="1168"/>
                    <a:pt x="3707" y="1191"/>
                  </a:cubicBezTo>
                  <a:cubicBezTo>
                    <a:pt x="3655" y="1222"/>
                    <a:pt x="3617" y="1258"/>
                    <a:pt x="3587" y="1310"/>
                  </a:cubicBezTo>
                  <a:cubicBezTo>
                    <a:pt x="3557" y="1362"/>
                    <a:pt x="3544" y="1413"/>
                    <a:pt x="3544" y="1473"/>
                  </a:cubicBezTo>
                  <a:cubicBezTo>
                    <a:pt x="3544" y="1533"/>
                    <a:pt x="3557" y="1584"/>
                    <a:pt x="3587" y="1636"/>
                  </a:cubicBezTo>
                  <a:cubicBezTo>
                    <a:pt x="3617" y="1688"/>
                    <a:pt x="3655" y="1725"/>
                    <a:pt x="3707" y="1755"/>
                  </a:cubicBezTo>
                  <a:cubicBezTo>
                    <a:pt x="3758" y="1785"/>
                    <a:pt x="3809" y="1799"/>
                    <a:pt x="3869" y="1799"/>
                  </a:cubicBezTo>
                  <a:cubicBezTo>
                    <a:pt x="3929" y="1799"/>
                    <a:pt x="3980" y="1785"/>
                    <a:pt x="4032" y="1755"/>
                  </a:cubicBezTo>
                  <a:cubicBezTo>
                    <a:pt x="4084" y="1725"/>
                    <a:pt x="4122" y="1688"/>
                    <a:pt x="4152" y="1636"/>
                  </a:cubicBezTo>
                  <a:cubicBezTo>
                    <a:pt x="4182" y="1584"/>
                    <a:pt x="4195" y="1533"/>
                    <a:pt x="4195" y="1473"/>
                  </a:cubicBezTo>
                  <a:cubicBezTo>
                    <a:pt x="4195" y="1413"/>
                    <a:pt x="4182" y="1362"/>
                    <a:pt x="4152" y="1310"/>
                  </a:cubicBezTo>
                  <a:cubicBezTo>
                    <a:pt x="4122" y="1258"/>
                    <a:pt x="4084" y="1222"/>
                    <a:pt x="4032" y="1191"/>
                  </a:cubicBezTo>
                  <a:cubicBezTo>
                    <a:pt x="3992" y="1168"/>
                    <a:pt x="3954" y="1155"/>
                    <a:pt x="3908" y="1149"/>
                  </a:cubicBezTo>
                  <a:close/>
                  <a:moveTo>
                    <a:pt x="3871" y="1738"/>
                  </a:moveTo>
                  <a:cubicBezTo>
                    <a:pt x="3822" y="1738"/>
                    <a:pt x="3780" y="1727"/>
                    <a:pt x="3738" y="1702"/>
                  </a:cubicBezTo>
                  <a:cubicBezTo>
                    <a:pt x="3696" y="1678"/>
                    <a:pt x="3665" y="1647"/>
                    <a:pt x="3641" y="1605"/>
                  </a:cubicBezTo>
                  <a:cubicBezTo>
                    <a:pt x="3616" y="1563"/>
                    <a:pt x="3605" y="1521"/>
                    <a:pt x="3605" y="1472"/>
                  </a:cubicBezTo>
                  <a:cubicBezTo>
                    <a:pt x="3605" y="1423"/>
                    <a:pt x="3616" y="1382"/>
                    <a:pt x="3641" y="1339"/>
                  </a:cubicBezTo>
                  <a:cubicBezTo>
                    <a:pt x="3665" y="1297"/>
                    <a:pt x="3696" y="1267"/>
                    <a:pt x="3738" y="1242"/>
                  </a:cubicBezTo>
                  <a:cubicBezTo>
                    <a:pt x="3780" y="1218"/>
                    <a:pt x="3822" y="1206"/>
                    <a:pt x="3871" y="1206"/>
                  </a:cubicBezTo>
                  <a:cubicBezTo>
                    <a:pt x="3920" y="1206"/>
                    <a:pt x="3962" y="1218"/>
                    <a:pt x="4004" y="1242"/>
                  </a:cubicBezTo>
                  <a:cubicBezTo>
                    <a:pt x="4046" y="1267"/>
                    <a:pt x="4076" y="1297"/>
                    <a:pt x="4101" y="1339"/>
                  </a:cubicBezTo>
                  <a:cubicBezTo>
                    <a:pt x="4125" y="1382"/>
                    <a:pt x="4137" y="1423"/>
                    <a:pt x="4137" y="1472"/>
                  </a:cubicBezTo>
                  <a:cubicBezTo>
                    <a:pt x="4137" y="1521"/>
                    <a:pt x="4125" y="1563"/>
                    <a:pt x="4101" y="1605"/>
                  </a:cubicBezTo>
                  <a:cubicBezTo>
                    <a:pt x="4076" y="1648"/>
                    <a:pt x="4046" y="1679"/>
                    <a:pt x="4004" y="1703"/>
                  </a:cubicBezTo>
                  <a:cubicBezTo>
                    <a:pt x="3961" y="1728"/>
                    <a:pt x="3920" y="1739"/>
                    <a:pt x="3871" y="1739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5" name="Freeform: Shape 506"/>
            <p:cNvSpPr/>
            <p:nvPr/>
          </p:nvSpPr>
          <p:spPr>
            <a:xfrm>
              <a:off x="2648160" y="3800880"/>
              <a:ext cx="2160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6" name="Freeform: Shape 507"/>
            <p:cNvSpPr/>
            <p:nvPr/>
          </p:nvSpPr>
          <p:spPr>
            <a:xfrm>
              <a:off x="2702160" y="3800880"/>
              <a:ext cx="21960" cy="2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84">
                  <a:moveTo>
                    <a:pt x="31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8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7" name="Freeform: Shape 508"/>
            <p:cNvSpPr/>
            <p:nvPr/>
          </p:nvSpPr>
          <p:spPr>
            <a:xfrm>
              <a:off x="2639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8" name="Freeform: Shape 509"/>
            <p:cNvSpPr/>
            <p:nvPr/>
          </p:nvSpPr>
          <p:spPr>
            <a:xfrm>
              <a:off x="2702160" y="3837600"/>
              <a:ext cx="30600" cy="4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124">
                  <a:moveTo>
                    <a:pt x="43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6" y="124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9" name="Freeform: Shape 510"/>
            <p:cNvSpPr/>
            <p:nvPr/>
          </p:nvSpPr>
          <p:spPr>
            <a:xfrm>
              <a:off x="2657880" y="3787559"/>
              <a:ext cx="56160" cy="9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263">
                  <a:moveTo>
                    <a:pt x="53" y="263"/>
                  </a:moveTo>
                  <a:lnTo>
                    <a:pt x="105" y="263"/>
                  </a:lnTo>
                  <a:lnTo>
                    <a:pt x="105" y="19"/>
                  </a:lnTo>
                  <a:lnTo>
                    <a:pt x="157" y="19"/>
                  </a:lnTo>
                  <a:lnTo>
                    <a:pt x="157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0" name="Freeform: Shape 511"/>
            <p:cNvSpPr/>
            <p:nvPr/>
          </p:nvSpPr>
          <p:spPr>
            <a:xfrm>
              <a:off x="2669040" y="3730680"/>
              <a:ext cx="33840" cy="5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40">
                  <a:moveTo>
                    <a:pt x="65" y="118"/>
                  </a:moveTo>
                  <a:lnTo>
                    <a:pt x="65" y="54"/>
                  </a:lnTo>
                  <a:cubicBezTo>
                    <a:pt x="65" y="52"/>
                    <a:pt x="65" y="51"/>
                    <a:pt x="64" y="49"/>
                  </a:cubicBezTo>
                  <a:cubicBezTo>
                    <a:pt x="63" y="47"/>
                    <a:pt x="62" y="47"/>
                    <a:pt x="60" y="46"/>
                  </a:cubicBezTo>
                  <a:cubicBezTo>
                    <a:pt x="59" y="46"/>
                    <a:pt x="57" y="44"/>
                    <a:pt x="56" y="44"/>
                  </a:cubicBezTo>
                  <a:cubicBezTo>
                    <a:pt x="54" y="44"/>
                    <a:pt x="56" y="44"/>
                    <a:pt x="56" y="44"/>
                  </a:cubicBezTo>
                  <a:lnTo>
                    <a:pt x="56" y="6"/>
                  </a:lnTo>
                  <a:cubicBezTo>
                    <a:pt x="56" y="5"/>
                    <a:pt x="55" y="4"/>
                    <a:pt x="55" y="4"/>
                  </a:cubicBezTo>
                  <a:cubicBezTo>
                    <a:pt x="54" y="2"/>
                    <a:pt x="53" y="2"/>
                    <a:pt x="52" y="1"/>
                  </a:cubicBezTo>
                  <a:cubicBezTo>
                    <a:pt x="51" y="0"/>
                    <a:pt x="49" y="0"/>
                    <a:pt x="48" y="0"/>
                  </a:cubicBezTo>
                  <a:cubicBezTo>
                    <a:pt x="47" y="0"/>
                    <a:pt x="45" y="0"/>
                    <a:pt x="44" y="1"/>
                  </a:cubicBezTo>
                  <a:cubicBezTo>
                    <a:pt x="43" y="2"/>
                    <a:pt x="42" y="2"/>
                    <a:pt x="41" y="4"/>
                  </a:cubicBezTo>
                  <a:cubicBezTo>
                    <a:pt x="41" y="4"/>
                    <a:pt x="40" y="5"/>
                    <a:pt x="40" y="6"/>
                  </a:cubicBezTo>
                  <a:lnTo>
                    <a:pt x="40" y="44"/>
                  </a:lnTo>
                  <a:cubicBezTo>
                    <a:pt x="39" y="44"/>
                    <a:pt x="37" y="46"/>
                    <a:pt x="36" y="46"/>
                  </a:cubicBezTo>
                  <a:cubicBezTo>
                    <a:pt x="34" y="47"/>
                    <a:pt x="33" y="47"/>
                    <a:pt x="32" y="49"/>
                  </a:cubicBezTo>
                  <a:cubicBezTo>
                    <a:pt x="31" y="51"/>
                    <a:pt x="31" y="52"/>
                    <a:pt x="31" y="54"/>
                  </a:cubicBezTo>
                  <a:lnTo>
                    <a:pt x="31" y="118"/>
                  </a:lnTo>
                  <a:lnTo>
                    <a:pt x="0" y="118"/>
                  </a:lnTo>
                  <a:lnTo>
                    <a:pt x="0" y="140"/>
                  </a:lnTo>
                  <a:lnTo>
                    <a:pt x="95" y="140"/>
                  </a:lnTo>
                  <a:lnTo>
                    <a:pt x="95" y="118"/>
                  </a:lnTo>
                  <a:close/>
                </a:path>
              </a:pathLst>
            </a:custGeom>
            <a:solidFill>
              <a:srgbClr val="E0F4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_se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9" name="Title 1"/>
          <p:cNvSpPr>
            <a:spLocks noGrp="1"/>
          </p:cNvSpPr>
          <p:nvPr>
            <p:ph type="ctrTitle" hasCustomPrompt="1"/>
          </p:nvPr>
        </p:nvSpPr>
        <p:spPr>
          <a:xfrm>
            <a:off x="1961400" y="2893219"/>
            <a:ext cx="8269200" cy="1071562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8904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brai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98400" y="2376000"/>
            <a:ext cx="6430643" cy="210623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Freeform: Shape 1"/>
          <p:cNvSpPr/>
          <p:nvPr/>
        </p:nvSpPr>
        <p:spPr>
          <a:xfrm>
            <a:off x="9455632" y="3534913"/>
            <a:ext cx="692465" cy="69223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1" h="3050">
                <a:moveTo>
                  <a:pt x="1525" y="3050"/>
                </a:moveTo>
                <a:lnTo>
                  <a:pt x="0" y="3050"/>
                </a:lnTo>
                <a:lnTo>
                  <a:pt x="0" y="0"/>
                </a:lnTo>
                <a:lnTo>
                  <a:pt x="3051" y="0"/>
                </a:lnTo>
                <a:lnTo>
                  <a:pt x="3051" y="30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2"/>
          <p:cNvSpPr/>
          <p:nvPr/>
        </p:nvSpPr>
        <p:spPr>
          <a:xfrm>
            <a:off x="9383661" y="3465439"/>
            <a:ext cx="833002" cy="8341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70" h="3675">
                <a:moveTo>
                  <a:pt x="0" y="0"/>
                </a:moveTo>
                <a:lnTo>
                  <a:pt x="0" y="3675"/>
                </a:lnTo>
                <a:lnTo>
                  <a:pt x="3670" y="3675"/>
                </a:lnTo>
                <a:lnTo>
                  <a:pt x="3670" y="0"/>
                </a:lnTo>
                <a:close/>
                <a:moveTo>
                  <a:pt x="3368" y="3356"/>
                </a:moveTo>
                <a:lnTo>
                  <a:pt x="317" y="3356"/>
                </a:lnTo>
                <a:lnTo>
                  <a:pt x="317" y="306"/>
                </a:lnTo>
                <a:lnTo>
                  <a:pt x="3368" y="3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3"/>
          <p:cNvSpPr/>
          <p:nvPr/>
        </p:nvSpPr>
        <p:spPr>
          <a:xfrm>
            <a:off x="9585725" y="3810310"/>
            <a:ext cx="130320" cy="24156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5" h="1065">
                <a:moveTo>
                  <a:pt x="0" y="82"/>
                </a:moveTo>
                <a:cubicBezTo>
                  <a:pt x="0" y="180"/>
                  <a:pt x="4" y="335"/>
                  <a:pt x="16" y="509"/>
                </a:cubicBezTo>
                <a:cubicBezTo>
                  <a:pt x="35" y="805"/>
                  <a:pt x="72" y="1065"/>
                  <a:pt x="72" y="1065"/>
                </a:cubicBezTo>
                <a:lnTo>
                  <a:pt x="563" y="598"/>
                </a:lnTo>
                <a:cubicBezTo>
                  <a:pt x="563" y="598"/>
                  <a:pt x="544" y="364"/>
                  <a:pt x="575" y="16"/>
                </a:cubicBezTo>
                <a:cubicBezTo>
                  <a:pt x="575" y="16"/>
                  <a:pt x="32" y="-49"/>
                  <a:pt x="0" y="82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4"/>
          <p:cNvSpPr/>
          <p:nvPr/>
        </p:nvSpPr>
        <p:spPr>
          <a:xfrm>
            <a:off x="9619100" y="3963107"/>
            <a:ext cx="244520" cy="1339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8" h="591">
                <a:moveTo>
                  <a:pt x="984" y="589"/>
                </a:moveTo>
                <a:cubicBezTo>
                  <a:pt x="1110" y="554"/>
                  <a:pt x="1073" y="19"/>
                  <a:pt x="1073" y="19"/>
                </a:cubicBezTo>
                <a:cubicBezTo>
                  <a:pt x="723" y="31"/>
                  <a:pt x="491" y="0"/>
                  <a:pt x="491" y="0"/>
                </a:cubicBezTo>
                <a:lnTo>
                  <a:pt x="0" y="467"/>
                </a:lnTo>
                <a:cubicBezTo>
                  <a:pt x="0" y="467"/>
                  <a:pt x="261" y="519"/>
                  <a:pt x="554" y="552"/>
                </a:cubicBezTo>
                <a:cubicBezTo>
                  <a:pt x="721" y="571"/>
                  <a:pt x="944" y="587"/>
                  <a:pt x="977" y="589"/>
                </a:cubicBezTo>
                <a:cubicBezTo>
                  <a:pt x="977" y="592"/>
                  <a:pt x="981" y="592"/>
                  <a:pt x="984" y="589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5"/>
          <p:cNvSpPr/>
          <p:nvPr/>
        </p:nvSpPr>
        <p:spPr>
          <a:xfrm>
            <a:off x="9585498" y="3658421"/>
            <a:ext cx="400949" cy="1702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67" h="751">
                <a:moveTo>
                  <a:pt x="0" y="720"/>
                </a:moveTo>
                <a:cubicBezTo>
                  <a:pt x="0" y="730"/>
                  <a:pt x="0" y="739"/>
                  <a:pt x="0" y="751"/>
                </a:cubicBezTo>
                <a:cubicBezTo>
                  <a:pt x="4" y="727"/>
                  <a:pt x="14" y="711"/>
                  <a:pt x="35" y="685"/>
                </a:cubicBezTo>
                <a:cubicBezTo>
                  <a:pt x="75" y="634"/>
                  <a:pt x="140" y="620"/>
                  <a:pt x="166" y="617"/>
                </a:cubicBezTo>
                <a:cubicBezTo>
                  <a:pt x="300" y="601"/>
                  <a:pt x="495" y="577"/>
                  <a:pt x="694" y="573"/>
                </a:cubicBezTo>
                <a:cubicBezTo>
                  <a:pt x="1044" y="561"/>
                  <a:pt x="1276" y="591"/>
                  <a:pt x="1276" y="591"/>
                </a:cubicBezTo>
                <a:lnTo>
                  <a:pt x="1767" y="124"/>
                </a:lnTo>
                <a:cubicBezTo>
                  <a:pt x="1767" y="124"/>
                  <a:pt x="1509" y="75"/>
                  <a:pt x="1215" y="40"/>
                </a:cubicBezTo>
                <a:cubicBezTo>
                  <a:pt x="1023" y="16"/>
                  <a:pt x="854" y="5"/>
                  <a:pt x="760" y="0"/>
                </a:cubicBezTo>
                <a:cubicBezTo>
                  <a:pt x="753" y="0"/>
                  <a:pt x="685" y="-9"/>
                  <a:pt x="621" y="52"/>
                </a:cubicBezTo>
                <a:cubicBezTo>
                  <a:pt x="551" y="117"/>
                  <a:pt x="201" y="451"/>
                  <a:pt x="58" y="584"/>
                </a:cubicBezTo>
                <a:cubicBezTo>
                  <a:pt x="-5" y="645"/>
                  <a:pt x="0" y="713"/>
                  <a:pt x="0" y="720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6"/>
          <p:cNvSpPr/>
          <p:nvPr/>
        </p:nvSpPr>
        <p:spPr>
          <a:xfrm>
            <a:off x="9841143" y="3704284"/>
            <a:ext cx="178225" cy="3934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86" h="1734">
                <a:moveTo>
                  <a:pt x="31" y="1734"/>
                </a:moveTo>
                <a:cubicBezTo>
                  <a:pt x="21" y="1734"/>
                  <a:pt x="12" y="1734"/>
                  <a:pt x="0" y="1732"/>
                </a:cubicBezTo>
                <a:cubicBezTo>
                  <a:pt x="23" y="1727"/>
                  <a:pt x="42" y="1720"/>
                  <a:pt x="68" y="1701"/>
                </a:cubicBezTo>
                <a:cubicBezTo>
                  <a:pt x="122" y="1664"/>
                  <a:pt x="138" y="1598"/>
                  <a:pt x="143" y="1572"/>
                </a:cubicBezTo>
                <a:cubicBezTo>
                  <a:pt x="167" y="1441"/>
                  <a:pt x="197" y="1246"/>
                  <a:pt x="214" y="1049"/>
                </a:cubicBezTo>
                <a:cubicBezTo>
                  <a:pt x="242" y="699"/>
                  <a:pt x="223" y="467"/>
                  <a:pt x="223" y="467"/>
                </a:cubicBezTo>
                <a:lnTo>
                  <a:pt x="713" y="0"/>
                </a:lnTo>
                <a:cubicBezTo>
                  <a:pt x="713" y="0"/>
                  <a:pt x="749" y="260"/>
                  <a:pt x="770" y="554"/>
                </a:cubicBezTo>
                <a:cubicBezTo>
                  <a:pt x="784" y="746"/>
                  <a:pt x="786" y="915"/>
                  <a:pt x="786" y="1011"/>
                </a:cubicBezTo>
                <a:cubicBezTo>
                  <a:pt x="786" y="1018"/>
                  <a:pt x="791" y="1086"/>
                  <a:pt x="728" y="1147"/>
                </a:cubicBezTo>
                <a:cubicBezTo>
                  <a:pt x="657" y="1213"/>
                  <a:pt x="307" y="1549"/>
                  <a:pt x="167" y="1682"/>
                </a:cubicBezTo>
                <a:cubicBezTo>
                  <a:pt x="103" y="1741"/>
                  <a:pt x="35" y="1734"/>
                  <a:pt x="31" y="1734"/>
                </a:cubicBezTo>
                <a:close/>
              </a:path>
            </a:pathLst>
          </a:custGeom>
          <a:solidFill>
            <a:schemeClr val="bg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7"/>
          <p:cNvSpPr/>
          <p:nvPr/>
        </p:nvSpPr>
        <p:spPr>
          <a:xfrm>
            <a:off x="94529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8"/>
          <p:cNvSpPr/>
          <p:nvPr/>
        </p:nvSpPr>
        <p:spPr>
          <a:xfrm>
            <a:off x="95280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9"/>
          <p:cNvSpPr/>
          <p:nvPr/>
        </p:nvSpPr>
        <p:spPr>
          <a:xfrm>
            <a:off x="9602753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0"/>
          <p:cNvSpPr/>
          <p:nvPr/>
        </p:nvSpPr>
        <p:spPr>
          <a:xfrm>
            <a:off x="96772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1"/>
          <p:cNvSpPr/>
          <p:nvPr/>
        </p:nvSpPr>
        <p:spPr>
          <a:xfrm>
            <a:off x="9752371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12"/>
          <p:cNvSpPr/>
          <p:nvPr/>
        </p:nvSpPr>
        <p:spPr>
          <a:xfrm>
            <a:off x="9826839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/>
        </p:nvSpPr>
        <p:spPr>
          <a:xfrm>
            <a:off x="9901308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/>
        </p:nvSpPr>
        <p:spPr>
          <a:xfrm>
            <a:off x="9976457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/>
        </p:nvSpPr>
        <p:spPr>
          <a:xfrm>
            <a:off x="10051152" y="3425254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/>
        </p:nvSpPr>
        <p:spPr>
          <a:xfrm>
            <a:off x="10125621" y="3425254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/>
        </p:nvSpPr>
        <p:spPr>
          <a:xfrm>
            <a:off x="94529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/>
        </p:nvSpPr>
        <p:spPr>
          <a:xfrm>
            <a:off x="95280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/>
        </p:nvSpPr>
        <p:spPr>
          <a:xfrm>
            <a:off x="9602753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/>
        </p:nvSpPr>
        <p:spPr>
          <a:xfrm>
            <a:off x="96772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/>
        </p:nvSpPr>
        <p:spPr>
          <a:xfrm>
            <a:off x="9752371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/>
        </p:nvSpPr>
        <p:spPr>
          <a:xfrm>
            <a:off x="9826839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23"/>
          <p:cNvSpPr/>
          <p:nvPr/>
        </p:nvSpPr>
        <p:spPr>
          <a:xfrm>
            <a:off x="9901308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24"/>
          <p:cNvSpPr/>
          <p:nvPr/>
        </p:nvSpPr>
        <p:spPr>
          <a:xfrm>
            <a:off x="9976457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25"/>
          <p:cNvSpPr/>
          <p:nvPr/>
        </p:nvSpPr>
        <p:spPr>
          <a:xfrm>
            <a:off x="10051152" y="4270062"/>
            <a:ext cx="27926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4" y="0"/>
                </a:lnTo>
                <a:lnTo>
                  <a:pt x="124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26"/>
          <p:cNvSpPr/>
          <p:nvPr/>
        </p:nvSpPr>
        <p:spPr>
          <a:xfrm>
            <a:off x="10125621" y="4270062"/>
            <a:ext cx="28153" cy="760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" h="336">
                <a:moveTo>
                  <a:pt x="62" y="336"/>
                </a:moveTo>
                <a:lnTo>
                  <a:pt x="0" y="336"/>
                </a:lnTo>
                <a:lnTo>
                  <a:pt x="0" y="0"/>
                </a:lnTo>
                <a:lnTo>
                  <a:pt x="125" y="0"/>
                </a:lnTo>
                <a:lnTo>
                  <a:pt x="125" y="33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27"/>
          <p:cNvSpPr/>
          <p:nvPr/>
        </p:nvSpPr>
        <p:spPr>
          <a:xfrm>
            <a:off x="9342114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28"/>
          <p:cNvSpPr/>
          <p:nvPr/>
        </p:nvSpPr>
        <p:spPr>
          <a:xfrm>
            <a:off x="9342114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8" name="Freeform: Shape 29"/>
          <p:cNvSpPr/>
          <p:nvPr/>
        </p:nvSpPr>
        <p:spPr>
          <a:xfrm>
            <a:off x="9342114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9" name="Freeform: Shape 30"/>
          <p:cNvSpPr/>
          <p:nvPr/>
        </p:nvSpPr>
        <p:spPr>
          <a:xfrm>
            <a:off x="9342114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Freeform: Shape 31"/>
          <p:cNvSpPr/>
          <p:nvPr/>
        </p:nvSpPr>
        <p:spPr>
          <a:xfrm>
            <a:off x="9342114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1" name="Freeform: Shape 32"/>
          <p:cNvSpPr/>
          <p:nvPr/>
        </p:nvSpPr>
        <p:spPr>
          <a:xfrm>
            <a:off x="9342114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2" name="Freeform: Shape 33"/>
          <p:cNvSpPr/>
          <p:nvPr/>
        </p:nvSpPr>
        <p:spPr>
          <a:xfrm>
            <a:off x="9342114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3" name="Freeform: Shape 34"/>
          <p:cNvSpPr/>
          <p:nvPr/>
        </p:nvSpPr>
        <p:spPr>
          <a:xfrm>
            <a:off x="9342114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4" name="Freeform: Shape 35"/>
          <p:cNvSpPr/>
          <p:nvPr/>
        </p:nvSpPr>
        <p:spPr>
          <a:xfrm>
            <a:off x="9342114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5" name="Freeform: Shape 36"/>
          <p:cNvSpPr/>
          <p:nvPr/>
        </p:nvSpPr>
        <p:spPr>
          <a:xfrm>
            <a:off x="9342114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37"/>
          <p:cNvSpPr/>
          <p:nvPr/>
        </p:nvSpPr>
        <p:spPr>
          <a:xfrm>
            <a:off x="10182607" y="421670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38"/>
          <p:cNvSpPr/>
          <p:nvPr/>
        </p:nvSpPr>
        <p:spPr>
          <a:xfrm>
            <a:off x="10182607" y="414155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Freeform: Shape 39"/>
          <p:cNvSpPr/>
          <p:nvPr/>
        </p:nvSpPr>
        <p:spPr>
          <a:xfrm>
            <a:off x="10182607" y="4067090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9" name="Freeform: Shape 40"/>
          <p:cNvSpPr/>
          <p:nvPr/>
        </p:nvSpPr>
        <p:spPr>
          <a:xfrm>
            <a:off x="10182607" y="399239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0" name="Freeform: Shape 41"/>
          <p:cNvSpPr/>
          <p:nvPr/>
        </p:nvSpPr>
        <p:spPr>
          <a:xfrm>
            <a:off x="10182607" y="3917244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1" name="Freeform: Shape 42"/>
          <p:cNvSpPr/>
          <p:nvPr/>
        </p:nvSpPr>
        <p:spPr>
          <a:xfrm>
            <a:off x="10182607" y="3842777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2" name="Freeform: Shape 43"/>
          <p:cNvSpPr/>
          <p:nvPr/>
        </p:nvSpPr>
        <p:spPr>
          <a:xfrm>
            <a:off x="10182607" y="3768081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3" name="Freeform: Shape 44"/>
          <p:cNvSpPr/>
          <p:nvPr/>
        </p:nvSpPr>
        <p:spPr>
          <a:xfrm>
            <a:off x="10182607" y="3693158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4" name="Freeform: Shape 45"/>
          <p:cNvSpPr/>
          <p:nvPr/>
        </p:nvSpPr>
        <p:spPr>
          <a:xfrm>
            <a:off x="10182607" y="3618463"/>
            <a:ext cx="76058" cy="2792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4">
                <a:moveTo>
                  <a:pt x="168" y="124"/>
                </a:moveTo>
                <a:lnTo>
                  <a:pt x="0" y="124"/>
                </a:lnTo>
                <a:lnTo>
                  <a:pt x="0" y="0"/>
                </a:lnTo>
                <a:lnTo>
                  <a:pt x="336" y="0"/>
                </a:lnTo>
                <a:lnTo>
                  <a:pt x="336" y="1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5" name="Freeform: Shape 46"/>
          <p:cNvSpPr/>
          <p:nvPr/>
        </p:nvSpPr>
        <p:spPr>
          <a:xfrm>
            <a:off x="10182607" y="3543768"/>
            <a:ext cx="76058" cy="28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6" h="125">
                <a:moveTo>
                  <a:pt x="168" y="125"/>
                </a:moveTo>
                <a:lnTo>
                  <a:pt x="0" y="125"/>
                </a:lnTo>
                <a:lnTo>
                  <a:pt x="0" y="0"/>
                </a:lnTo>
                <a:lnTo>
                  <a:pt x="336" y="0"/>
                </a:lnTo>
                <a:lnTo>
                  <a:pt x="336" y="1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6" name="Freeform: Shape 47"/>
          <p:cNvSpPr/>
          <p:nvPr/>
        </p:nvSpPr>
        <p:spPr>
          <a:xfrm>
            <a:off x="10237096" y="1534938"/>
            <a:ext cx="937893" cy="20578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2" h="9065">
                <a:moveTo>
                  <a:pt x="4132" y="4787"/>
                </a:moveTo>
                <a:lnTo>
                  <a:pt x="2004" y="2659"/>
                </a:lnTo>
                <a:lnTo>
                  <a:pt x="1121" y="3541"/>
                </a:lnTo>
                <a:lnTo>
                  <a:pt x="720" y="3140"/>
                </a:lnTo>
                <a:lnTo>
                  <a:pt x="720" y="2020"/>
                </a:lnTo>
                <a:lnTo>
                  <a:pt x="129" y="1427"/>
                </a:lnTo>
                <a:lnTo>
                  <a:pt x="694" y="861"/>
                </a:lnTo>
                <a:lnTo>
                  <a:pt x="3731" y="3898"/>
                </a:lnTo>
                <a:lnTo>
                  <a:pt x="3731" y="2813"/>
                </a:lnTo>
                <a:lnTo>
                  <a:pt x="2490" y="1572"/>
                </a:lnTo>
                <a:lnTo>
                  <a:pt x="2999" y="1063"/>
                </a:lnTo>
                <a:lnTo>
                  <a:pt x="1936" y="0"/>
                </a:lnTo>
                <a:lnTo>
                  <a:pt x="1443" y="0"/>
                </a:lnTo>
                <a:cubicBezTo>
                  <a:pt x="1445" y="14"/>
                  <a:pt x="1448" y="30"/>
                  <a:pt x="1448" y="47"/>
                </a:cubicBezTo>
                <a:cubicBezTo>
                  <a:pt x="1448" y="63"/>
                  <a:pt x="1445" y="77"/>
                  <a:pt x="1443" y="91"/>
                </a:cubicBezTo>
                <a:lnTo>
                  <a:pt x="1894" y="91"/>
                </a:lnTo>
                <a:lnTo>
                  <a:pt x="2865" y="1063"/>
                </a:lnTo>
                <a:lnTo>
                  <a:pt x="2358" y="1570"/>
                </a:lnTo>
                <a:lnTo>
                  <a:pt x="3637" y="2849"/>
                </a:lnTo>
                <a:lnTo>
                  <a:pt x="3637" y="3675"/>
                </a:lnTo>
                <a:lnTo>
                  <a:pt x="694" y="732"/>
                </a:lnTo>
                <a:lnTo>
                  <a:pt x="0" y="1427"/>
                </a:lnTo>
                <a:lnTo>
                  <a:pt x="629" y="2055"/>
                </a:lnTo>
                <a:lnTo>
                  <a:pt x="629" y="3175"/>
                </a:lnTo>
                <a:lnTo>
                  <a:pt x="1121" y="3668"/>
                </a:lnTo>
                <a:lnTo>
                  <a:pt x="2004" y="2785"/>
                </a:lnTo>
                <a:lnTo>
                  <a:pt x="4003" y="4785"/>
                </a:lnTo>
                <a:lnTo>
                  <a:pt x="2499" y="6289"/>
                </a:lnTo>
                <a:lnTo>
                  <a:pt x="3062" y="6817"/>
                </a:lnTo>
                <a:lnTo>
                  <a:pt x="896" y="8974"/>
                </a:lnTo>
                <a:lnTo>
                  <a:pt x="429" y="8974"/>
                </a:lnTo>
                <a:lnTo>
                  <a:pt x="429" y="9065"/>
                </a:lnTo>
                <a:lnTo>
                  <a:pt x="936" y="9065"/>
                </a:lnTo>
                <a:lnTo>
                  <a:pt x="3196" y="6815"/>
                </a:lnTo>
                <a:lnTo>
                  <a:pt x="2630" y="628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7" name="Freeform: Shape 48"/>
          <p:cNvSpPr/>
          <p:nvPr/>
        </p:nvSpPr>
        <p:spPr>
          <a:xfrm>
            <a:off x="10480027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8" name="Freeform: Shape 49"/>
          <p:cNvSpPr/>
          <p:nvPr/>
        </p:nvSpPr>
        <p:spPr>
          <a:xfrm>
            <a:off x="9892226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944" y="5330"/>
                </a:moveTo>
                <a:lnTo>
                  <a:pt x="2448" y="6834"/>
                </a:lnTo>
                <a:lnTo>
                  <a:pt x="3438" y="5844"/>
                </a:lnTo>
                <a:lnTo>
                  <a:pt x="1704" y="4110"/>
                </a:lnTo>
                <a:lnTo>
                  <a:pt x="287" y="4110"/>
                </a:lnTo>
                <a:lnTo>
                  <a:pt x="287" y="2486"/>
                </a:lnTo>
                <a:lnTo>
                  <a:pt x="1505" y="1268"/>
                </a:lnTo>
                <a:lnTo>
                  <a:pt x="988" y="751"/>
                </a:lnTo>
                <a:lnTo>
                  <a:pt x="94" y="1646"/>
                </a:lnTo>
                <a:lnTo>
                  <a:pt x="94" y="665"/>
                </a:lnTo>
                <a:lnTo>
                  <a:pt x="667" y="92"/>
                </a:lnTo>
                <a:lnTo>
                  <a:pt x="1505" y="92"/>
                </a:lnTo>
                <a:lnTo>
                  <a:pt x="3232" y="1819"/>
                </a:lnTo>
                <a:lnTo>
                  <a:pt x="3413" y="1638"/>
                </a:lnTo>
                <a:cubicBezTo>
                  <a:pt x="3387" y="1622"/>
                  <a:pt x="3366" y="1599"/>
                  <a:pt x="3347" y="1573"/>
                </a:cubicBezTo>
                <a:lnTo>
                  <a:pt x="3229" y="1690"/>
                </a:lnTo>
                <a:lnTo>
                  <a:pt x="1540" y="0"/>
                </a:lnTo>
                <a:lnTo>
                  <a:pt x="627" y="0"/>
                </a:lnTo>
                <a:lnTo>
                  <a:pt x="0" y="627"/>
                </a:lnTo>
                <a:lnTo>
                  <a:pt x="0" y="1866"/>
                </a:lnTo>
                <a:lnTo>
                  <a:pt x="986" y="880"/>
                </a:lnTo>
                <a:lnTo>
                  <a:pt x="1373" y="1268"/>
                </a:lnTo>
                <a:lnTo>
                  <a:pt x="193" y="2448"/>
                </a:lnTo>
                <a:lnTo>
                  <a:pt x="193" y="4201"/>
                </a:lnTo>
                <a:lnTo>
                  <a:pt x="1664" y="4201"/>
                </a:lnTo>
                <a:lnTo>
                  <a:pt x="3307" y="5844"/>
                </a:lnTo>
                <a:lnTo>
                  <a:pt x="2446" y="6703"/>
                </a:lnTo>
                <a:lnTo>
                  <a:pt x="979" y="5236"/>
                </a:lnTo>
                <a:lnTo>
                  <a:pt x="416" y="5236"/>
                </a:lnTo>
                <a:lnTo>
                  <a:pt x="416" y="6661"/>
                </a:lnTo>
                <a:lnTo>
                  <a:pt x="1948" y="6661"/>
                </a:lnTo>
                <a:lnTo>
                  <a:pt x="2758" y="7470"/>
                </a:lnTo>
                <a:lnTo>
                  <a:pt x="1918" y="8308"/>
                </a:lnTo>
                <a:lnTo>
                  <a:pt x="768" y="8308"/>
                </a:lnTo>
                <a:lnTo>
                  <a:pt x="768" y="8688"/>
                </a:lnTo>
                <a:lnTo>
                  <a:pt x="859" y="8688"/>
                </a:lnTo>
                <a:lnTo>
                  <a:pt x="859" y="8400"/>
                </a:lnTo>
                <a:lnTo>
                  <a:pt x="1955" y="8400"/>
                </a:lnTo>
                <a:lnTo>
                  <a:pt x="2887" y="7470"/>
                </a:lnTo>
                <a:lnTo>
                  <a:pt x="1986" y="6569"/>
                </a:lnTo>
                <a:lnTo>
                  <a:pt x="507" y="6569"/>
                </a:lnTo>
                <a:lnTo>
                  <a:pt x="507" y="5328"/>
                </a:lnTo>
                <a:lnTo>
                  <a:pt x="944" y="5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9" name="Freeform: Shape 50"/>
          <p:cNvSpPr/>
          <p:nvPr/>
        </p:nvSpPr>
        <p:spPr>
          <a:xfrm>
            <a:off x="10660068" y="168569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69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69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4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0" name="Freeform: Shape 51"/>
          <p:cNvSpPr/>
          <p:nvPr/>
        </p:nvSpPr>
        <p:spPr>
          <a:xfrm>
            <a:off x="10334495" y="2646742"/>
            <a:ext cx="1070710" cy="10568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6">
                <a:moveTo>
                  <a:pt x="4102" y="1254"/>
                </a:moveTo>
                <a:lnTo>
                  <a:pt x="3326" y="2030"/>
                </a:lnTo>
                <a:lnTo>
                  <a:pt x="2657" y="1359"/>
                </a:lnTo>
                <a:lnTo>
                  <a:pt x="3795" y="221"/>
                </a:lnTo>
                <a:lnTo>
                  <a:pt x="3795" y="780"/>
                </a:lnTo>
                <a:lnTo>
                  <a:pt x="3311" y="1265"/>
                </a:lnTo>
                <a:cubicBezTo>
                  <a:pt x="3337" y="1282"/>
                  <a:pt x="3358" y="1305"/>
                  <a:pt x="3377" y="1331"/>
                </a:cubicBezTo>
                <a:lnTo>
                  <a:pt x="3889" y="819"/>
                </a:lnTo>
                <a:lnTo>
                  <a:pt x="3889" y="0"/>
                </a:lnTo>
                <a:lnTo>
                  <a:pt x="2528" y="1359"/>
                </a:lnTo>
                <a:lnTo>
                  <a:pt x="3326" y="2157"/>
                </a:lnTo>
                <a:lnTo>
                  <a:pt x="4102" y="1380"/>
                </a:lnTo>
                <a:lnTo>
                  <a:pt x="4586" y="1864"/>
                </a:lnTo>
                <a:lnTo>
                  <a:pt x="3640" y="2810"/>
                </a:lnTo>
                <a:lnTo>
                  <a:pt x="2577" y="2810"/>
                </a:lnTo>
                <a:lnTo>
                  <a:pt x="826" y="4565"/>
                </a:lnTo>
                <a:lnTo>
                  <a:pt x="0" y="4565"/>
                </a:lnTo>
                <a:lnTo>
                  <a:pt x="0" y="4656"/>
                </a:lnTo>
                <a:lnTo>
                  <a:pt x="864" y="4656"/>
                </a:lnTo>
                <a:lnTo>
                  <a:pt x="2617" y="2903"/>
                </a:lnTo>
                <a:lnTo>
                  <a:pt x="3680" y="2903"/>
                </a:lnTo>
                <a:lnTo>
                  <a:pt x="4717" y="186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1" name="Freeform: Shape 52"/>
          <p:cNvSpPr/>
          <p:nvPr/>
        </p:nvSpPr>
        <p:spPr>
          <a:xfrm>
            <a:off x="1102355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2" name="Freeform: Shape 53"/>
          <p:cNvSpPr/>
          <p:nvPr/>
        </p:nvSpPr>
        <p:spPr>
          <a:xfrm>
            <a:off x="9879512" y="1727693"/>
            <a:ext cx="670670" cy="16360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07">
                <a:moveTo>
                  <a:pt x="1202" y="3502"/>
                </a:moveTo>
                <a:lnTo>
                  <a:pt x="2462" y="4762"/>
                </a:lnTo>
                <a:lnTo>
                  <a:pt x="2955" y="4269"/>
                </a:lnTo>
                <a:lnTo>
                  <a:pt x="1556" y="2873"/>
                </a:lnTo>
                <a:lnTo>
                  <a:pt x="94" y="2873"/>
                </a:lnTo>
                <a:lnTo>
                  <a:pt x="94" y="796"/>
                </a:lnTo>
                <a:lnTo>
                  <a:pt x="824" y="66"/>
                </a:lnTo>
                <a:cubicBezTo>
                  <a:pt x="798" y="50"/>
                  <a:pt x="777" y="26"/>
                  <a:pt x="758" y="0"/>
                </a:cubicBezTo>
                <a:lnTo>
                  <a:pt x="0" y="758"/>
                </a:lnTo>
                <a:lnTo>
                  <a:pt x="0" y="2964"/>
                </a:lnTo>
                <a:lnTo>
                  <a:pt x="1516" y="2964"/>
                </a:lnTo>
                <a:lnTo>
                  <a:pt x="2823" y="4271"/>
                </a:lnTo>
                <a:lnTo>
                  <a:pt x="2462" y="4633"/>
                </a:lnTo>
                <a:lnTo>
                  <a:pt x="1239" y="3410"/>
                </a:lnTo>
                <a:lnTo>
                  <a:pt x="230" y="3410"/>
                </a:lnTo>
                <a:lnTo>
                  <a:pt x="230" y="5459"/>
                </a:lnTo>
                <a:lnTo>
                  <a:pt x="1619" y="5459"/>
                </a:lnTo>
                <a:lnTo>
                  <a:pt x="2288" y="6128"/>
                </a:lnTo>
                <a:lnTo>
                  <a:pt x="1830" y="6585"/>
                </a:lnTo>
                <a:lnTo>
                  <a:pt x="549" y="6585"/>
                </a:lnTo>
                <a:lnTo>
                  <a:pt x="549" y="7207"/>
                </a:lnTo>
                <a:lnTo>
                  <a:pt x="641" y="7207"/>
                </a:lnTo>
                <a:lnTo>
                  <a:pt x="641" y="6677"/>
                </a:lnTo>
                <a:lnTo>
                  <a:pt x="1868" y="6677"/>
                </a:lnTo>
                <a:lnTo>
                  <a:pt x="2417" y="6128"/>
                </a:lnTo>
                <a:lnTo>
                  <a:pt x="1657" y="5367"/>
                </a:lnTo>
                <a:lnTo>
                  <a:pt x="321" y="5367"/>
                </a:lnTo>
                <a:lnTo>
                  <a:pt x="321" y="350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4" name="Freeform: Shape 55"/>
          <p:cNvSpPr/>
          <p:nvPr/>
        </p:nvSpPr>
        <p:spPr>
          <a:xfrm>
            <a:off x="9993485" y="1495433"/>
            <a:ext cx="771928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1" h="8247">
                <a:moveTo>
                  <a:pt x="3401" y="5381"/>
                </a:moveTo>
                <a:lnTo>
                  <a:pt x="1474" y="3454"/>
                </a:lnTo>
                <a:lnTo>
                  <a:pt x="1474" y="2232"/>
                </a:lnTo>
                <a:lnTo>
                  <a:pt x="779" y="1537"/>
                </a:lnTo>
                <a:lnTo>
                  <a:pt x="1624" y="692"/>
                </a:lnTo>
                <a:lnTo>
                  <a:pt x="932" y="0"/>
                </a:lnTo>
                <a:lnTo>
                  <a:pt x="315" y="0"/>
                </a:lnTo>
                <a:lnTo>
                  <a:pt x="0" y="314"/>
                </a:lnTo>
                <a:cubicBezTo>
                  <a:pt x="26" y="331"/>
                  <a:pt x="47" y="354"/>
                  <a:pt x="66" y="380"/>
                </a:cubicBezTo>
                <a:lnTo>
                  <a:pt x="355" y="92"/>
                </a:lnTo>
                <a:lnTo>
                  <a:pt x="897" y="92"/>
                </a:lnTo>
                <a:lnTo>
                  <a:pt x="1497" y="692"/>
                </a:lnTo>
                <a:lnTo>
                  <a:pt x="653" y="1537"/>
                </a:lnTo>
                <a:lnTo>
                  <a:pt x="1385" y="2269"/>
                </a:lnTo>
                <a:lnTo>
                  <a:pt x="1385" y="3492"/>
                </a:lnTo>
                <a:lnTo>
                  <a:pt x="3274" y="5381"/>
                </a:lnTo>
                <a:lnTo>
                  <a:pt x="2140" y="6512"/>
                </a:lnTo>
                <a:lnTo>
                  <a:pt x="2720" y="7092"/>
                </a:lnTo>
                <a:lnTo>
                  <a:pt x="1657" y="8155"/>
                </a:lnTo>
                <a:lnTo>
                  <a:pt x="587" y="8155"/>
                </a:lnTo>
                <a:lnTo>
                  <a:pt x="587" y="8247"/>
                </a:lnTo>
                <a:lnTo>
                  <a:pt x="1695" y="8247"/>
                </a:lnTo>
                <a:lnTo>
                  <a:pt x="2849" y="7092"/>
                </a:lnTo>
                <a:lnTo>
                  <a:pt x="2270" y="651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5" name="Freeform: Shape 56"/>
          <p:cNvSpPr/>
          <p:nvPr/>
        </p:nvSpPr>
        <p:spPr>
          <a:xfrm>
            <a:off x="9930595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6" name="Freeform: Shape 57"/>
          <p:cNvSpPr/>
          <p:nvPr/>
        </p:nvSpPr>
        <p:spPr>
          <a:xfrm>
            <a:off x="10334495" y="3096957"/>
            <a:ext cx="881134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2" h="2432">
                <a:moveTo>
                  <a:pt x="3818" y="0"/>
                </a:moveTo>
                <a:lnTo>
                  <a:pt x="3436" y="383"/>
                </a:lnTo>
                <a:lnTo>
                  <a:pt x="2605" y="383"/>
                </a:lnTo>
                <a:lnTo>
                  <a:pt x="648" y="2340"/>
                </a:lnTo>
                <a:lnTo>
                  <a:pt x="0" y="2340"/>
                </a:lnTo>
                <a:lnTo>
                  <a:pt x="0" y="2432"/>
                </a:lnTo>
                <a:lnTo>
                  <a:pt x="685" y="2432"/>
                </a:lnTo>
                <a:lnTo>
                  <a:pt x="2643" y="475"/>
                </a:lnTo>
                <a:lnTo>
                  <a:pt x="3473" y="475"/>
                </a:lnTo>
                <a:lnTo>
                  <a:pt x="3882" y="66"/>
                </a:lnTo>
                <a:cubicBezTo>
                  <a:pt x="3858" y="47"/>
                  <a:pt x="3835" y="26"/>
                  <a:pt x="3818" y="0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8" name="Freeform: Shape 59"/>
          <p:cNvSpPr/>
          <p:nvPr/>
        </p:nvSpPr>
        <p:spPr>
          <a:xfrm>
            <a:off x="10334949" y="3193448"/>
            <a:ext cx="1052092" cy="7383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3">
                <a:moveTo>
                  <a:pt x="3882" y="819"/>
                </a:moveTo>
                <a:lnTo>
                  <a:pt x="4635" y="66"/>
                </a:lnTo>
                <a:cubicBezTo>
                  <a:pt x="4610" y="50"/>
                  <a:pt x="4588" y="26"/>
                  <a:pt x="4570" y="0"/>
                </a:cubicBezTo>
                <a:lnTo>
                  <a:pt x="3845" y="725"/>
                </a:lnTo>
                <a:lnTo>
                  <a:pt x="2615" y="725"/>
                </a:lnTo>
                <a:lnTo>
                  <a:pt x="1749" y="1594"/>
                </a:lnTo>
                <a:lnTo>
                  <a:pt x="2744" y="2579"/>
                </a:lnTo>
                <a:lnTo>
                  <a:pt x="2199" y="3124"/>
                </a:lnTo>
                <a:lnTo>
                  <a:pt x="1399" y="2324"/>
                </a:lnTo>
                <a:lnTo>
                  <a:pt x="1071" y="2652"/>
                </a:lnTo>
                <a:lnTo>
                  <a:pt x="0" y="2652"/>
                </a:lnTo>
                <a:lnTo>
                  <a:pt x="0" y="2744"/>
                </a:lnTo>
                <a:lnTo>
                  <a:pt x="1106" y="2744"/>
                </a:lnTo>
                <a:lnTo>
                  <a:pt x="1397" y="2453"/>
                </a:lnTo>
                <a:lnTo>
                  <a:pt x="2197" y="3253"/>
                </a:lnTo>
                <a:lnTo>
                  <a:pt x="2871" y="2579"/>
                </a:lnTo>
                <a:lnTo>
                  <a:pt x="1876" y="1594"/>
                </a:lnTo>
                <a:lnTo>
                  <a:pt x="2650" y="817"/>
                </a:lnTo>
                <a:lnTo>
                  <a:pt x="3882" y="81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9" name="Freeform: Shape 60"/>
          <p:cNvSpPr/>
          <p:nvPr/>
        </p:nvSpPr>
        <p:spPr>
          <a:xfrm>
            <a:off x="11380459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0" name="Freeform: Shape 61"/>
          <p:cNvSpPr/>
          <p:nvPr/>
        </p:nvSpPr>
        <p:spPr>
          <a:xfrm>
            <a:off x="10334041" y="3436152"/>
            <a:ext cx="897026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52" h="2802">
                <a:moveTo>
                  <a:pt x="2849" y="94"/>
                </a:moveTo>
                <a:lnTo>
                  <a:pt x="3952" y="94"/>
                </a:lnTo>
                <a:cubicBezTo>
                  <a:pt x="3949" y="80"/>
                  <a:pt x="3947" y="63"/>
                  <a:pt x="3947" y="47"/>
                </a:cubicBezTo>
                <a:cubicBezTo>
                  <a:pt x="3947" y="30"/>
                  <a:pt x="3949" y="17"/>
                  <a:pt x="3952" y="0"/>
                </a:cubicBezTo>
                <a:lnTo>
                  <a:pt x="2811" y="0"/>
                </a:lnTo>
                <a:lnTo>
                  <a:pt x="2276" y="535"/>
                </a:lnTo>
                <a:lnTo>
                  <a:pt x="3323" y="1582"/>
                </a:lnTo>
                <a:lnTo>
                  <a:pt x="2232" y="2673"/>
                </a:lnTo>
                <a:lnTo>
                  <a:pt x="1255" y="1706"/>
                </a:lnTo>
                <a:lnTo>
                  <a:pt x="1136" y="1828"/>
                </a:lnTo>
                <a:lnTo>
                  <a:pt x="0" y="1828"/>
                </a:lnTo>
                <a:lnTo>
                  <a:pt x="0" y="1920"/>
                </a:lnTo>
                <a:lnTo>
                  <a:pt x="1173" y="1920"/>
                </a:lnTo>
                <a:lnTo>
                  <a:pt x="1255" y="1836"/>
                </a:lnTo>
                <a:lnTo>
                  <a:pt x="2229" y="2802"/>
                </a:lnTo>
                <a:lnTo>
                  <a:pt x="3450" y="1582"/>
                </a:lnTo>
                <a:lnTo>
                  <a:pt x="2403" y="535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1" name="Freeform: Shape 62"/>
          <p:cNvSpPr/>
          <p:nvPr/>
        </p:nvSpPr>
        <p:spPr>
          <a:xfrm>
            <a:off x="11246733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2" name="Freeform: Shape 63"/>
          <p:cNvSpPr/>
          <p:nvPr/>
        </p:nvSpPr>
        <p:spPr>
          <a:xfrm>
            <a:off x="10334041" y="3773984"/>
            <a:ext cx="910875" cy="9049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7">
                <a:moveTo>
                  <a:pt x="2945" y="1969"/>
                </a:moveTo>
                <a:lnTo>
                  <a:pt x="2527" y="1551"/>
                </a:lnTo>
                <a:lnTo>
                  <a:pt x="4013" y="66"/>
                </a:lnTo>
                <a:cubicBezTo>
                  <a:pt x="3987" y="49"/>
                  <a:pt x="3966" y="26"/>
                  <a:pt x="3947" y="0"/>
                </a:cubicBezTo>
                <a:lnTo>
                  <a:pt x="2398" y="1549"/>
                </a:lnTo>
                <a:lnTo>
                  <a:pt x="2816" y="1967"/>
                </a:lnTo>
                <a:lnTo>
                  <a:pt x="1894" y="2889"/>
                </a:lnTo>
                <a:lnTo>
                  <a:pt x="2900" y="3896"/>
                </a:lnTo>
                <a:lnTo>
                  <a:pt x="2149" y="3896"/>
                </a:lnTo>
                <a:lnTo>
                  <a:pt x="1159" y="2906"/>
                </a:lnTo>
                <a:lnTo>
                  <a:pt x="2004" y="2061"/>
                </a:lnTo>
                <a:lnTo>
                  <a:pt x="992" y="1049"/>
                </a:lnTo>
                <a:lnTo>
                  <a:pt x="0" y="1049"/>
                </a:lnTo>
                <a:lnTo>
                  <a:pt x="0" y="1141"/>
                </a:lnTo>
                <a:lnTo>
                  <a:pt x="955" y="1141"/>
                </a:lnTo>
                <a:lnTo>
                  <a:pt x="1875" y="2061"/>
                </a:lnTo>
                <a:lnTo>
                  <a:pt x="1030" y="2906"/>
                </a:lnTo>
                <a:lnTo>
                  <a:pt x="2112" y="3987"/>
                </a:lnTo>
                <a:lnTo>
                  <a:pt x="3121" y="3987"/>
                </a:lnTo>
                <a:lnTo>
                  <a:pt x="2023" y="2889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3" name="Freeform: Shape 64"/>
          <p:cNvSpPr/>
          <p:nvPr/>
        </p:nvSpPr>
        <p:spPr>
          <a:xfrm>
            <a:off x="11238786" y="371177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4" name="Freeform: Shape 65"/>
          <p:cNvSpPr/>
          <p:nvPr/>
        </p:nvSpPr>
        <p:spPr>
          <a:xfrm>
            <a:off x="10245497" y="3265420"/>
            <a:ext cx="1199213" cy="15002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3" h="6609">
                <a:moveTo>
                  <a:pt x="4846" y="441"/>
                </a:moveTo>
                <a:lnTo>
                  <a:pt x="4846" y="2288"/>
                </a:lnTo>
                <a:lnTo>
                  <a:pt x="3572" y="3562"/>
                </a:lnTo>
                <a:lnTo>
                  <a:pt x="3572" y="4485"/>
                </a:lnTo>
                <a:lnTo>
                  <a:pt x="2955" y="5102"/>
                </a:lnTo>
                <a:lnTo>
                  <a:pt x="4077" y="6224"/>
                </a:lnTo>
                <a:lnTo>
                  <a:pt x="3779" y="6519"/>
                </a:lnTo>
                <a:lnTo>
                  <a:pt x="2314" y="6519"/>
                </a:lnTo>
                <a:lnTo>
                  <a:pt x="1190" y="5395"/>
                </a:lnTo>
                <a:lnTo>
                  <a:pt x="608" y="5975"/>
                </a:lnTo>
                <a:lnTo>
                  <a:pt x="132" y="5499"/>
                </a:lnTo>
                <a:lnTo>
                  <a:pt x="1404" y="4227"/>
                </a:lnTo>
                <a:lnTo>
                  <a:pt x="958" y="3778"/>
                </a:lnTo>
                <a:lnTo>
                  <a:pt x="390" y="3778"/>
                </a:lnTo>
                <a:lnTo>
                  <a:pt x="390" y="3870"/>
                </a:lnTo>
                <a:lnTo>
                  <a:pt x="918" y="3870"/>
                </a:lnTo>
                <a:lnTo>
                  <a:pt x="1272" y="4227"/>
                </a:lnTo>
                <a:lnTo>
                  <a:pt x="0" y="5499"/>
                </a:lnTo>
                <a:lnTo>
                  <a:pt x="606" y="6104"/>
                </a:lnTo>
                <a:lnTo>
                  <a:pt x="1188" y="5522"/>
                </a:lnTo>
                <a:lnTo>
                  <a:pt x="2274" y="6609"/>
                </a:lnTo>
                <a:lnTo>
                  <a:pt x="3814" y="6609"/>
                </a:lnTo>
                <a:lnTo>
                  <a:pt x="4203" y="6219"/>
                </a:lnTo>
                <a:lnTo>
                  <a:pt x="3082" y="5097"/>
                </a:lnTo>
                <a:lnTo>
                  <a:pt x="3661" y="4518"/>
                </a:lnTo>
                <a:lnTo>
                  <a:pt x="3661" y="3595"/>
                </a:lnTo>
                <a:lnTo>
                  <a:pt x="4936" y="2321"/>
                </a:lnTo>
                <a:lnTo>
                  <a:pt x="4936" y="474"/>
                </a:lnTo>
                <a:lnTo>
                  <a:pt x="5194" y="216"/>
                </a:lnTo>
                <a:lnTo>
                  <a:pt x="5194" y="3450"/>
                </a:lnTo>
                <a:lnTo>
                  <a:pt x="3556" y="5088"/>
                </a:lnTo>
                <a:lnTo>
                  <a:pt x="4020" y="5553"/>
                </a:lnTo>
                <a:lnTo>
                  <a:pt x="4438" y="5135"/>
                </a:lnTo>
                <a:cubicBezTo>
                  <a:pt x="4412" y="5118"/>
                  <a:pt x="4391" y="5095"/>
                  <a:pt x="4372" y="5069"/>
                </a:cubicBezTo>
                <a:lnTo>
                  <a:pt x="4020" y="5421"/>
                </a:lnTo>
                <a:lnTo>
                  <a:pt x="3685" y="5086"/>
                </a:lnTo>
                <a:lnTo>
                  <a:pt x="5283" y="3487"/>
                </a:lnTo>
                <a:lnTo>
                  <a:pt x="5283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6" name="Freeform: Shape 67"/>
          <p:cNvSpPr/>
          <p:nvPr/>
        </p:nvSpPr>
        <p:spPr>
          <a:xfrm>
            <a:off x="10145827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3617" y="2945"/>
                </a:moveTo>
                <a:cubicBezTo>
                  <a:pt x="3617" y="2929"/>
                  <a:pt x="3619" y="2915"/>
                  <a:pt x="3621" y="2898"/>
                </a:cubicBezTo>
                <a:lnTo>
                  <a:pt x="2753" y="2898"/>
                </a:lnTo>
                <a:lnTo>
                  <a:pt x="1650" y="1795"/>
                </a:lnTo>
                <a:lnTo>
                  <a:pt x="1021" y="2424"/>
                </a:lnTo>
                <a:lnTo>
                  <a:pt x="129" y="1530"/>
                </a:lnTo>
                <a:lnTo>
                  <a:pt x="1455" y="204"/>
                </a:lnTo>
                <a:lnTo>
                  <a:pt x="1235" y="0"/>
                </a:lnTo>
                <a:lnTo>
                  <a:pt x="831" y="0"/>
                </a:lnTo>
                <a:lnTo>
                  <a:pt x="831" y="92"/>
                </a:lnTo>
                <a:lnTo>
                  <a:pt x="1200" y="92"/>
                </a:lnTo>
                <a:lnTo>
                  <a:pt x="1324" y="207"/>
                </a:lnTo>
                <a:lnTo>
                  <a:pt x="0" y="1530"/>
                </a:lnTo>
                <a:lnTo>
                  <a:pt x="1021" y="2553"/>
                </a:lnTo>
                <a:lnTo>
                  <a:pt x="1650" y="1924"/>
                </a:lnTo>
                <a:lnTo>
                  <a:pt x="2716" y="2990"/>
                </a:lnTo>
                <a:lnTo>
                  <a:pt x="3621" y="2990"/>
                </a:lnTo>
                <a:cubicBezTo>
                  <a:pt x="3617" y="2976"/>
                  <a:pt x="3617" y="2962"/>
                  <a:pt x="3617" y="2945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7" name="Freeform: Shape 68"/>
          <p:cNvSpPr/>
          <p:nvPr/>
        </p:nvSpPr>
        <p:spPr>
          <a:xfrm>
            <a:off x="10983597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8" name="Freeform: Shape 69"/>
          <p:cNvSpPr/>
          <p:nvPr/>
        </p:nvSpPr>
        <p:spPr>
          <a:xfrm>
            <a:off x="10046839" y="4405376"/>
            <a:ext cx="796221" cy="9349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8" h="4119">
                <a:moveTo>
                  <a:pt x="3192" y="2518"/>
                </a:moveTo>
                <a:lnTo>
                  <a:pt x="3508" y="2518"/>
                </a:lnTo>
                <a:cubicBezTo>
                  <a:pt x="3506" y="2504"/>
                  <a:pt x="3504" y="2487"/>
                  <a:pt x="3504" y="2471"/>
                </a:cubicBezTo>
                <a:cubicBezTo>
                  <a:pt x="3504" y="2454"/>
                  <a:pt x="3506" y="2441"/>
                  <a:pt x="3508" y="2424"/>
                </a:cubicBezTo>
                <a:lnTo>
                  <a:pt x="3229" y="2424"/>
                </a:lnTo>
                <a:lnTo>
                  <a:pt x="2152" y="1347"/>
                </a:lnTo>
                <a:lnTo>
                  <a:pt x="1758" y="1741"/>
                </a:lnTo>
                <a:lnTo>
                  <a:pt x="2771" y="2755"/>
                </a:lnTo>
                <a:lnTo>
                  <a:pt x="1537" y="3990"/>
                </a:lnTo>
                <a:lnTo>
                  <a:pt x="1255" y="3708"/>
                </a:lnTo>
                <a:lnTo>
                  <a:pt x="2300" y="2664"/>
                </a:lnTo>
                <a:lnTo>
                  <a:pt x="1051" y="1415"/>
                </a:lnTo>
                <a:lnTo>
                  <a:pt x="331" y="2133"/>
                </a:lnTo>
                <a:lnTo>
                  <a:pt x="91" y="1892"/>
                </a:lnTo>
                <a:lnTo>
                  <a:pt x="91" y="0"/>
                </a:lnTo>
                <a:lnTo>
                  <a:pt x="0" y="0"/>
                </a:lnTo>
                <a:lnTo>
                  <a:pt x="0" y="1929"/>
                </a:lnTo>
                <a:lnTo>
                  <a:pt x="331" y="2262"/>
                </a:lnTo>
                <a:lnTo>
                  <a:pt x="1051" y="1544"/>
                </a:lnTo>
                <a:lnTo>
                  <a:pt x="2171" y="2664"/>
                </a:lnTo>
                <a:lnTo>
                  <a:pt x="1126" y="3708"/>
                </a:lnTo>
                <a:lnTo>
                  <a:pt x="1537" y="4119"/>
                </a:lnTo>
                <a:lnTo>
                  <a:pt x="2901" y="2755"/>
                </a:lnTo>
                <a:lnTo>
                  <a:pt x="1887" y="1741"/>
                </a:lnTo>
                <a:lnTo>
                  <a:pt x="2152" y="14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0" name="Freeform: Shape 71"/>
          <p:cNvSpPr/>
          <p:nvPr/>
        </p:nvSpPr>
        <p:spPr>
          <a:xfrm>
            <a:off x="9990306" y="4406511"/>
            <a:ext cx="676573" cy="106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0">
                <a:moveTo>
                  <a:pt x="2915" y="3344"/>
                </a:moveTo>
                <a:lnTo>
                  <a:pt x="1720" y="4539"/>
                </a:lnTo>
                <a:lnTo>
                  <a:pt x="892" y="3710"/>
                </a:lnTo>
                <a:lnTo>
                  <a:pt x="2021" y="2581"/>
                </a:lnTo>
                <a:lnTo>
                  <a:pt x="1373" y="1945"/>
                </a:lnTo>
                <a:lnTo>
                  <a:pt x="681" y="2638"/>
                </a:lnTo>
                <a:lnTo>
                  <a:pt x="92" y="2046"/>
                </a:lnTo>
                <a:lnTo>
                  <a:pt x="92" y="0"/>
                </a:lnTo>
                <a:lnTo>
                  <a:pt x="0" y="0"/>
                </a:lnTo>
                <a:lnTo>
                  <a:pt x="0" y="2084"/>
                </a:lnTo>
                <a:lnTo>
                  <a:pt x="681" y="2767"/>
                </a:lnTo>
                <a:lnTo>
                  <a:pt x="1373" y="2074"/>
                </a:lnTo>
                <a:lnTo>
                  <a:pt x="1892" y="2584"/>
                </a:lnTo>
                <a:lnTo>
                  <a:pt x="763" y="3712"/>
                </a:lnTo>
                <a:lnTo>
                  <a:pt x="1720" y="4670"/>
                </a:lnTo>
                <a:lnTo>
                  <a:pt x="2981" y="3410"/>
                </a:lnTo>
                <a:cubicBezTo>
                  <a:pt x="2952" y="3391"/>
                  <a:pt x="2931" y="3370"/>
                  <a:pt x="2915" y="3344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1" name="Freeform: Shape 72"/>
          <p:cNvSpPr/>
          <p:nvPr/>
        </p:nvSpPr>
        <p:spPr>
          <a:xfrm>
            <a:off x="10660068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1" y="271"/>
                  <a:pt x="34" y="253"/>
                  <a:pt x="20" y="229"/>
                </a:cubicBezTo>
                <a:cubicBezTo>
                  <a:pt x="5" y="205"/>
                  <a:pt x="0" y="181"/>
                  <a:pt x="0" y="153"/>
                </a:cubicBezTo>
                <a:cubicBezTo>
                  <a:pt x="0" y="125"/>
                  <a:pt x="5" y="101"/>
                  <a:pt x="20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2" name="Freeform: Shape 73"/>
          <p:cNvSpPr/>
          <p:nvPr/>
        </p:nvSpPr>
        <p:spPr>
          <a:xfrm>
            <a:off x="10334495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352" y="718"/>
                </a:moveTo>
                <a:lnTo>
                  <a:pt x="279" y="1788"/>
                </a:lnTo>
                <a:cubicBezTo>
                  <a:pt x="305" y="1804"/>
                  <a:pt x="326" y="1828"/>
                  <a:pt x="345" y="1854"/>
                </a:cubicBezTo>
                <a:lnTo>
                  <a:pt x="1483" y="720"/>
                </a:lnTo>
                <a:lnTo>
                  <a:pt x="768" y="0"/>
                </a:lnTo>
                <a:lnTo>
                  <a:pt x="0" y="0"/>
                </a:lnTo>
                <a:lnTo>
                  <a:pt x="0" y="91"/>
                </a:lnTo>
                <a:lnTo>
                  <a:pt x="728" y="9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3" name="Freeform: Shape 74"/>
          <p:cNvSpPr/>
          <p:nvPr/>
        </p:nvSpPr>
        <p:spPr>
          <a:xfrm>
            <a:off x="10334949" y="448211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4" y="6"/>
                  <a:pt x="229" y="21"/>
                </a:cubicBezTo>
                <a:cubicBezTo>
                  <a:pt x="253" y="36"/>
                  <a:pt x="271" y="51"/>
                  <a:pt x="285" y="76"/>
                </a:cubicBezTo>
                <a:cubicBezTo>
                  <a:pt x="299" y="100"/>
                  <a:pt x="306" y="125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4" name="Freeform: Shape 75"/>
          <p:cNvSpPr/>
          <p:nvPr/>
        </p:nvSpPr>
        <p:spPr>
          <a:xfrm>
            <a:off x="10101101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64" y="1366"/>
                </a:moveTo>
                <a:lnTo>
                  <a:pt x="92" y="1636"/>
                </a:lnTo>
                <a:lnTo>
                  <a:pt x="92" y="0"/>
                </a:lnTo>
                <a:lnTo>
                  <a:pt x="0" y="0"/>
                </a:lnTo>
                <a:lnTo>
                  <a:pt x="0" y="1859"/>
                </a:lnTo>
                <a:lnTo>
                  <a:pt x="427" y="1432"/>
                </a:lnTo>
                <a:cubicBezTo>
                  <a:pt x="404" y="1413"/>
                  <a:pt x="380" y="1392"/>
                  <a:pt x="364" y="1366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5" name="Freeform: Shape 76"/>
          <p:cNvSpPr/>
          <p:nvPr/>
        </p:nvSpPr>
        <p:spPr>
          <a:xfrm>
            <a:off x="10191689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4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6" name="Freeform: Shape 77"/>
          <p:cNvSpPr/>
          <p:nvPr/>
        </p:nvSpPr>
        <p:spPr>
          <a:xfrm>
            <a:off x="10334949" y="3611425"/>
            <a:ext cx="472466" cy="14802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2" h="653">
                <a:moveTo>
                  <a:pt x="2082" y="582"/>
                </a:moveTo>
                <a:lnTo>
                  <a:pt x="1500" y="0"/>
                </a:lnTo>
                <a:lnTo>
                  <a:pt x="937" y="561"/>
                </a:lnTo>
                <a:lnTo>
                  <a:pt x="0" y="561"/>
                </a:lnTo>
                <a:lnTo>
                  <a:pt x="0" y="653"/>
                </a:lnTo>
                <a:lnTo>
                  <a:pt x="974" y="653"/>
                </a:lnTo>
                <a:lnTo>
                  <a:pt x="1500" y="130"/>
                </a:lnTo>
                <a:lnTo>
                  <a:pt x="2019" y="648"/>
                </a:lnTo>
                <a:cubicBezTo>
                  <a:pt x="2035" y="622"/>
                  <a:pt x="2056" y="599"/>
                  <a:pt x="2082" y="58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8" name="Freeform: Shape 79"/>
          <p:cNvSpPr/>
          <p:nvPr/>
        </p:nvSpPr>
        <p:spPr>
          <a:xfrm>
            <a:off x="10264114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9" name="Freeform: Shape 80"/>
          <p:cNvSpPr/>
          <p:nvPr/>
        </p:nvSpPr>
        <p:spPr>
          <a:xfrm>
            <a:off x="9935363" y="4405376"/>
            <a:ext cx="335562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9" h="3276">
                <a:moveTo>
                  <a:pt x="1413" y="2697"/>
                </a:moveTo>
                <a:lnTo>
                  <a:pt x="958" y="3150"/>
                </a:lnTo>
                <a:lnTo>
                  <a:pt x="92" y="2286"/>
                </a:lnTo>
                <a:lnTo>
                  <a:pt x="92" y="0"/>
                </a:lnTo>
                <a:lnTo>
                  <a:pt x="0" y="0"/>
                </a:lnTo>
                <a:lnTo>
                  <a:pt x="0" y="2323"/>
                </a:lnTo>
                <a:lnTo>
                  <a:pt x="958" y="3276"/>
                </a:lnTo>
                <a:lnTo>
                  <a:pt x="1479" y="2758"/>
                </a:lnTo>
                <a:cubicBezTo>
                  <a:pt x="1451" y="2744"/>
                  <a:pt x="1430" y="2722"/>
                  <a:pt x="1413" y="269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0" name="Freeform: Shape 81"/>
          <p:cNvSpPr/>
          <p:nvPr/>
        </p:nvSpPr>
        <p:spPr>
          <a:xfrm>
            <a:off x="9879512" y="4405830"/>
            <a:ext cx="183674" cy="77987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6">
                <a:moveTo>
                  <a:pt x="810" y="3373"/>
                </a:moveTo>
                <a:lnTo>
                  <a:pt x="91" y="2655"/>
                </a:lnTo>
                <a:lnTo>
                  <a:pt x="91" y="0"/>
                </a:lnTo>
                <a:lnTo>
                  <a:pt x="0" y="0"/>
                </a:lnTo>
                <a:lnTo>
                  <a:pt x="0" y="2692"/>
                </a:lnTo>
                <a:lnTo>
                  <a:pt x="744" y="3436"/>
                </a:lnTo>
                <a:cubicBezTo>
                  <a:pt x="763" y="3410"/>
                  <a:pt x="784" y="3389"/>
                  <a:pt x="810" y="337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Freeform: Shape 82"/>
          <p:cNvSpPr/>
          <p:nvPr/>
        </p:nvSpPr>
        <p:spPr>
          <a:xfrm>
            <a:off x="10056828" y="5179575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3"/>
                </a:moveTo>
                <a:cubicBezTo>
                  <a:pt x="306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4" y="5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6" y="124"/>
                  <a:pt x="306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2" name="Freeform: Shape 83"/>
          <p:cNvSpPr/>
          <p:nvPr/>
        </p:nvSpPr>
        <p:spPr>
          <a:xfrm>
            <a:off x="9879966" y="3104450"/>
            <a:ext cx="256553" cy="259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3">
                <a:moveTo>
                  <a:pt x="1127" y="47"/>
                </a:moveTo>
                <a:cubicBezTo>
                  <a:pt x="1127" y="31"/>
                  <a:pt x="1129" y="17"/>
                  <a:pt x="1131" y="0"/>
                </a:cubicBezTo>
                <a:lnTo>
                  <a:pt x="0" y="0"/>
                </a:lnTo>
                <a:lnTo>
                  <a:pt x="0" y="1143"/>
                </a:lnTo>
                <a:lnTo>
                  <a:pt x="92" y="1143"/>
                </a:lnTo>
                <a:lnTo>
                  <a:pt x="92" y="92"/>
                </a:lnTo>
                <a:lnTo>
                  <a:pt x="1131" y="92"/>
                </a:lnTo>
                <a:cubicBezTo>
                  <a:pt x="1127" y="78"/>
                  <a:pt x="1127" y="64"/>
                  <a:pt x="1127" y="47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4" name="Freeform: Shape 85"/>
          <p:cNvSpPr/>
          <p:nvPr/>
        </p:nvSpPr>
        <p:spPr>
          <a:xfrm>
            <a:off x="9879966" y="2455576"/>
            <a:ext cx="482001" cy="9081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1">
                <a:moveTo>
                  <a:pt x="89" y="2534"/>
                </a:moveTo>
                <a:lnTo>
                  <a:pt x="89" y="91"/>
                </a:lnTo>
                <a:lnTo>
                  <a:pt x="1380" y="91"/>
                </a:lnTo>
                <a:lnTo>
                  <a:pt x="2058" y="770"/>
                </a:lnTo>
                <a:cubicBezTo>
                  <a:pt x="2075" y="744"/>
                  <a:pt x="2098" y="723"/>
                  <a:pt x="2124" y="704"/>
                </a:cubicBezTo>
                <a:lnTo>
                  <a:pt x="1420" y="0"/>
                </a:lnTo>
                <a:lnTo>
                  <a:pt x="0" y="0"/>
                </a:lnTo>
                <a:lnTo>
                  <a:pt x="0" y="2626"/>
                </a:lnTo>
                <a:lnTo>
                  <a:pt x="1620" y="2626"/>
                </a:lnTo>
                <a:lnTo>
                  <a:pt x="1889" y="2896"/>
                </a:lnTo>
                <a:lnTo>
                  <a:pt x="1617" y="3163"/>
                </a:lnTo>
                <a:lnTo>
                  <a:pt x="273" y="3163"/>
                </a:lnTo>
                <a:lnTo>
                  <a:pt x="273" y="4001"/>
                </a:lnTo>
                <a:lnTo>
                  <a:pt x="364" y="4001"/>
                </a:lnTo>
                <a:lnTo>
                  <a:pt x="364" y="3255"/>
                </a:lnTo>
                <a:lnTo>
                  <a:pt x="1655" y="3255"/>
                </a:lnTo>
                <a:lnTo>
                  <a:pt x="2016" y="2894"/>
                </a:lnTo>
                <a:lnTo>
                  <a:pt x="1655" y="253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5" name="Freeform: Shape 86"/>
          <p:cNvSpPr/>
          <p:nvPr/>
        </p:nvSpPr>
        <p:spPr>
          <a:xfrm>
            <a:off x="10355383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6" name="Freeform: Shape 87"/>
          <p:cNvSpPr/>
          <p:nvPr/>
        </p:nvSpPr>
        <p:spPr>
          <a:xfrm>
            <a:off x="10334495" y="2436959"/>
            <a:ext cx="604602" cy="10023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6">
                <a:moveTo>
                  <a:pt x="2664" y="838"/>
                </a:moveTo>
                <a:lnTo>
                  <a:pt x="1826" y="0"/>
                </a:lnTo>
                <a:cubicBezTo>
                  <a:pt x="1810" y="26"/>
                  <a:pt x="1786" y="47"/>
                  <a:pt x="1760" y="66"/>
                </a:cubicBezTo>
                <a:lnTo>
                  <a:pt x="2535" y="840"/>
                </a:lnTo>
                <a:lnTo>
                  <a:pt x="1063" y="2307"/>
                </a:lnTo>
                <a:lnTo>
                  <a:pt x="1683" y="2917"/>
                </a:lnTo>
                <a:lnTo>
                  <a:pt x="265" y="4325"/>
                </a:lnTo>
                <a:lnTo>
                  <a:pt x="0" y="4325"/>
                </a:lnTo>
                <a:lnTo>
                  <a:pt x="0" y="4416"/>
                </a:lnTo>
                <a:lnTo>
                  <a:pt x="303" y="4416"/>
                </a:lnTo>
                <a:lnTo>
                  <a:pt x="1814" y="2917"/>
                </a:lnTo>
                <a:lnTo>
                  <a:pt x="1195" y="230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7" name="Freeform: Shape 88"/>
          <p:cNvSpPr/>
          <p:nvPr/>
        </p:nvSpPr>
        <p:spPr>
          <a:xfrm>
            <a:off x="10671192" y="237406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8" name="Freeform: Shape 89"/>
          <p:cNvSpPr/>
          <p:nvPr/>
        </p:nvSpPr>
        <p:spPr>
          <a:xfrm>
            <a:off x="10334495" y="2245111"/>
            <a:ext cx="738327" cy="12929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6">
                <a:moveTo>
                  <a:pt x="3253" y="1661"/>
                </a:moveTo>
                <a:lnTo>
                  <a:pt x="1591" y="0"/>
                </a:lnTo>
                <a:lnTo>
                  <a:pt x="962" y="629"/>
                </a:lnTo>
                <a:lnTo>
                  <a:pt x="1927" y="1593"/>
                </a:lnTo>
                <a:cubicBezTo>
                  <a:pt x="1943" y="1568"/>
                  <a:pt x="1967" y="1546"/>
                  <a:pt x="1993" y="1528"/>
                </a:cubicBezTo>
                <a:lnTo>
                  <a:pt x="1094" y="629"/>
                </a:lnTo>
                <a:lnTo>
                  <a:pt x="1594" y="129"/>
                </a:lnTo>
                <a:lnTo>
                  <a:pt x="3126" y="1661"/>
                </a:lnTo>
                <a:lnTo>
                  <a:pt x="1563" y="3222"/>
                </a:lnTo>
                <a:lnTo>
                  <a:pt x="2098" y="3757"/>
                </a:lnTo>
                <a:lnTo>
                  <a:pt x="251" y="5604"/>
                </a:lnTo>
                <a:lnTo>
                  <a:pt x="0" y="5604"/>
                </a:lnTo>
                <a:lnTo>
                  <a:pt x="0" y="5696"/>
                </a:lnTo>
                <a:lnTo>
                  <a:pt x="289" y="5696"/>
                </a:lnTo>
                <a:lnTo>
                  <a:pt x="2227" y="3757"/>
                </a:lnTo>
                <a:lnTo>
                  <a:pt x="1692" y="322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9" name="Freeform: Shape 90"/>
          <p:cNvSpPr/>
          <p:nvPr/>
        </p:nvSpPr>
        <p:spPr>
          <a:xfrm>
            <a:off x="10779943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9" y="204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0" y="229"/>
                </a:cubicBezTo>
                <a:cubicBezTo>
                  <a:pt x="5" y="204"/>
                  <a:pt x="0" y="180"/>
                  <a:pt x="0" y="152"/>
                </a:cubicBezTo>
                <a:cubicBezTo>
                  <a:pt x="0" y="123"/>
                  <a:pt x="5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0" name="Freeform: Shape 91"/>
          <p:cNvSpPr/>
          <p:nvPr/>
        </p:nvSpPr>
        <p:spPr>
          <a:xfrm>
            <a:off x="10006880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662" y="0"/>
                </a:moveTo>
                <a:lnTo>
                  <a:pt x="0" y="0"/>
                </a:lnTo>
                <a:lnTo>
                  <a:pt x="0" y="1176"/>
                </a:lnTo>
                <a:lnTo>
                  <a:pt x="1023" y="1176"/>
                </a:lnTo>
                <a:lnTo>
                  <a:pt x="1023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1" name="Freeform: Shape 92"/>
          <p:cNvSpPr/>
          <p:nvPr/>
        </p:nvSpPr>
        <p:spPr>
          <a:xfrm>
            <a:off x="10974515" y="3515615"/>
            <a:ext cx="293333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3" h="958">
                <a:moveTo>
                  <a:pt x="0" y="235"/>
                </a:moveTo>
                <a:lnTo>
                  <a:pt x="708" y="958"/>
                </a:lnTo>
                <a:lnTo>
                  <a:pt x="1293" y="345"/>
                </a:lnTo>
                <a:lnTo>
                  <a:pt x="950" y="0"/>
                </a:lnTo>
                <a:lnTo>
                  <a:pt x="220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2" name="Freeform: Shape 93"/>
          <p:cNvSpPr/>
          <p:nvPr/>
        </p:nvSpPr>
        <p:spPr>
          <a:xfrm>
            <a:off x="10059099" y="2675121"/>
            <a:ext cx="147348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0" h="779">
                <a:moveTo>
                  <a:pt x="7" y="0"/>
                </a:moveTo>
                <a:lnTo>
                  <a:pt x="0" y="779"/>
                </a:lnTo>
                <a:lnTo>
                  <a:pt x="650" y="763"/>
                </a:lnTo>
                <a:lnTo>
                  <a:pt x="650" y="389"/>
                </a:lnTo>
                <a:lnTo>
                  <a:pt x="244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3" name="Freeform: Shape 94"/>
          <p:cNvSpPr/>
          <p:nvPr/>
        </p:nvSpPr>
        <p:spPr>
          <a:xfrm>
            <a:off x="10442111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237" y="1291"/>
                </a:moveTo>
                <a:lnTo>
                  <a:pt x="960" y="582"/>
                </a:lnTo>
                <a:lnTo>
                  <a:pt x="345" y="0"/>
                </a:lnTo>
                <a:lnTo>
                  <a:pt x="0" y="343"/>
                </a:lnTo>
                <a:lnTo>
                  <a:pt x="2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4" name="Freeform: Shape 95"/>
          <p:cNvSpPr/>
          <p:nvPr/>
        </p:nvSpPr>
        <p:spPr>
          <a:xfrm>
            <a:off x="11142296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925" y="704"/>
                </a:moveTo>
                <a:lnTo>
                  <a:pt x="925" y="0"/>
                </a:lnTo>
                <a:lnTo>
                  <a:pt x="0" y="927"/>
                </a:lnTo>
                <a:lnTo>
                  <a:pt x="0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5" name="Freeform: Shape 96"/>
          <p:cNvSpPr/>
          <p:nvPr/>
        </p:nvSpPr>
        <p:spPr>
          <a:xfrm>
            <a:off x="8423065" y="1534938"/>
            <a:ext cx="937438" cy="20585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30" h="9068">
                <a:moveTo>
                  <a:pt x="1068" y="6819"/>
                </a:moveTo>
                <a:lnTo>
                  <a:pt x="1631" y="6291"/>
                </a:lnTo>
                <a:lnTo>
                  <a:pt x="127" y="4787"/>
                </a:lnTo>
                <a:lnTo>
                  <a:pt x="2126" y="2788"/>
                </a:lnTo>
                <a:lnTo>
                  <a:pt x="3008" y="3670"/>
                </a:lnTo>
                <a:lnTo>
                  <a:pt x="3501" y="3177"/>
                </a:lnTo>
                <a:lnTo>
                  <a:pt x="3501" y="2058"/>
                </a:lnTo>
                <a:lnTo>
                  <a:pt x="4130" y="1429"/>
                </a:lnTo>
                <a:lnTo>
                  <a:pt x="3436" y="734"/>
                </a:lnTo>
                <a:lnTo>
                  <a:pt x="493" y="3677"/>
                </a:lnTo>
                <a:lnTo>
                  <a:pt x="493" y="2851"/>
                </a:lnTo>
                <a:lnTo>
                  <a:pt x="1772" y="1572"/>
                </a:lnTo>
                <a:lnTo>
                  <a:pt x="1262" y="1063"/>
                </a:lnTo>
                <a:lnTo>
                  <a:pt x="2234" y="91"/>
                </a:lnTo>
                <a:lnTo>
                  <a:pt x="2685" y="91"/>
                </a:lnTo>
                <a:cubicBezTo>
                  <a:pt x="2682" y="77"/>
                  <a:pt x="2680" y="61"/>
                  <a:pt x="2680" y="47"/>
                </a:cubicBezTo>
                <a:cubicBezTo>
                  <a:pt x="2680" y="30"/>
                  <a:pt x="2682" y="16"/>
                  <a:pt x="2685" y="0"/>
                </a:cubicBezTo>
                <a:lnTo>
                  <a:pt x="2194" y="0"/>
                </a:lnTo>
                <a:lnTo>
                  <a:pt x="1131" y="1063"/>
                </a:lnTo>
                <a:lnTo>
                  <a:pt x="1640" y="1572"/>
                </a:lnTo>
                <a:lnTo>
                  <a:pt x="399" y="2813"/>
                </a:lnTo>
                <a:lnTo>
                  <a:pt x="399" y="3898"/>
                </a:lnTo>
                <a:lnTo>
                  <a:pt x="3436" y="861"/>
                </a:lnTo>
                <a:lnTo>
                  <a:pt x="4001" y="1427"/>
                </a:lnTo>
                <a:lnTo>
                  <a:pt x="3410" y="2018"/>
                </a:lnTo>
                <a:lnTo>
                  <a:pt x="3410" y="3137"/>
                </a:lnTo>
                <a:lnTo>
                  <a:pt x="3008" y="3539"/>
                </a:lnTo>
                <a:lnTo>
                  <a:pt x="2126" y="2656"/>
                </a:lnTo>
                <a:lnTo>
                  <a:pt x="0" y="4787"/>
                </a:lnTo>
                <a:lnTo>
                  <a:pt x="1502" y="6289"/>
                </a:lnTo>
                <a:lnTo>
                  <a:pt x="936" y="6817"/>
                </a:lnTo>
                <a:lnTo>
                  <a:pt x="3196" y="9068"/>
                </a:lnTo>
                <a:lnTo>
                  <a:pt x="3703" y="9068"/>
                </a:lnTo>
                <a:lnTo>
                  <a:pt x="3703" y="8976"/>
                </a:lnTo>
                <a:lnTo>
                  <a:pt x="3236" y="8976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6" name="Freeform: Shape 97"/>
          <p:cNvSpPr/>
          <p:nvPr/>
        </p:nvSpPr>
        <p:spPr>
          <a:xfrm>
            <a:off x="9048554" y="15104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7" name="Freeform: Shape 98"/>
          <p:cNvSpPr/>
          <p:nvPr/>
        </p:nvSpPr>
        <p:spPr>
          <a:xfrm>
            <a:off x="8925045" y="1391450"/>
            <a:ext cx="780329" cy="197227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38" h="8688">
                <a:moveTo>
                  <a:pt x="3438" y="1866"/>
                </a:moveTo>
                <a:lnTo>
                  <a:pt x="3438" y="627"/>
                </a:lnTo>
                <a:lnTo>
                  <a:pt x="2811" y="0"/>
                </a:lnTo>
                <a:lnTo>
                  <a:pt x="1898" y="0"/>
                </a:lnTo>
                <a:lnTo>
                  <a:pt x="208" y="1690"/>
                </a:lnTo>
                <a:lnTo>
                  <a:pt x="91" y="1573"/>
                </a:lnTo>
                <a:cubicBezTo>
                  <a:pt x="75" y="1599"/>
                  <a:pt x="51" y="1620"/>
                  <a:pt x="25" y="1638"/>
                </a:cubicBezTo>
                <a:lnTo>
                  <a:pt x="206" y="1819"/>
                </a:lnTo>
                <a:lnTo>
                  <a:pt x="1933" y="92"/>
                </a:lnTo>
                <a:lnTo>
                  <a:pt x="2771" y="92"/>
                </a:lnTo>
                <a:lnTo>
                  <a:pt x="3344" y="665"/>
                </a:lnTo>
                <a:lnTo>
                  <a:pt x="3344" y="1643"/>
                </a:lnTo>
                <a:lnTo>
                  <a:pt x="2450" y="749"/>
                </a:lnTo>
                <a:lnTo>
                  <a:pt x="1933" y="1265"/>
                </a:lnTo>
                <a:lnTo>
                  <a:pt x="3151" y="2483"/>
                </a:lnTo>
                <a:lnTo>
                  <a:pt x="3151" y="4107"/>
                </a:lnTo>
                <a:lnTo>
                  <a:pt x="1734" y="4107"/>
                </a:lnTo>
                <a:lnTo>
                  <a:pt x="0" y="5842"/>
                </a:lnTo>
                <a:lnTo>
                  <a:pt x="990" y="6832"/>
                </a:lnTo>
                <a:lnTo>
                  <a:pt x="2494" y="5328"/>
                </a:lnTo>
                <a:lnTo>
                  <a:pt x="2928" y="5328"/>
                </a:lnTo>
                <a:lnTo>
                  <a:pt x="2928" y="6569"/>
                </a:lnTo>
                <a:lnTo>
                  <a:pt x="1450" y="6569"/>
                </a:lnTo>
                <a:lnTo>
                  <a:pt x="549" y="7470"/>
                </a:lnTo>
                <a:lnTo>
                  <a:pt x="1480" y="8400"/>
                </a:lnTo>
                <a:lnTo>
                  <a:pt x="2576" y="8400"/>
                </a:lnTo>
                <a:lnTo>
                  <a:pt x="2576" y="8688"/>
                </a:lnTo>
                <a:lnTo>
                  <a:pt x="2668" y="8688"/>
                </a:lnTo>
                <a:lnTo>
                  <a:pt x="2668" y="8308"/>
                </a:lnTo>
                <a:lnTo>
                  <a:pt x="1518" y="8308"/>
                </a:lnTo>
                <a:lnTo>
                  <a:pt x="680" y="7470"/>
                </a:lnTo>
                <a:lnTo>
                  <a:pt x="1490" y="6661"/>
                </a:lnTo>
                <a:lnTo>
                  <a:pt x="3022" y="6661"/>
                </a:lnTo>
                <a:lnTo>
                  <a:pt x="3022" y="5236"/>
                </a:lnTo>
                <a:lnTo>
                  <a:pt x="2459" y="5236"/>
                </a:lnTo>
                <a:lnTo>
                  <a:pt x="992" y="6703"/>
                </a:lnTo>
                <a:lnTo>
                  <a:pt x="131" y="5842"/>
                </a:lnTo>
                <a:lnTo>
                  <a:pt x="1774" y="4199"/>
                </a:lnTo>
                <a:lnTo>
                  <a:pt x="3245" y="4199"/>
                </a:lnTo>
                <a:lnTo>
                  <a:pt x="3245" y="2446"/>
                </a:lnTo>
                <a:lnTo>
                  <a:pt x="2065" y="1265"/>
                </a:lnTo>
                <a:lnTo>
                  <a:pt x="2452" y="87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9" name="Freeform: Shape 100"/>
          <p:cNvSpPr/>
          <p:nvPr/>
        </p:nvSpPr>
        <p:spPr>
          <a:xfrm>
            <a:off x="8192848" y="2646742"/>
            <a:ext cx="1070710" cy="105754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717" h="4659">
                <a:moveTo>
                  <a:pt x="3889" y="4565"/>
                </a:moveTo>
                <a:lnTo>
                  <a:pt x="2136" y="2812"/>
                </a:lnTo>
                <a:lnTo>
                  <a:pt x="1072" y="2812"/>
                </a:lnTo>
                <a:lnTo>
                  <a:pt x="127" y="1866"/>
                </a:lnTo>
                <a:lnTo>
                  <a:pt x="615" y="1383"/>
                </a:lnTo>
                <a:lnTo>
                  <a:pt x="1389" y="2157"/>
                </a:lnTo>
                <a:lnTo>
                  <a:pt x="2187" y="1359"/>
                </a:lnTo>
                <a:lnTo>
                  <a:pt x="828" y="0"/>
                </a:lnTo>
                <a:lnTo>
                  <a:pt x="828" y="819"/>
                </a:lnTo>
                <a:lnTo>
                  <a:pt x="1340" y="1331"/>
                </a:lnTo>
                <a:cubicBezTo>
                  <a:pt x="1356" y="1305"/>
                  <a:pt x="1380" y="1284"/>
                  <a:pt x="1406" y="1265"/>
                </a:cubicBezTo>
                <a:lnTo>
                  <a:pt x="920" y="780"/>
                </a:lnTo>
                <a:lnTo>
                  <a:pt x="920" y="221"/>
                </a:lnTo>
                <a:lnTo>
                  <a:pt x="2058" y="1359"/>
                </a:lnTo>
                <a:lnTo>
                  <a:pt x="1389" y="2028"/>
                </a:lnTo>
                <a:lnTo>
                  <a:pt x="615" y="1254"/>
                </a:lnTo>
                <a:lnTo>
                  <a:pt x="0" y="1868"/>
                </a:lnTo>
                <a:lnTo>
                  <a:pt x="1037" y="2906"/>
                </a:lnTo>
                <a:lnTo>
                  <a:pt x="2100" y="2906"/>
                </a:lnTo>
                <a:lnTo>
                  <a:pt x="3853" y="4659"/>
                </a:lnTo>
                <a:lnTo>
                  <a:pt x="4717" y="4659"/>
                </a:lnTo>
                <a:lnTo>
                  <a:pt x="4717" y="4567"/>
                </a:lnTo>
                <a:lnTo>
                  <a:pt x="3889" y="4567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0" name="Freeform: Shape 101"/>
          <p:cNvSpPr/>
          <p:nvPr/>
        </p:nvSpPr>
        <p:spPr>
          <a:xfrm>
            <a:off x="8505025" y="294211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1" name="Freeform: Shape 102"/>
          <p:cNvSpPr/>
          <p:nvPr/>
        </p:nvSpPr>
        <p:spPr>
          <a:xfrm>
            <a:off x="9047419" y="1727693"/>
            <a:ext cx="670670" cy="163671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55" h="7210">
                <a:moveTo>
                  <a:pt x="2955" y="758"/>
                </a:moveTo>
                <a:lnTo>
                  <a:pt x="2197" y="0"/>
                </a:lnTo>
                <a:cubicBezTo>
                  <a:pt x="2180" y="26"/>
                  <a:pt x="2157" y="47"/>
                  <a:pt x="2131" y="66"/>
                </a:cubicBezTo>
                <a:lnTo>
                  <a:pt x="2861" y="796"/>
                </a:lnTo>
                <a:lnTo>
                  <a:pt x="2861" y="2873"/>
                </a:lnTo>
                <a:lnTo>
                  <a:pt x="1399" y="2873"/>
                </a:lnTo>
                <a:lnTo>
                  <a:pt x="0" y="4271"/>
                </a:lnTo>
                <a:lnTo>
                  <a:pt x="493" y="4764"/>
                </a:lnTo>
                <a:lnTo>
                  <a:pt x="1753" y="3504"/>
                </a:lnTo>
                <a:lnTo>
                  <a:pt x="2633" y="3504"/>
                </a:lnTo>
                <a:lnTo>
                  <a:pt x="2633" y="5370"/>
                </a:lnTo>
                <a:lnTo>
                  <a:pt x="1298" y="5370"/>
                </a:lnTo>
                <a:lnTo>
                  <a:pt x="538" y="6130"/>
                </a:lnTo>
                <a:lnTo>
                  <a:pt x="1087" y="6679"/>
                </a:lnTo>
                <a:lnTo>
                  <a:pt x="2314" y="6679"/>
                </a:lnTo>
                <a:lnTo>
                  <a:pt x="2314" y="7210"/>
                </a:lnTo>
                <a:lnTo>
                  <a:pt x="2406" y="7210"/>
                </a:lnTo>
                <a:lnTo>
                  <a:pt x="2406" y="6588"/>
                </a:lnTo>
                <a:lnTo>
                  <a:pt x="1124" y="6588"/>
                </a:lnTo>
                <a:lnTo>
                  <a:pt x="667" y="6130"/>
                </a:lnTo>
                <a:lnTo>
                  <a:pt x="1336" y="5461"/>
                </a:lnTo>
                <a:lnTo>
                  <a:pt x="2725" y="5461"/>
                </a:lnTo>
                <a:lnTo>
                  <a:pt x="2725" y="3412"/>
                </a:lnTo>
                <a:lnTo>
                  <a:pt x="1716" y="3412"/>
                </a:lnTo>
                <a:lnTo>
                  <a:pt x="493" y="4633"/>
                </a:lnTo>
                <a:lnTo>
                  <a:pt x="132" y="4271"/>
                </a:lnTo>
                <a:lnTo>
                  <a:pt x="1439" y="2964"/>
                </a:lnTo>
                <a:lnTo>
                  <a:pt x="2955" y="296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2" name="Freeform: Shape 103"/>
          <p:cNvSpPr/>
          <p:nvPr/>
        </p:nvSpPr>
        <p:spPr>
          <a:xfrm>
            <a:off x="9469028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3" name="Freeform: Shape 104"/>
          <p:cNvSpPr/>
          <p:nvPr/>
        </p:nvSpPr>
        <p:spPr>
          <a:xfrm>
            <a:off x="8832868" y="1495433"/>
            <a:ext cx="772155" cy="18721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8247">
                <a:moveTo>
                  <a:pt x="3337" y="380"/>
                </a:moveTo>
                <a:cubicBezTo>
                  <a:pt x="3353" y="354"/>
                  <a:pt x="3377" y="333"/>
                  <a:pt x="3402" y="314"/>
                </a:cubicBezTo>
                <a:lnTo>
                  <a:pt x="3086" y="0"/>
                </a:lnTo>
                <a:lnTo>
                  <a:pt x="2468" y="0"/>
                </a:lnTo>
                <a:lnTo>
                  <a:pt x="1776" y="692"/>
                </a:lnTo>
                <a:lnTo>
                  <a:pt x="2621" y="1537"/>
                </a:lnTo>
                <a:lnTo>
                  <a:pt x="1926" y="2232"/>
                </a:lnTo>
                <a:lnTo>
                  <a:pt x="1926" y="3454"/>
                </a:lnTo>
                <a:lnTo>
                  <a:pt x="0" y="5381"/>
                </a:lnTo>
                <a:lnTo>
                  <a:pt x="1131" y="6512"/>
                </a:lnTo>
                <a:lnTo>
                  <a:pt x="551" y="7092"/>
                </a:lnTo>
                <a:lnTo>
                  <a:pt x="1706" y="8247"/>
                </a:lnTo>
                <a:lnTo>
                  <a:pt x="2813" y="8247"/>
                </a:lnTo>
                <a:lnTo>
                  <a:pt x="2813" y="8155"/>
                </a:lnTo>
                <a:lnTo>
                  <a:pt x="1743" y="8155"/>
                </a:lnTo>
                <a:lnTo>
                  <a:pt x="680" y="7092"/>
                </a:lnTo>
                <a:lnTo>
                  <a:pt x="1260" y="6512"/>
                </a:lnTo>
                <a:lnTo>
                  <a:pt x="129" y="5381"/>
                </a:lnTo>
                <a:lnTo>
                  <a:pt x="2018" y="3492"/>
                </a:lnTo>
                <a:lnTo>
                  <a:pt x="2018" y="2269"/>
                </a:lnTo>
                <a:lnTo>
                  <a:pt x="2750" y="1537"/>
                </a:lnTo>
                <a:lnTo>
                  <a:pt x="1905" y="692"/>
                </a:lnTo>
                <a:lnTo>
                  <a:pt x="2506" y="92"/>
                </a:lnTo>
                <a:lnTo>
                  <a:pt x="3048" y="92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4" name="Freeform: Shape 105"/>
          <p:cNvSpPr/>
          <p:nvPr/>
        </p:nvSpPr>
        <p:spPr>
          <a:xfrm>
            <a:off x="9598439" y="157489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5" name="Freeform: Shape 106"/>
          <p:cNvSpPr/>
          <p:nvPr/>
        </p:nvSpPr>
        <p:spPr>
          <a:xfrm>
            <a:off x="8381517" y="3096957"/>
            <a:ext cx="880906" cy="5519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81" h="2432">
                <a:moveTo>
                  <a:pt x="3238" y="2338"/>
                </a:moveTo>
                <a:lnTo>
                  <a:pt x="1281" y="381"/>
                </a:lnTo>
                <a:lnTo>
                  <a:pt x="450" y="381"/>
                </a:lnTo>
                <a:lnTo>
                  <a:pt x="65" y="0"/>
                </a:lnTo>
                <a:cubicBezTo>
                  <a:pt x="49" y="26"/>
                  <a:pt x="26" y="47"/>
                  <a:pt x="0" y="66"/>
                </a:cubicBezTo>
                <a:lnTo>
                  <a:pt x="408" y="475"/>
                </a:lnTo>
                <a:lnTo>
                  <a:pt x="1239" y="475"/>
                </a:lnTo>
                <a:lnTo>
                  <a:pt x="3196" y="2432"/>
                </a:lnTo>
                <a:lnTo>
                  <a:pt x="3881" y="2432"/>
                </a:lnTo>
                <a:lnTo>
                  <a:pt x="3881" y="2340"/>
                </a:lnTo>
                <a:lnTo>
                  <a:pt x="3238" y="234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6" name="Freeform: Shape 107"/>
          <p:cNvSpPr/>
          <p:nvPr/>
        </p:nvSpPr>
        <p:spPr>
          <a:xfrm>
            <a:off x="8319081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1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7" name="Freeform: Shape 108"/>
          <p:cNvSpPr/>
          <p:nvPr/>
        </p:nvSpPr>
        <p:spPr>
          <a:xfrm>
            <a:off x="8211011" y="3194130"/>
            <a:ext cx="1052092" cy="7387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35" h="3255">
                <a:moveTo>
                  <a:pt x="3565" y="2651"/>
                </a:moveTo>
                <a:lnTo>
                  <a:pt x="3236" y="2323"/>
                </a:lnTo>
                <a:lnTo>
                  <a:pt x="2436" y="3123"/>
                </a:lnTo>
                <a:lnTo>
                  <a:pt x="1891" y="2579"/>
                </a:lnTo>
                <a:lnTo>
                  <a:pt x="2886" y="1593"/>
                </a:lnTo>
                <a:lnTo>
                  <a:pt x="2020" y="725"/>
                </a:lnTo>
                <a:lnTo>
                  <a:pt x="791" y="725"/>
                </a:lnTo>
                <a:lnTo>
                  <a:pt x="66" y="0"/>
                </a:lnTo>
                <a:cubicBezTo>
                  <a:pt x="49" y="25"/>
                  <a:pt x="26" y="47"/>
                  <a:pt x="0" y="65"/>
                </a:cubicBezTo>
                <a:lnTo>
                  <a:pt x="753" y="819"/>
                </a:lnTo>
                <a:lnTo>
                  <a:pt x="1983" y="819"/>
                </a:lnTo>
                <a:lnTo>
                  <a:pt x="2757" y="1595"/>
                </a:lnTo>
                <a:lnTo>
                  <a:pt x="1762" y="2581"/>
                </a:lnTo>
                <a:lnTo>
                  <a:pt x="2436" y="3255"/>
                </a:lnTo>
                <a:lnTo>
                  <a:pt x="3236" y="2454"/>
                </a:lnTo>
                <a:lnTo>
                  <a:pt x="3527" y="2745"/>
                </a:lnTo>
                <a:lnTo>
                  <a:pt x="4635" y="2745"/>
                </a:lnTo>
                <a:lnTo>
                  <a:pt x="4635" y="2654"/>
                </a:lnTo>
                <a:lnTo>
                  <a:pt x="3565" y="265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8" name="Freeform: Shape 109"/>
          <p:cNvSpPr/>
          <p:nvPr/>
        </p:nvSpPr>
        <p:spPr>
          <a:xfrm>
            <a:off x="8148122" y="3131240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0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0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9" name="Freeform: Shape 110"/>
          <p:cNvSpPr/>
          <p:nvPr/>
        </p:nvSpPr>
        <p:spPr>
          <a:xfrm>
            <a:off x="8366532" y="3436833"/>
            <a:ext cx="895891" cy="6359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47" h="2802">
                <a:moveTo>
                  <a:pt x="2816" y="1828"/>
                </a:moveTo>
                <a:lnTo>
                  <a:pt x="2697" y="1706"/>
                </a:lnTo>
                <a:lnTo>
                  <a:pt x="1720" y="2673"/>
                </a:lnTo>
                <a:lnTo>
                  <a:pt x="629" y="1581"/>
                </a:lnTo>
                <a:lnTo>
                  <a:pt x="1676" y="535"/>
                </a:lnTo>
                <a:lnTo>
                  <a:pt x="1141" y="0"/>
                </a:lnTo>
                <a:lnTo>
                  <a:pt x="0" y="0"/>
                </a:lnTo>
                <a:cubicBezTo>
                  <a:pt x="2" y="14"/>
                  <a:pt x="5" y="30"/>
                  <a:pt x="5" y="47"/>
                </a:cubicBezTo>
                <a:cubicBezTo>
                  <a:pt x="5" y="63"/>
                  <a:pt x="2" y="77"/>
                  <a:pt x="0" y="94"/>
                </a:cubicBezTo>
                <a:lnTo>
                  <a:pt x="1103" y="94"/>
                </a:lnTo>
                <a:lnTo>
                  <a:pt x="1544" y="535"/>
                </a:lnTo>
                <a:lnTo>
                  <a:pt x="498" y="1581"/>
                </a:lnTo>
                <a:lnTo>
                  <a:pt x="1718" y="2802"/>
                </a:lnTo>
                <a:lnTo>
                  <a:pt x="2692" y="1835"/>
                </a:lnTo>
                <a:lnTo>
                  <a:pt x="2774" y="1919"/>
                </a:lnTo>
                <a:lnTo>
                  <a:pt x="3947" y="1919"/>
                </a:lnTo>
                <a:lnTo>
                  <a:pt x="3947" y="18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0" name="Freeform: Shape 111"/>
          <p:cNvSpPr/>
          <p:nvPr/>
        </p:nvSpPr>
        <p:spPr>
          <a:xfrm>
            <a:off x="8282301" y="341299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1" name="Freeform: Shape 112"/>
          <p:cNvSpPr/>
          <p:nvPr/>
        </p:nvSpPr>
        <p:spPr>
          <a:xfrm>
            <a:off x="8352683" y="3774665"/>
            <a:ext cx="910875" cy="9054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13" h="3989">
                <a:moveTo>
                  <a:pt x="3020" y="1049"/>
                </a:moveTo>
                <a:lnTo>
                  <a:pt x="2009" y="2060"/>
                </a:lnTo>
                <a:lnTo>
                  <a:pt x="2854" y="2905"/>
                </a:lnTo>
                <a:lnTo>
                  <a:pt x="1863" y="3895"/>
                </a:lnTo>
                <a:lnTo>
                  <a:pt x="1112" y="3895"/>
                </a:lnTo>
                <a:lnTo>
                  <a:pt x="2119" y="2888"/>
                </a:lnTo>
                <a:lnTo>
                  <a:pt x="1197" y="1966"/>
                </a:lnTo>
                <a:lnTo>
                  <a:pt x="1615" y="1548"/>
                </a:lnTo>
                <a:lnTo>
                  <a:pt x="66" y="0"/>
                </a:lnTo>
                <a:cubicBezTo>
                  <a:pt x="49" y="25"/>
                  <a:pt x="26" y="46"/>
                  <a:pt x="0" y="65"/>
                </a:cubicBezTo>
                <a:lnTo>
                  <a:pt x="1486" y="1551"/>
                </a:lnTo>
                <a:lnTo>
                  <a:pt x="1068" y="1969"/>
                </a:lnTo>
                <a:lnTo>
                  <a:pt x="1990" y="2891"/>
                </a:lnTo>
                <a:lnTo>
                  <a:pt x="892" y="3989"/>
                </a:lnTo>
                <a:lnTo>
                  <a:pt x="1901" y="3989"/>
                </a:lnTo>
                <a:lnTo>
                  <a:pt x="2983" y="2907"/>
                </a:lnTo>
                <a:lnTo>
                  <a:pt x="2138" y="2062"/>
                </a:lnTo>
                <a:lnTo>
                  <a:pt x="3058" y="1142"/>
                </a:lnTo>
                <a:lnTo>
                  <a:pt x="4013" y="1142"/>
                </a:lnTo>
                <a:lnTo>
                  <a:pt x="4013" y="1051"/>
                </a:lnTo>
                <a:lnTo>
                  <a:pt x="3020" y="105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3" name="Freeform: Shape 114"/>
          <p:cNvSpPr/>
          <p:nvPr/>
        </p:nvSpPr>
        <p:spPr>
          <a:xfrm>
            <a:off x="8152436" y="3265420"/>
            <a:ext cx="1198986" cy="150117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2" h="6613">
                <a:moveTo>
                  <a:pt x="4010" y="4229"/>
                </a:moveTo>
                <a:lnTo>
                  <a:pt x="4365" y="3872"/>
                </a:lnTo>
                <a:lnTo>
                  <a:pt x="4893" y="3872"/>
                </a:lnTo>
                <a:lnTo>
                  <a:pt x="4893" y="3781"/>
                </a:lnTo>
                <a:lnTo>
                  <a:pt x="4327" y="3781"/>
                </a:lnTo>
                <a:lnTo>
                  <a:pt x="3881" y="4229"/>
                </a:lnTo>
                <a:lnTo>
                  <a:pt x="5153" y="5501"/>
                </a:lnTo>
                <a:lnTo>
                  <a:pt x="4677" y="5977"/>
                </a:lnTo>
                <a:lnTo>
                  <a:pt x="4095" y="5395"/>
                </a:lnTo>
                <a:lnTo>
                  <a:pt x="2973" y="6519"/>
                </a:lnTo>
                <a:lnTo>
                  <a:pt x="1509" y="6519"/>
                </a:lnTo>
                <a:lnTo>
                  <a:pt x="1211" y="6221"/>
                </a:lnTo>
                <a:lnTo>
                  <a:pt x="2332" y="5100"/>
                </a:lnTo>
                <a:lnTo>
                  <a:pt x="1715" y="4482"/>
                </a:lnTo>
                <a:lnTo>
                  <a:pt x="1715" y="3560"/>
                </a:lnTo>
                <a:lnTo>
                  <a:pt x="441" y="2288"/>
                </a:lnTo>
                <a:lnTo>
                  <a:pt x="441" y="441"/>
                </a:lnTo>
                <a:lnTo>
                  <a:pt x="0" y="0"/>
                </a:lnTo>
                <a:lnTo>
                  <a:pt x="0" y="3492"/>
                </a:lnTo>
                <a:lnTo>
                  <a:pt x="1598" y="5090"/>
                </a:lnTo>
                <a:lnTo>
                  <a:pt x="1262" y="5426"/>
                </a:lnTo>
                <a:lnTo>
                  <a:pt x="910" y="5074"/>
                </a:lnTo>
                <a:cubicBezTo>
                  <a:pt x="894" y="5100"/>
                  <a:pt x="870" y="5121"/>
                  <a:pt x="844" y="5139"/>
                </a:cubicBezTo>
                <a:lnTo>
                  <a:pt x="1262" y="5557"/>
                </a:lnTo>
                <a:lnTo>
                  <a:pt x="1727" y="5093"/>
                </a:lnTo>
                <a:lnTo>
                  <a:pt x="89" y="3455"/>
                </a:lnTo>
                <a:lnTo>
                  <a:pt x="89" y="221"/>
                </a:lnTo>
                <a:lnTo>
                  <a:pt x="347" y="479"/>
                </a:lnTo>
                <a:lnTo>
                  <a:pt x="347" y="2326"/>
                </a:lnTo>
                <a:lnTo>
                  <a:pt x="1621" y="3600"/>
                </a:lnTo>
                <a:lnTo>
                  <a:pt x="1621" y="4522"/>
                </a:lnTo>
                <a:lnTo>
                  <a:pt x="2201" y="5102"/>
                </a:lnTo>
                <a:lnTo>
                  <a:pt x="1079" y="6224"/>
                </a:lnTo>
                <a:lnTo>
                  <a:pt x="1469" y="6613"/>
                </a:lnTo>
                <a:lnTo>
                  <a:pt x="3008" y="6613"/>
                </a:lnTo>
                <a:lnTo>
                  <a:pt x="4095" y="5527"/>
                </a:lnTo>
                <a:lnTo>
                  <a:pt x="4677" y="6109"/>
                </a:lnTo>
                <a:lnTo>
                  <a:pt x="5282" y="5503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4" name="Freeform: Shape 115"/>
          <p:cNvSpPr/>
          <p:nvPr/>
        </p:nvSpPr>
        <p:spPr>
          <a:xfrm>
            <a:off x="8282301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5"/>
                  <a:pt x="77" y="21"/>
                </a:cubicBezTo>
                <a:cubicBezTo>
                  <a:pt x="101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5" name="Freeform: Shape 116"/>
          <p:cNvSpPr/>
          <p:nvPr/>
        </p:nvSpPr>
        <p:spPr>
          <a:xfrm>
            <a:off x="8630350" y="4177884"/>
            <a:ext cx="821877" cy="6786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21" h="2990">
                <a:moveTo>
                  <a:pt x="2297" y="207"/>
                </a:moveTo>
                <a:lnTo>
                  <a:pt x="2422" y="92"/>
                </a:lnTo>
                <a:lnTo>
                  <a:pt x="2790" y="92"/>
                </a:lnTo>
                <a:lnTo>
                  <a:pt x="2790" y="0"/>
                </a:lnTo>
                <a:lnTo>
                  <a:pt x="2386" y="0"/>
                </a:lnTo>
                <a:lnTo>
                  <a:pt x="2166" y="204"/>
                </a:lnTo>
                <a:lnTo>
                  <a:pt x="3492" y="1530"/>
                </a:lnTo>
                <a:lnTo>
                  <a:pt x="2600" y="2424"/>
                </a:lnTo>
                <a:lnTo>
                  <a:pt x="1971" y="1795"/>
                </a:lnTo>
                <a:lnTo>
                  <a:pt x="868" y="2898"/>
                </a:lnTo>
                <a:lnTo>
                  <a:pt x="0" y="2898"/>
                </a:lnTo>
                <a:cubicBezTo>
                  <a:pt x="2" y="2912"/>
                  <a:pt x="4" y="2928"/>
                  <a:pt x="4" y="2945"/>
                </a:cubicBezTo>
                <a:cubicBezTo>
                  <a:pt x="4" y="2961"/>
                  <a:pt x="2" y="2976"/>
                  <a:pt x="0" y="2990"/>
                </a:cubicBezTo>
                <a:lnTo>
                  <a:pt x="906" y="2990"/>
                </a:lnTo>
                <a:lnTo>
                  <a:pt x="1971" y="1924"/>
                </a:lnTo>
                <a:lnTo>
                  <a:pt x="2600" y="2553"/>
                </a:lnTo>
                <a:lnTo>
                  <a:pt x="3621" y="153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7" name="Freeform: Shape 118"/>
          <p:cNvSpPr/>
          <p:nvPr/>
        </p:nvSpPr>
        <p:spPr>
          <a:xfrm>
            <a:off x="8755447" y="4406511"/>
            <a:ext cx="796448" cy="9347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09" h="4118">
                <a:moveTo>
                  <a:pt x="3417" y="1889"/>
                </a:moveTo>
                <a:lnTo>
                  <a:pt x="3178" y="2131"/>
                </a:lnTo>
                <a:lnTo>
                  <a:pt x="2457" y="1413"/>
                </a:lnTo>
                <a:lnTo>
                  <a:pt x="1209" y="2661"/>
                </a:lnTo>
                <a:lnTo>
                  <a:pt x="2253" y="3705"/>
                </a:lnTo>
                <a:lnTo>
                  <a:pt x="1972" y="3987"/>
                </a:lnTo>
                <a:lnTo>
                  <a:pt x="737" y="2753"/>
                </a:lnTo>
                <a:lnTo>
                  <a:pt x="1751" y="1739"/>
                </a:lnTo>
                <a:lnTo>
                  <a:pt x="1357" y="1345"/>
                </a:lnTo>
                <a:lnTo>
                  <a:pt x="279" y="2422"/>
                </a:lnTo>
                <a:lnTo>
                  <a:pt x="0" y="2422"/>
                </a:lnTo>
                <a:cubicBezTo>
                  <a:pt x="3" y="2436"/>
                  <a:pt x="5" y="2452"/>
                  <a:pt x="5" y="2469"/>
                </a:cubicBezTo>
                <a:cubicBezTo>
                  <a:pt x="5" y="2485"/>
                  <a:pt x="3" y="2499"/>
                  <a:pt x="0" y="2516"/>
                </a:cubicBezTo>
                <a:lnTo>
                  <a:pt x="317" y="2516"/>
                </a:lnTo>
                <a:lnTo>
                  <a:pt x="1357" y="1476"/>
                </a:lnTo>
                <a:lnTo>
                  <a:pt x="1622" y="1741"/>
                </a:lnTo>
                <a:lnTo>
                  <a:pt x="608" y="2755"/>
                </a:lnTo>
                <a:lnTo>
                  <a:pt x="1972" y="4118"/>
                </a:lnTo>
                <a:lnTo>
                  <a:pt x="2382" y="3708"/>
                </a:lnTo>
                <a:lnTo>
                  <a:pt x="1338" y="2663"/>
                </a:lnTo>
                <a:lnTo>
                  <a:pt x="2457" y="1544"/>
                </a:lnTo>
                <a:lnTo>
                  <a:pt x="3178" y="2262"/>
                </a:lnTo>
                <a:lnTo>
                  <a:pt x="3509" y="1929"/>
                </a:lnTo>
                <a:lnTo>
                  <a:pt x="3509" y="0"/>
                </a:lnTo>
                <a:lnTo>
                  <a:pt x="341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8" name="Freeform: Shape 119"/>
          <p:cNvSpPr/>
          <p:nvPr/>
        </p:nvSpPr>
        <p:spPr>
          <a:xfrm>
            <a:off x="8670309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9" name="Freeform: Shape 120"/>
          <p:cNvSpPr/>
          <p:nvPr/>
        </p:nvSpPr>
        <p:spPr>
          <a:xfrm>
            <a:off x="8930721" y="4405830"/>
            <a:ext cx="676573" cy="10602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981" h="4671">
                <a:moveTo>
                  <a:pt x="2889" y="2047"/>
                </a:moveTo>
                <a:lnTo>
                  <a:pt x="2300" y="2638"/>
                </a:lnTo>
                <a:lnTo>
                  <a:pt x="1608" y="1946"/>
                </a:lnTo>
                <a:lnTo>
                  <a:pt x="960" y="2582"/>
                </a:lnTo>
                <a:lnTo>
                  <a:pt x="2089" y="3711"/>
                </a:lnTo>
                <a:lnTo>
                  <a:pt x="1261" y="4539"/>
                </a:lnTo>
                <a:lnTo>
                  <a:pt x="66" y="3345"/>
                </a:lnTo>
                <a:cubicBezTo>
                  <a:pt x="50" y="3370"/>
                  <a:pt x="26" y="3392"/>
                  <a:pt x="0" y="3410"/>
                </a:cubicBezTo>
                <a:lnTo>
                  <a:pt x="1261" y="4671"/>
                </a:lnTo>
                <a:lnTo>
                  <a:pt x="2218" y="3713"/>
                </a:lnTo>
                <a:lnTo>
                  <a:pt x="1089" y="2584"/>
                </a:lnTo>
                <a:lnTo>
                  <a:pt x="1608" y="2075"/>
                </a:lnTo>
                <a:lnTo>
                  <a:pt x="2300" y="2767"/>
                </a:lnTo>
                <a:lnTo>
                  <a:pt x="2981" y="2084"/>
                </a:lnTo>
                <a:lnTo>
                  <a:pt x="2981" y="0"/>
                </a:lnTo>
                <a:lnTo>
                  <a:pt x="2889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0" name="Freeform: Shape 121"/>
          <p:cNvSpPr/>
          <p:nvPr/>
        </p:nvSpPr>
        <p:spPr>
          <a:xfrm>
            <a:off x="8868513" y="510283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1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1" name="Freeform: Shape 122"/>
          <p:cNvSpPr/>
          <p:nvPr/>
        </p:nvSpPr>
        <p:spPr>
          <a:xfrm>
            <a:off x="8926634" y="4068225"/>
            <a:ext cx="336470" cy="4207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83" h="1854">
                <a:moveTo>
                  <a:pt x="1203" y="1788"/>
                </a:moveTo>
                <a:lnTo>
                  <a:pt x="131" y="718"/>
                </a:lnTo>
                <a:lnTo>
                  <a:pt x="755" y="91"/>
                </a:lnTo>
                <a:lnTo>
                  <a:pt x="1483" y="91"/>
                </a:lnTo>
                <a:lnTo>
                  <a:pt x="1483" y="0"/>
                </a:lnTo>
                <a:lnTo>
                  <a:pt x="715" y="0"/>
                </a:lnTo>
                <a:lnTo>
                  <a:pt x="0" y="720"/>
                </a:lnTo>
                <a:lnTo>
                  <a:pt x="1138" y="1854"/>
                </a:lnTo>
                <a:cubicBezTo>
                  <a:pt x="1157" y="1828"/>
                  <a:pt x="1180" y="1804"/>
                  <a:pt x="1203" y="1788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2" name="Freeform: Shape 123"/>
          <p:cNvSpPr/>
          <p:nvPr/>
        </p:nvSpPr>
        <p:spPr>
          <a:xfrm>
            <a:off x="9193404" y="448211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2" y="36"/>
                  <a:pt x="77" y="21"/>
                </a:cubicBezTo>
                <a:cubicBezTo>
                  <a:pt x="102" y="6"/>
                  <a:pt x="125" y="0"/>
                  <a:pt x="153" y="0"/>
                </a:cubicBezTo>
                <a:cubicBezTo>
                  <a:pt x="181" y="0"/>
                  <a:pt x="205" y="6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3" name="Freeform: Shape 124"/>
          <p:cNvSpPr/>
          <p:nvPr/>
        </p:nvSpPr>
        <p:spPr>
          <a:xfrm>
            <a:off x="9399100" y="4405830"/>
            <a:ext cx="96718" cy="4218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7" h="1859">
                <a:moveTo>
                  <a:pt x="338" y="0"/>
                </a:moveTo>
                <a:lnTo>
                  <a:pt x="338" y="1636"/>
                </a:lnTo>
                <a:lnTo>
                  <a:pt x="66" y="1366"/>
                </a:lnTo>
                <a:cubicBezTo>
                  <a:pt x="49" y="1392"/>
                  <a:pt x="26" y="1413"/>
                  <a:pt x="0" y="1432"/>
                </a:cubicBezTo>
                <a:lnTo>
                  <a:pt x="427" y="1859"/>
                </a:lnTo>
                <a:lnTo>
                  <a:pt x="427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5" name="Freeform: Shape 126"/>
          <p:cNvSpPr/>
          <p:nvPr/>
        </p:nvSpPr>
        <p:spPr>
          <a:xfrm>
            <a:off x="8790184" y="3610971"/>
            <a:ext cx="472920" cy="14848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4" h="655">
                <a:moveTo>
                  <a:pt x="1147" y="561"/>
                </a:moveTo>
                <a:lnTo>
                  <a:pt x="584" y="0"/>
                </a:lnTo>
                <a:lnTo>
                  <a:pt x="0" y="584"/>
                </a:lnTo>
                <a:cubicBezTo>
                  <a:pt x="26" y="601"/>
                  <a:pt x="47" y="624"/>
                  <a:pt x="65" y="650"/>
                </a:cubicBezTo>
                <a:lnTo>
                  <a:pt x="584" y="132"/>
                </a:lnTo>
                <a:lnTo>
                  <a:pt x="1110" y="655"/>
                </a:lnTo>
                <a:lnTo>
                  <a:pt x="2084" y="655"/>
                </a:lnTo>
                <a:lnTo>
                  <a:pt x="2084" y="561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6" name="Freeform: Shape 127"/>
          <p:cNvSpPr/>
          <p:nvPr/>
        </p:nvSpPr>
        <p:spPr>
          <a:xfrm>
            <a:off x="8727749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5" y="298"/>
                  <a:pt x="181" y="305"/>
                  <a:pt x="153" y="305"/>
                </a:cubicBezTo>
                <a:cubicBezTo>
                  <a:pt x="125" y="305"/>
                  <a:pt x="100" y="298"/>
                  <a:pt x="76" y="284"/>
                </a:cubicBezTo>
                <a:cubicBezTo>
                  <a:pt x="51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1" y="34"/>
                  <a:pt x="76" y="20"/>
                </a:cubicBezTo>
                <a:cubicBezTo>
                  <a:pt x="100" y="6"/>
                  <a:pt x="125" y="0"/>
                  <a:pt x="153" y="0"/>
                </a:cubicBezTo>
                <a:cubicBezTo>
                  <a:pt x="181" y="0"/>
                  <a:pt x="205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7" name="Freeform: Shape 128"/>
          <p:cNvSpPr/>
          <p:nvPr/>
        </p:nvSpPr>
        <p:spPr>
          <a:xfrm>
            <a:off x="9327810" y="4406965"/>
            <a:ext cx="335335" cy="74354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8" h="3276">
                <a:moveTo>
                  <a:pt x="1384" y="2281"/>
                </a:moveTo>
                <a:lnTo>
                  <a:pt x="518" y="3145"/>
                </a:lnTo>
                <a:lnTo>
                  <a:pt x="63" y="2692"/>
                </a:lnTo>
                <a:cubicBezTo>
                  <a:pt x="47" y="2718"/>
                  <a:pt x="23" y="2739"/>
                  <a:pt x="0" y="2758"/>
                </a:cubicBezTo>
                <a:lnTo>
                  <a:pt x="521" y="3276"/>
                </a:lnTo>
                <a:lnTo>
                  <a:pt x="1478" y="2324"/>
                </a:lnTo>
                <a:lnTo>
                  <a:pt x="1478" y="0"/>
                </a:lnTo>
                <a:lnTo>
                  <a:pt x="1384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8" name="Freeform: Shape 129"/>
          <p:cNvSpPr/>
          <p:nvPr/>
        </p:nvSpPr>
        <p:spPr>
          <a:xfrm>
            <a:off x="9264921" y="495526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5"/>
                  <a:pt x="76" y="20"/>
                </a:cubicBezTo>
                <a:cubicBezTo>
                  <a:pt x="100" y="5"/>
                  <a:pt x="124" y="0"/>
                  <a:pt x="152" y="0"/>
                </a:cubicBezTo>
                <a:cubicBezTo>
                  <a:pt x="180" y="0"/>
                  <a:pt x="204" y="5"/>
                  <a:pt x="229" y="20"/>
                </a:cubicBezTo>
                <a:cubicBezTo>
                  <a:pt x="253" y="35"/>
                  <a:pt x="270" y="51"/>
                  <a:pt x="284" y="76"/>
                </a:cubicBezTo>
                <a:cubicBezTo>
                  <a:pt x="298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9" name="Freeform: Shape 130"/>
          <p:cNvSpPr/>
          <p:nvPr/>
        </p:nvSpPr>
        <p:spPr>
          <a:xfrm>
            <a:off x="9534415" y="4405830"/>
            <a:ext cx="183674" cy="7805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0" h="3439">
                <a:moveTo>
                  <a:pt x="718" y="0"/>
                </a:moveTo>
                <a:lnTo>
                  <a:pt x="718" y="2655"/>
                </a:lnTo>
                <a:lnTo>
                  <a:pt x="0" y="3373"/>
                </a:lnTo>
                <a:cubicBezTo>
                  <a:pt x="26" y="3389"/>
                  <a:pt x="47" y="3413"/>
                  <a:pt x="66" y="3439"/>
                </a:cubicBezTo>
                <a:lnTo>
                  <a:pt x="810" y="2695"/>
                </a:lnTo>
                <a:lnTo>
                  <a:pt x="810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0" name="Freeform: Shape 131"/>
          <p:cNvSpPr/>
          <p:nvPr/>
        </p:nvSpPr>
        <p:spPr>
          <a:xfrm>
            <a:off x="9471525" y="517957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1"/>
                  <a:pt x="52" y="34"/>
                  <a:pt x="77" y="20"/>
                </a:cubicBezTo>
                <a:cubicBezTo>
                  <a:pt x="101" y="5"/>
                  <a:pt x="125" y="0"/>
                  <a:pt x="153" y="0"/>
                </a:cubicBezTo>
                <a:cubicBezTo>
                  <a:pt x="181" y="0"/>
                  <a:pt x="205" y="5"/>
                  <a:pt x="229" y="20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4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1" name="Freeform: Shape 132"/>
          <p:cNvSpPr/>
          <p:nvPr/>
        </p:nvSpPr>
        <p:spPr>
          <a:xfrm>
            <a:off x="9461535" y="3104450"/>
            <a:ext cx="256553" cy="25995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46">
                <a:moveTo>
                  <a:pt x="0" y="0"/>
                </a:moveTo>
                <a:cubicBezTo>
                  <a:pt x="2" y="14"/>
                  <a:pt x="4" y="30"/>
                  <a:pt x="4" y="47"/>
                </a:cubicBezTo>
                <a:cubicBezTo>
                  <a:pt x="4" y="63"/>
                  <a:pt x="2" y="78"/>
                  <a:pt x="0" y="94"/>
                </a:cubicBezTo>
                <a:lnTo>
                  <a:pt x="1039" y="94"/>
                </a:lnTo>
                <a:lnTo>
                  <a:pt x="1039" y="1146"/>
                </a:lnTo>
                <a:lnTo>
                  <a:pt x="1131" y="1146"/>
                </a:lnTo>
                <a:lnTo>
                  <a:pt x="1131" y="0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2" name="Freeform: Shape 133"/>
          <p:cNvSpPr/>
          <p:nvPr/>
        </p:nvSpPr>
        <p:spPr>
          <a:xfrm>
            <a:off x="9376850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3" name="Freeform: Shape 134"/>
          <p:cNvSpPr/>
          <p:nvPr/>
        </p:nvSpPr>
        <p:spPr>
          <a:xfrm>
            <a:off x="9236087" y="2455576"/>
            <a:ext cx="482001" cy="90883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24" h="4004">
                <a:moveTo>
                  <a:pt x="2124" y="0"/>
                </a:moveTo>
                <a:lnTo>
                  <a:pt x="704" y="0"/>
                </a:lnTo>
                <a:lnTo>
                  <a:pt x="0" y="704"/>
                </a:lnTo>
                <a:cubicBezTo>
                  <a:pt x="26" y="720"/>
                  <a:pt x="47" y="744"/>
                  <a:pt x="66" y="770"/>
                </a:cubicBezTo>
                <a:lnTo>
                  <a:pt x="744" y="91"/>
                </a:lnTo>
                <a:lnTo>
                  <a:pt x="2035" y="91"/>
                </a:lnTo>
                <a:lnTo>
                  <a:pt x="2035" y="2534"/>
                </a:lnTo>
                <a:lnTo>
                  <a:pt x="469" y="2534"/>
                </a:lnTo>
                <a:lnTo>
                  <a:pt x="108" y="2896"/>
                </a:lnTo>
                <a:lnTo>
                  <a:pt x="469" y="3257"/>
                </a:lnTo>
                <a:lnTo>
                  <a:pt x="1760" y="3257"/>
                </a:lnTo>
                <a:lnTo>
                  <a:pt x="1760" y="4004"/>
                </a:lnTo>
                <a:lnTo>
                  <a:pt x="1852" y="4004"/>
                </a:lnTo>
                <a:lnTo>
                  <a:pt x="1852" y="3163"/>
                </a:lnTo>
                <a:lnTo>
                  <a:pt x="507" y="3163"/>
                </a:lnTo>
                <a:lnTo>
                  <a:pt x="237" y="2894"/>
                </a:lnTo>
                <a:lnTo>
                  <a:pt x="507" y="2624"/>
                </a:lnTo>
                <a:lnTo>
                  <a:pt x="2124" y="262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5" name="Freeform: Shape 136"/>
          <p:cNvSpPr/>
          <p:nvPr/>
        </p:nvSpPr>
        <p:spPr>
          <a:xfrm>
            <a:off x="8658957" y="2436278"/>
            <a:ext cx="604602" cy="1002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4" h="4417">
                <a:moveTo>
                  <a:pt x="2397" y="4328"/>
                </a:moveTo>
                <a:lnTo>
                  <a:pt x="979" y="2920"/>
                </a:lnTo>
                <a:lnTo>
                  <a:pt x="1599" y="2310"/>
                </a:lnTo>
                <a:lnTo>
                  <a:pt x="130" y="841"/>
                </a:lnTo>
                <a:lnTo>
                  <a:pt x="904" y="66"/>
                </a:lnTo>
                <a:cubicBezTo>
                  <a:pt x="878" y="50"/>
                  <a:pt x="857" y="26"/>
                  <a:pt x="838" y="0"/>
                </a:cubicBezTo>
                <a:lnTo>
                  <a:pt x="0" y="838"/>
                </a:lnTo>
                <a:lnTo>
                  <a:pt x="1470" y="2307"/>
                </a:lnTo>
                <a:lnTo>
                  <a:pt x="850" y="2917"/>
                </a:lnTo>
                <a:lnTo>
                  <a:pt x="2361" y="4417"/>
                </a:lnTo>
                <a:lnTo>
                  <a:pt x="2664" y="4417"/>
                </a:lnTo>
                <a:lnTo>
                  <a:pt x="2664" y="4328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6" name="Freeform: Shape 137"/>
          <p:cNvSpPr/>
          <p:nvPr/>
        </p:nvSpPr>
        <p:spPr>
          <a:xfrm>
            <a:off x="8857161" y="2374069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5"/>
                </a:cubicBezTo>
                <a:cubicBezTo>
                  <a:pt x="204" y="299"/>
                  <a:pt x="181" y="305"/>
                  <a:pt x="153" y="305"/>
                </a:cubicBezTo>
                <a:cubicBezTo>
                  <a:pt x="125" y="305"/>
                  <a:pt x="101" y="299"/>
                  <a:pt x="77" y="285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7" name="Freeform: Shape 138"/>
          <p:cNvSpPr/>
          <p:nvPr/>
        </p:nvSpPr>
        <p:spPr>
          <a:xfrm>
            <a:off x="8525231" y="2244657"/>
            <a:ext cx="738327" cy="12927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53" h="5695">
                <a:moveTo>
                  <a:pt x="3000" y="5604"/>
                </a:moveTo>
                <a:lnTo>
                  <a:pt x="1153" y="3757"/>
                </a:lnTo>
                <a:lnTo>
                  <a:pt x="1688" y="3222"/>
                </a:lnTo>
                <a:lnTo>
                  <a:pt x="127" y="1661"/>
                </a:lnTo>
                <a:lnTo>
                  <a:pt x="1660" y="129"/>
                </a:lnTo>
                <a:lnTo>
                  <a:pt x="2159" y="629"/>
                </a:lnTo>
                <a:lnTo>
                  <a:pt x="1261" y="1527"/>
                </a:lnTo>
                <a:cubicBezTo>
                  <a:pt x="1286" y="1544"/>
                  <a:pt x="1308" y="1567"/>
                  <a:pt x="1326" y="1593"/>
                </a:cubicBezTo>
                <a:lnTo>
                  <a:pt x="2291" y="629"/>
                </a:lnTo>
                <a:lnTo>
                  <a:pt x="1662" y="0"/>
                </a:lnTo>
                <a:lnTo>
                  <a:pt x="0" y="1661"/>
                </a:lnTo>
                <a:lnTo>
                  <a:pt x="1561" y="3222"/>
                </a:lnTo>
                <a:lnTo>
                  <a:pt x="1026" y="3757"/>
                </a:lnTo>
                <a:lnTo>
                  <a:pt x="2964" y="5695"/>
                </a:lnTo>
                <a:lnTo>
                  <a:pt x="3253" y="5695"/>
                </a:lnTo>
                <a:lnTo>
                  <a:pt x="3253" y="5604"/>
                </a:lnTo>
                <a:close/>
              </a:path>
            </a:pathLst>
          </a:custGeom>
          <a:solidFill>
            <a:srgbClr val="86CFF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9" name="Freeform: Shape 140"/>
          <p:cNvSpPr/>
          <p:nvPr/>
        </p:nvSpPr>
        <p:spPr>
          <a:xfrm>
            <a:off x="9359141" y="1993100"/>
            <a:ext cx="232033" cy="2667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23" h="1176">
                <a:moveTo>
                  <a:pt x="359" y="0"/>
                </a:moveTo>
                <a:lnTo>
                  <a:pt x="1023" y="0"/>
                </a:lnTo>
                <a:lnTo>
                  <a:pt x="1023" y="1176"/>
                </a:lnTo>
                <a:lnTo>
                  <a:pt x="0" y="1176"/>
                </a:lnTo>
                <a:lnTo>
                  <a:pt x="0" y="35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0" name="Freeform: Shape 141"/>
          <p:cNvSpPr/>
          <p:nvPr/>
        </p:nvSpPr>
        <p:spPr>
          <a:xfrm>
            <a:off x="8330206" y="3515615"/>
            <a:ext cx="293560" cy="2172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94" h="958">
                <a:moveTo>
                  <a:pt x="1294" y="235"/>
                </a:moveTo>
                <a:lnTo>
                  <a:pt x="582" y="958"/>
                </a:lnTo>
                <a:lnTo>
                  <a:pt x="0" y="345"/>
                </a:lnTo>
                <a:lnTo>
                  <a:pt x="343" y="0"/>
                </a:lnTo>
                <a:lnTo>
                  <a:pt x="1073" y="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1" name="Freeform: Shape 142"/>
          <p:cNvSpPr/>
          <p:nvPr/>
        </p:nvSpPr>
        <p:spPr>
          <a:xfrm>
            <a:off x="9391154" y="2675121"/>
            <a:ext cx="147802" cy="17663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" h="779">
                <a:moveTo>
                  <a:pt x="645" y="0"/>
                </a:moveTo>
                <a:lnTo>
                  <a:pt x="652" y="779"/>
                </a:lnTo>
                <a:lnTo>
                  <a:pt x="2" y="763"/>
                </a:lnTo>
                <a:lnTo>
                  <a:pt x="0" y="389"/>
                </a:lnTo>
                <a:lnTo>
                  <a:pt x="408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143"/>
          <p:cNvSpPr/>
          <p:nvPr/>
        </p:nvSpPr>
        <p:spPr>
          <a:xfrm>
            <a:off x="8937759" y="1959498"/>
            <a:ext cx="217729" cy="292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1291">
                <a:moveTo>
                  <a:pt x="725" y="1291"/>
                </a:moveTo>
                <a:lnTo>
                  <a:pt x="0" y="582"/>
                </a:lnTo>
                <a:lnTo>
                  <a:pt x="615" y="0"/>
                </a:lnTo>
                <a:lnTo>
                  <a:pt x="960" y="343"/>
                </a:lnTo>
                <a:lnTo>
                  <a:pt x="941" y="107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144"/>
          <p:cNvSpPr/>
          <p:nvPr/>
        </p:nvSpPr>
        <p:spPr>
          <a:xfrm>
            <a:off x="8245521" y="3884779"/>
            <a:ext cx="209783" cy="3700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5" h="1631">
                <a:moveTo>
                  <a:pt x="0" y="704"/>
                </a:moveTo>
                <a:lnTo>
                  <a:pt x="0" y="0"/>
                </a:lnTo>
                <a:lnTo>
                  <a:pt x="925" y="927"/>
                </a:lnTo>
                <a:lnTo>
                  <a:pt x="925" y="163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8" name="Freeform: Shape 139"/>
          <p:cNvSpPr/>
          <p:nvPr userDrawn="1"/>
        </p:nvSpPr>
        <p:spPr>
          <a:xfrm>
            <a:off x="9208515" y="34888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8" name="Freeform: Shape 139"/>
          <p:cNvSpPr/>
          <p:nvPr/>
        </p:nvSpPr>
        <p:spPr>
          <a:xfrm>
            <a:off x="8748636" y="259997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3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9" name="Freeform: Shape 84"/>
          <p:cNvSpPr/>
          <p:nvPr userDrawn="1"/>
        </p:nvSpPr>
        <p:spPr>
          <a:xfrm>
            <a:off x="9857372" y="331806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3" name="Freeform: Shape 84"/>
          <p:cNvSpPr/>
          <p:nvPr/>
        </p:nvSpPr>
        <p:spPr>
          <a:xfrm>
            <a:off x="10152411" y="308061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1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0" name="Freeform: Shape 117"/>
          <p:cNvSpPr/>
          <p:nvPr userDrawn="1"/>
        </p:nvSpPr>
        <p:spPr>
          <a:xfrm>
            <a:off x="9218945" y="4154498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6" name="Freeform: Shape 117"/>
          <p:cNvSpPr/>
          <p:nvPr/>
        </p:nvSpPr>
        <p:spPr>
          <a:xfrm>
            <a:off x="8545664" y="4812001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1" name="Freeform: Shape 66"/>
          <p:cNvSpPr/>
          <p:nvPr userDrawn="1"/>
        </p:nvSpPr>
        <p:spPr>
          <a:xfrm>
            <a:off x="10308818" y="409842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5" name="Freeform: Shape 66"/>
          <p:cNvSpPr/>
          <p:nvPr/>
        </p:nvSpPr>
        <p:spPr>
          <a:xfrm>
            <a:off x="11246733" y="435474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5"/>
                  <a:pt x="284" y="229"/>
                </a:cubicBezTo>
                <a:cubicBezTo>
                  <a:pt x="269" y="253"/>
                  <a:pt x="253" y="271"/>
                  <a:pt x="229" y="285"/>
                </a:cubicBezTo>
                <a:cubicBezTo>
                  <a:pt x="204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5"/>
                  <a:pt x="0" y="181"/>
                  <a:pt x="0" y="153"/>
                </a:cubicBezTo>
                <a:cubicBezTo>
                  <a:pt x="0" y="125"/>
                  <a:pt x="6" y="100"/>
                  <a:pt x="20" y="76"/>
                </a:cubicBezTo>
                <a:cubicBezTo>
                  <a:pt x="34" y="51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4" y="7"/>
                  <a:pt x="229" y="21"/>
                </a:cubicBezTo>
                <a:cubicBezTo>
                  <a:pt x="253" y="35"/>
                  <a:pt x="269" y="51"/>
                  <a:pt x="284" y="76"/>
                </a:cubicBezTo>
                <a:cubicBezTo>
                  <a:pt x="298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2" name="Freeform: Shape 54"/>
          <p:cNvSpPr/>
          <p:nvPr userDrawn="1"/>
        </p:nvSpPr>
        <p:spPr>
          <a:xfrm>
            <a:off x="9979750" y="331491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3" name="Freeform: Shape 54"/>
          <p:cNvSpPr/>
          <p:nvPr/>
        </p:nvSpPr>
        <p:spPr>
          <a:xfrm>
            <a:off x="10059553" y="1664803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1"/>
                  <a:pt x="21" y="77"/>
                </a:cubicBezTo>
                <a:cubicBezTo>
                  <a:pt x="35" y="52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2"/>
                  <a:pt x="285" y="77"/>
                </a:cubicBezTo>
                <a:cubicBezTo>
                  <a:pt x="299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3" name="Freeform: Shape 135"/>
          <p:cNvSpPr/>
          <p:nvPr userDrawn="1"/>
        </p:nvSpPr>
        <p:spPr>
          <a:xfrm>
            <a:off x="9611152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4" name="Freeform: Shape 135"/>
          <p:cNvSpPr/>
          <p:nvPr/>
        </p:nvSpPr>
        <p:spPr>
          <a:xfrm>
            <a:off x="9173197" y="26233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9" y="205"/>
                  <a:pt x="285" y="229"/>
                </a:cubicBezTo>
                <a:cubicBezTo>
                  <a:pt x="271" y="253"/>
                  <a:pt x="253" y="271"/>
                  <a:pt x="229" y="285"/>
                </a:cubicBezTo>
                <a:cubicBezTo>
                  <a:pt x="205" y="299"/>
                  <a:pt x="181" y="305"/>
                  <a:pt x="153" y="305"/>
                </a:cubicBezTo>
                <a:cubicBezTo>
                  <a:pt x="125" y="305"/>
                  <a:pt x="100" y="299"/>
                  <a:pt x="76" y="285"/>
                </a:cubicBezTo>
                <a:cubicBezTo>
                  <a:pt x="51" y="271"/>
                  <a:pt x="35" y="253"/>
                  <a:pt x="21" y="229"/>
                </a:cubicBezTo>
                <a:cubicBezTo>
                  <a:pt x="7" y="205"/>
                  <a:pt x="0" y="181"/>
                  <a:pt x="0" y="153"/>
                </a:cubicBezTo>
                <a:cubicBezTo>
                  <a:pt x="0" y="125"/>
                  <a:pt x="7" y="100"/>
                  <a:pt x="21" y="76"/>
                </a:cubicBezTo>
                <a:cubicBezTo>
                  <a:pt x="35" y="51"/>
                  <a:pt x="51" y="35"/>
                  <a:pt x="76" y="21"/>
                </a:cubicBezTo>
                <a:cubicBezTo>
                  <a:pt x="100" y="7"/>
                  <a:pt x="125" y="0"/>
                  <a:pt x="153" y="0"/>
                </a:cubicBezTo>
                <a:cubicBezTo>
                  <a:pt x="181" y="0"/>
                  <a:pt x="205" y="7"/>
                  <a:pt x="229" y="21"/>
                </a:cubicBezTo>
                <a:cubicBezTo>
                  <a:pt x="253" y="35"/>
                  <a:pt x="271" y="51"/>
                  <a:pt x="285" y="76"/>
                </a:cubicBezTo>
                <a:cubicBezTo>
                  <a:pt x="299" y="100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4" name="Freeform: Shape 78"/>
          <p:cNvSpPr/>
          <p:nvPr userDrawn="1"/>
        </p:nvSpPr>
        <p:spPr>
          <a:xfrm>
            <a:off x="10307251" y="371018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7" name="Freeform: Shape 78"/>
          <p:cNvSpPr/>
          <p:nvPr/>
        </p:nvSpPr>
        <p:spPr>
          <a:xfrm>
            <a:off x="10801285" y="375173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3" y="305"/>
                  <a:pt x="100" y="298"/>
                  <a:pt x="76" y="284"/>
                </a:cubicBezTo>
                <a:cubicBezTo>
                  <a:pt x="51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1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5" name="Freeform: Shape 70"/>
          <p:cNvSpPr/>
          <p:nvPr userDrawn="1"/>
        </p:nvSpPr>
        <p:spPr>
          <a:xfrm>
            <a:off x="10020964" y="4375532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9" name="Freeform: Shape 70"/>
          <p:cNvSpPr/>
          <p:nvPr/>
        </p:nvSpPr>
        <p:spPr>
          <a:xfrm>
            <a:off x="10858725" y="493187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9" y="204"/>
                  <a:pt x="285" y="229"/>
                </a:cubicBezTo>
                <a:cubicBezTo>
                  <a:pt x="271" y="253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3"/>
                  <a:pt x="21" y="229"/>
                </a:cubicBezTo>
                <a:cubicBezTo>
                  <a:pt x="7" y="204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6" name="Freeform: Shape 125"/>
          <p:cNvSpPr/>
          <p:nvPr userDrawn="1"/>
        </p:nvSpPr>
        <p:spPr>
          <a:xfrm>
            <a:off x="9448375" y="4389256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4" name="Freeform: Shape 125"/>
          <p:cNvSpPr/>
          <p:nvPr/>
        </p:nvSpPr>
        <p:spPr>
          <a:xfrm>
            <a:off x="9336892" y="465307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3"/>
                </a:moveTo>
                <a:cubicBezTo>
                  <a:pt x="305" y="181"/>
                  <a:pt x="298" y="204"/>
                  <a:pt x="284" y="229"/>
                </a:cubicBezTo>
                <a:cubicBezTo>
                  <a:pt x="270" y="253"/>
                  <a:pt x="252" y="271"/>
                  <a:pt x="228" y="285"/>
                </a:cubicBezTo>
                <a:cubicBezTo>
                  <a:pt x="203" y="299"/>
                  <a:pt x="180" y="305"/>
                  <a:pt x="152" y="305"/>
                </a:cubicBezTo>
                <a:cubicBezTo>
                  <a:pt x="124" y="305"/>
                  <a:pt x="100" y="299"/>
                  <a:pt x="76" y="285"/>
                </a:cubicBezTo>
                <a:cubicBezTo>
                  <a:pt x="52" y="271"/>
                  <a:pt x="34" y="253"/>
                  <a:pt x="20" y="229"/>
                </a:cubicBezTo>
                <a:cubicBezTo>
                  <a:pt x="6" y="204"/>
                  <a:pt x="0" y="181"/>
                  <a:pt x="0" y="153"/>
                </a:cubicBezTo>
                <a:cubicBezTo>
                  <a:pt x="0" y="125"/>
                  <a:pt x="6" y="101"/>
                  <a:pt x="20" y="77"/>
                </a:cubicBezTo>
                <a:cubicBezTo>
                  <a:pt x="34" y="52"/>
                  <a:pt x="52" y="35"/>
                  <a:pt x="76" y="21"/>
                </a:cubicBezTo>
                <a:cubicBezTo>
                  <a:pt x="100" y="7"/>
                  <a:pt x="124" y="0"/>
                  <a:pt x="152" y="0"/>
                </a:cubicBezTo>
                <a:cubicBezTo>
                  <a:pt x="180" y="0"/>
                  <a:pt x="203" y="7"/>
                  <a:pt x="228" y="21"/>
                </a:cubicBezTo>
                <a:cubicBezTo>
                  <a:pt x="252" y="35"/>
                  <a:pt x="270" y="52"/>
                  <a:pt x="284" y="77"/>
                </a:cubicBezTo>
                <a:cubicBezTo>
                  <a:pt x="298" y="101"/>
                  <a:pt x="305" y="125"/>
                  <a:pt x="305" y="153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7" name="Freeform: Shape 113"/>
          <p:cNvSpPr/>
          <p:nvPr userDrawn="1"/>
        </p:nvSpPr>
        <p:spPr>
          <a:xfrm>
            <a:off x="9216334" y="3988012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2" name="Freeform: Shape 113"/>
          <p:cNvSpPr/>
          <p:nvPr/>
        </p:nvSpPr>
        <p:spPr>
          <a:xfrm>
            <a:off x="8290248" y="3711776"/>
            <a:ext cx="69247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6" h="305">
                <a:moveTo>
                  <a:pt x="306" y="152"/>
                </a:moveTo>
                <a:cubicBezTo>
                  <a:pt x="306" y="180"/>
                  <a:pt x="299" y="203"/>
                  <a:pt x="285" y="228"/>
                </a:cubicBezTo>
                <a:cubicBezTo>
                  <a:pt x="271" y="252"/>
                  <a:pt x="253" y="270"/>
                  <a:pt x="229" y="284"/>
                </a:cubicBezTo>
                <a:cubicBezTo>
                  <a:pt x="204" y="298"/>
                  <a:pt x="181" y="305"/>
                  <a:pt x="153" y="305"/>
                </a:cubicBezTo>
                <a:cubicBezTo>
                  <a:pt x="125" y="305"/>
                  <a:pt x="101" y="298"/>
                  <a:pt x="77" y="284"/>
                </a:cubicBezTo>
                <a:cubicBezTo>
                  <a:pt x="52" y="270"/>
                  <a:pt x="35" y="252"/>
                  <a:pt x="21" y="228"/>
                </a:cubicBezTo>
                <a:cubicBezTo>
                  <a:pt x="7" y="203"/>
                  <a:pt x="0" y="180"/>
                  <a:pt x="0" y="152"/>
                </a:cubicBezTo>
                <a:cubicBezTo>
                  <a:pt x="0" y="124"/>
                  <a:pt x="7" y="100"/>
                  <a:pt x="21" y="76"/>
                </a:cubicBezTo>
                <a:cubicBezTo>
                  <a:pt x="35" y="52"/>
                  <a:pt x="52" y="34"/>
                  <a:pt x="77" y="20"/>
                </a:cubicBezTo>
                <a:cubicBezTo>
                  <a:pt x="101" y="6"/>
                  <a:pt x="125" y="0"/>
                  <a:pt x="153" y="0"/>
                </a:cubicBezTo>
                <a:cubicBezTo>
                  <a:pt x="181" y="0"/>
                  <a:pt x="204" y="6"/>
                  <a:pt x="229" y="20"/>
                </a:cubicBezTo>
                <a:cubicBezTo>
                  <a:pt x="253" y="34"/>
                  <a:pt x="271" y="52"/>
                  <a:pt x="285" y="76"/>
                </a:cubicBezTo>
                <a:cubicBezTo>
                  <a:pt x="299" y="100"/>
                  <a:pt x="306" y="124"/>
                  <a:pt x="306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8" name="Freeform: Shape 99"/>
          <p:cNvSpPr/>
          <p:nvPr userDrawn="1"/>
        </p:nvSpPr>
        <p:spPr>
          <a:xfrm>
            <a:off x="9486321" y="3308784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8" name="Freeform: Shape 99"/>
          <p:cNvSpPr/>
          <p:nvPr/>
        </p:nvSpPr>
        <p:spPr>
          <a:xfrm>
            <a:off x="8864607" y="1685689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4"/>
                  <a:pt x="284" y="229"/>
                </a:cubicBezTo>
                <a:cubicBezTo>
                  <a:pt x="270" y="253"/>
                  <a:pt x="253" y="269"/>
                  <a:pt x="229" y="284"/>
                </a:cubicBezTo>
                <a:cubicBezTo>
                  <a:pt x="204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69"/>
                  <a:pt x="34" y="253"/>
                  <a:pt x="20" y="229"/>
                </a:cubicBezTo>
                <a:cubicBezTo>
                  <a:pt x="6" y="204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2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4" y="6"/>
                  <a:pt x="229" y="20"/>
                </a:cubicBezTo>
                <a:cubicBezTo>
                  <a:pt x="253" y="34"/>
                  <a:pt x="270" y="52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9" name="Freeform: Shape 58"/>
          <p:cNvSpPr/>
          <p:nvPr userDrawn="1"/>
        </p:nvSpPr>
        <p:spPr>
          <a:xfrm>
            <a:off x="10309861" y="3603957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7" name="Freeform: Shape 58"/>
          <p:cNvSpPr/>
          <p:nvPr/>
        </p:nvSpPr>
        <p:spPr>
          <a:xfrm>
            <a:off x="11209499" y="3034295"/>
            <a:ext cx="69019" cy="690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5" h="305">
                <a:moveTo>
                  <a:pt x="305" y="152"/>
                </a:moveTo>
                <a:cubicBezTo>
                  <a:pt x="305" y="180"/>
                  <a:pt x="298" y="203"/>
                  <a:pt x="284" y="228"/>
                </a:cubicBezTo>
                <a:cubicBezTo>
                  <a:pt x="270" y="252"/>
                  <a:pt x="252" y="270"/>
                  <a:pt x="228" y="284"/>
                </a:cubicBezTo>
                <a:cubicBezTo>
                  <a:pt x="203" y="298"/>
                  <a:pt x="180" y="305"/>
                  <a:pt x="152" y="305"/>
                </a:cubicBezTo>
                <a:cubicBezTo>
                  <a:pt x="124" y="305"/>
                  <a:pt x="100" y="298"/>
                  <a:pt x="76" y="284"/>
                </a:cubicBezTo>
                <a:cubicBezTo>
                  <a:pt x="52" y="270"/>
                  <a:pt x="34" y="252"/>
                  <a:pt x="20" y="228"/>
                </a:cubicBezTo>
                <a:cubicBezTo>
                  <a:pt x="6" y="203"/>
                  <a:pt x="0" y="180"/>
                  <a:pt x="0" y="152"/>
                </a:cubicBezTo>
                <a:cubicBezTo>
                  <a:pt x="0" y="124"/>
                  <a:pt x="6" y="100"/>
                  <a:pt x="20" y="76"/>
                </a:cubicBezTo>
                <a:cubicBezTo>
                  <a:pt x="34" y="51"/>
                  <a:pt x="52" y="34"/>
                  <a:pt x="76" y="20"/>
                </a:cubicBezTo>
                <a:cubicBezTo>
                  <a:pt x="100" y="6"/>
                  <a:pt x="124" y="0"/>
                  <a:pt x="152" y="0"/>
                </a:cubicBezTo>
                <a:cubicBezTo>
                  <a:pt x="180" y="0"/>
                  <a:pt x="203" y="6"/>
                  <a:pt x="228" y="20"/>
                </a:cubicBezTo>
                <a:cubicBezTo>
                  <a:pt x="252" y="34"/>
                  <a:pt x="270" y="51"/>
                  <a:pt x="284" y="76"/>
                </a:cubicBezTo>
                <a:cubicBezTo>
                  <a:pt x="298" y="100"/>
                  <a:pt x="305" y="124"/>
                  <a:pt x="305" y="152"/>
                </a:cubicBezTo>
                <a:close/>
              </a:path>
            </a:pathLst>
          </a:custGeom>
          <a:solidFill>
            <a:srgbClr val="80B9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0" name="TextBox 16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364 0.00069 L -0.03854 -0.06181 L -0.0289 -0.0794 L -0.05755 -0.13172 L -0.02786 -0.18357 L -0.01744 -0.16551 L -0.03776 -0.1294 " pathEditMode="relative" ptsTypes="AAAAAAAA">
                                      <p:cBhvr>
                                        <p:cTn id="1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C -0.00013 -0.01204 1.875E-6 -0.02361 0.00013 -0.03472 L 0.02435 -0.03472 " pathEditMode="relative" rAng="0" ptsTypes="AAA">
                                      <p:cBhvr>
                                        <p:cTn id="24" dur="3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3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46 L -0.00612 1.85185E-6 L -0.00976 0.00555 L 0.01498 0.04954 L -0.00325 0.08102 L -0.01419 0.06065 L -0.03476 0.09676 L -0.05533 0.09583 " pathEditMode="relative" ptsTypes="AAAAAAAA">
                                      <p:cBhvr>
                                        <p:cTn id="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0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3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7 L 0.0095 -0.00024 L 0.01692 0.01319 L -0.0069 0.05532 L 0.00325 0.07291 L 0.01432 0.05439 L 0.03528 0.09097 L 0.0638 0.09051 L 0.06979 0.07893 L 0.04883 0.04143 L 0.06015 0.02152 L 0.06015 -0.00996 L 0.08346 -0.05 C 0.08346 -0.07061 0.08359 -0.09121 0.08372 -0.11158 L 0.09036 -0.12292 L 0.09036 -0.01135 L 0.05963 0.04143 L 0.06718 0.05486 L 0.07721 0.03726 " pathEditMode="relative" rAng="0" ptsTypes="AAAAAAAAAAAAAAAAAAA">
                                      <p:cBhvr>
                                        <p:cTn id="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4" y="-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0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C -4.16667E-6 -0.00556 0.00013 -0.01112 0.00026 -0.01667 L 0.02318 -0.01713 L 0.03308 -0.03426 L 0.01928 -0.05741 L -0.00625 -0.05787 C -0.00612 -0.0794 -0.00599 -0.10093 -0.00572 -0.12223 L 0.01146 -0.12223 L 0.03438 -0.08149 L 0.04258 -0.09537 L 0.01693 -0.14121 L -0.01041 -0.14028 C -0.01041 -0.16389 -0.01028 -0.18727 -0.01015 -0.21065 L 0.00625 -0.24028 " pathEditMode="relative" rAng="0" ptsTypes="AAAAAAAAAAAAAA">
                                      <p:cBhvr>
                                        <p:cTn id="6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-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80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300"/>
                            </p:stCondLst>
                            <p:childTnLst>
                              <p:par>
                                <p:cTn id="7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02338 L -0.02422 -0.02338 L -0.02995 -0.03356 L -0.02396 -0.04468 L 0.00494 -0.04421 L 0.00494 -0.12847 L -0.02019 -0.12801 L -0.03581 -0.10023 " pathEditMode="relative" rAng="0" ptsTypes="AAAAAAAAA">
                                      <p:cBhvr>
                                        <p:cTn id="7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9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80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300"/>
                            </p:stCondLst>
                            <p:childTnLst>
                              <p:par>
                                <p:cTn id="8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300"/>
                            </p:stCondLst>
                            <p:childTnLst>
                              <p:par>
                                <p:cTn id="8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023 L 0.01745 0.00024 L 0.02734 -0.01689 L 0.04036 0.00579 " pathEditMode="relative" ptsTypes="AAAA">
                                      <p:cBhvr>
                                        <p:cTn id="84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60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100"/>
                            </p:stCondLst>
                            <p:childTnLst>
                              <p:par>
                                <p:cTn id="9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100"/>
                            </p:stCondLst>
                            <p:childTnLst>
                              <p:par>
                                <p:cTn id="95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C 4.16667E-7 0.02083 0.00013 0.04189 0.00026 0.06296 L 0.00534 0.07199 L 0.01901 0.04907 L 0.04075 0.08773 L 0.02148 0.12222 L 0.02786 0.13333 L 0.05208 0.0912 L 0.0332 0.05717 L 0.03945 0.04722 L 0.05898 0.08171 L 0.06849 0.08101 " pathEditMode="relative" rAng="0" ptsTypes="AAAAAAAAAAAA">
                                      <p:cBhvr>
                                        <p:cTn id="9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0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50" autoRev="1" fill="remov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600"/>
                            </p:stCondLst>
                            <p:childTnLst>
                              <p:par>
                                <p:cTn id="10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600"/>
                            </p:stCondLst>
                            <p:childTnLst>
                              <p:par>
                                <p:cTn id="107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0053 0.05764 L -0.00885 0.03889 " pathEditMode="relative" rAng="0" ptsTypes="AAA">
                                      <p:cBhvr>
                                        <p:cTn id="108" dur="3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900"/>
                            </p:stCondLst>
                            <p:childTnLst>
                              <p:par>
                                <p:cTn id="1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2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400"/>
                            </p:stCondLst>
                            <p:childTnLst>
                              <p:par>
                                <p:cTn id="119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1744 0.00024 L -0.03515 0.03172 L -0.01979 0.05996 L -0.03893 0.09491 L -0.05559 0.09422 L -0.03541 0.05949 L -0.0526 0.02801 L -0.04479 0.01598 L -0.07591 -0.04027 " pathEditMode="relative" ptsTypes="AAAAAAAAAA">
                                      <p:cBhvr>
                                        <p:cTn id="120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400"/>
                            </p:stCondLst>
                            <p:childTnLst>
                              <p:par>
                                <p:cTn id="12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4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900"/>
                            </p:stCondLst>
                            <p:childTnLst>
                              <p:par>
                                <p:cTn id="1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900"/>
                            </p:stCondLst>
                            <p:childTnLst>
                              <p:par>
                                <p:cTn id="131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 L -0.00052 -0.00833 L -0.02044 -0.00787 L -0.03763 -0.03681 L -0.02175 -0.06551 L 0.00612 -0.06551 L 0.00612 -0.10949 L -0.00326 -0.10995 L -0.03034 -0.06088 L -0.04792 -0.09144 L -0.01589 -0.14676 L 0.01016 -0.14676 L 0.01016 -0.2037 L -0.01159 -0.24329 L -0.003 -0.25718 L 0.01458 -0.22569 C 0.01445 -0.23819 0.01432 -0.25093 0.01419 -0.26343 L 0.00299 -0.28287 L -0.01341 -0.28287 L -0.04544 -0.22616 L -0.05078 -0.23704 " pathEditMode="relative" ptsTypes="AAAAAAAAAAAAAAAAAAAAA">
                                      <p:cBhvr>
                                        <p:cTn id="132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900"/>
                            </p:stCondLst>
                            <p:childTnLst>
                              <p:par>
                                <p:cTn id="1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43" presetID="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01198 4.44444E-6 L 0.04817 -0.06551 L 0.06393 -0.06551 L 0.07383 -0.08287 " pathEditMode="relative" rAng="0" ptsTypes="AAAAA">
                                      <p:cBhvr>
                                        <p:cTn id="14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400"/>
                            </p:stCondLst>
                            <p:childTnLst>
                              <p:par>
                                <p:cTn id="14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8" grpId="1" animBg="1"/>
      <p:bldP spid="148" grpId="0" animBg="1"/>
      <p:bldP spid="159" grpId="0" animBg="1"/>
      <p:bldP spid="159" grpId="1" animBg="1"/>
      <p:bldP spid="93" grpId="0" animBg="1"/>
      <p:bldP spid="160" grpId="0" animBg="1"/>
      <p:bldP spid="160" grpId="1" animBg="1"/>
      <p:bldP spid="126" grpId="0" animBg="1"/>
      <p:bldP spid="161" grpId="0" animBg="1"/>
      <p:bldP spid="161" grpId="1" animBg="1"/>
      <p:bldP spid="75" grpId="0" animBg="1"/>
      <p:bldP spid="162" grpId="0" animBg="1"/>
      <p:bldP spid="162" grpId="1" animBg="1"/>
      <p:bldP spid="63" grpId="0" animBg="1"/>
      <p:bldP spid="163" grpId="0" animBg="1"/>
      <p:bldP spid="163" grpId="1" animBg="1"/>
      <p:bldP spid="144" grpId="0" animBg="1"/>
      <p:bldP spid="164" grpId="0" animBg="1"/>
      <p:bldP spid="164" grpId="1" animBg="1"/>
      <p:bldP spid="87" grpId="0" animBg="1"/>
      <p:bldP spid="165" grpId="0" animBg="1"/>
      <p:bldP spid="165" grpId="1" animBg="1"/>
      <p:bldP spid="79" grpId="0" animBg="1"/>
      <p:bldP spid="166" grpId="0" animBg="1"/>
      <p:bldP spid="166" grpId="1" animBg="1"/>
      <p:bldP spid="134" grpId="0" animBg="1"/>
      <p:bldP spid="167" grpId="0" animBg="1"/>
      <p:bldP spid="167" grpId="1" animBg="1"/>
      <p:bldP spid="122" grpId="0" animBg="1"/>
      <p:bldP spid="168" grpId="0" animBg="1"/>
      <p:bldP spid="168" grpId="1" animBg="1"/>
      <p:bldP spid="108" grpId="0" animBg="1"/>
      <p:bldP spid="169" grpId="0" animBg="1"/>
      <p:bldP spid="169" grpId="1" animBg="1"/>
      <p:bldP spid="67" grpId="0" animBg="1"/>
      <p:bldP spid="17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stick_man">
    <p:bg>
      <p:bgPr>
        <a:solidFill>
          <a:srgbClr val="14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737600" y="7620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271352" y="2064901"/>
            <a:ext cx="6222249" cy="26289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 flipH="1">
            <a:off x="698400" y="2114549"/>
            <a:ext cx="3874552" cy="4743451"/>
            <a:chOff x="3837960" y="285120"/>
            <a:chExt cx="3202560" cy="3920759"/>
          </a:xfrm>
          <a:solidFill>
            <a:schemeClr val="bg1"/>
          </a:solidFill>
        </p:grpSpPr>
        <p:sp>
          <p:nvSpPr>
            <p:cNvPr id="7" name="Freeform: Shape 8"/>
            <p:cNvSpPr/>
            <p:nvPr/>
          </p:nvSpPr>
          <p:spPr>
            <a:xfrm>
              <a:off x="3837960" y="285120"/>
              <a:ext cx="1567439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3059">
                  <a:moveTo>
                    <a:pt x="2852" y="1404"/>
                  </a:moveTo>
                  <a:cubicBezTo>
                    <a:pt x="2851" y="1477"/>
                    <a:pt x="2849" y="1591"/>
                    <a:pt x="2840" y="1720"/>
                  </a:cubicBezTo>
                  <a:cubicBezTo>
                    <a:pt x="2826" y="1938"/>
                    <a:pt x="2798" y="2132"/>
                    <a:pt x="2798" y="2132"/>
                  </a:cubicBezTo>
                  <a:lnTo>
                    <a:pt x="2436" y="1786"/>
                  </a:lnTo>
                  <a:cubicBezTo>
                    <a:pt x="2436" y="1786"/>
                    <a:pt x="2449" y="1613"/>
                    <a:pt x="2427" y="1355"/>
                  </a:cubicBezTo>
                  <a:cubicBezTo>
                    <a:pt x="2427" y="1355"/>
                    <a:pt x="2827" y="1307"/>
                    <a:pt x="2852" y="1403"/>
                  </a:cubicBezTo>
                  <a:cubicBezTo>
                    <a:pt x="2848" y="1386"/>
                    <a:pt x="2841" y="1374"/>
                    <a:pt x="2827" y="1355"/>
                  </a:cubicBezTo>
                  <a:cubicBezTo>
                    <a:pt x="2797" y="1317"/>
                    <a:pt x="2749" y="1307"/>
                    <a:pt x="2729" y="1305"/>
                  </a:cubicBezTo>
                  <a:cubicBezTo>
                    <a:pt x="2631" y="1292"/>
                    <a:pt x="2486" y="1276"/>
                    <a:pt x="2340" y="1272"/>
                  </a:cubicBezTo>
                  <a:cubicBezTo>
                    <a:pt x="2081" y="1264"/>
                    <a:pt x="1910" y="1285"/>
                    <a:pt x="1910" y="1285"/>
                  </a:cubicBezTo>
                  <a:lnTo>
                    <a:pt x="1547" y="939"/>
                  </a:lnTo>
                  <a:cubicBezTo>
                    <a:pt x="1547" y="939"/>
                    <a:pt x="1737" y="903"/>
                    <a:pt x="1954" y="877"/>
                  </a:cubicBezTo>
                  <a:cubicBezTo>
                    <a:pt x="2096" y="861"/>
                    <a:pt x="2221" y="852"/>
                    <a:pt x="2291" y="848"/>
                  </a:cubicBezTo>
                  <a:cubicBezTo>
                    <a:pt x="2296" y="848"/>
                    <a:pt x="2346" y="841"/>
                    <a:pt x="2393" y="886"/>
                  </a:cubicBezTo>
                  <a:cubicBezTo>
                    <a:pt x="2445" y="935"/>
                    <a:pt x="2704" y="1182"/>
                    <a:pt x="2809" y="1281"/>
                  </a:cubicBezTo>
                  <a:cubicBezTo>
                    <a:pt x="2856" y="1326"/>
                    <a:pt x="2852" y="1377"/>
                    <a:pt x="2852" y="1381"/>
                  </a:cubicBezTo>
                  <a:cubicBezTo>
                    <a:pt x="2852" y="1388"/>
                    <a:pt x="2852" y="1396"/>
                    <a:pt x="2852" y="1404"/>
                  </a:cubicBezTo>
                  <a:close/>
                  <a:moveTo>
                    <a:pt x="137" y="0"/>
                  </a:moveTo>
                  <a:lnTo>
                    <a:pt x="4218" y="0"/>
                  </a:lnTo>
                  <a:cubicBezTo>
                    <a:pt x="4294" y="0"/>
                    <a:pt x="4355" y="62"/>
                    <a:pt x="4355" y="138"/>
                  </a:cubicBezTo>
                  <a:lnTo>
                    <a:pt x="4355" y="3059"/>
                  </a:lnTo>
                  <a:lnTo>
                    <a:pt x="0" y="3059"/>
                  </a:lnTo>
                  <a:lnTo>
                    <a:pt x="0" y="138"/>
                  </a:lnTo>
                  <a:cubicBezTo>
                    <a:pt x="0" y="62"/>
                    <a:pt x="61" y="0"/>
                    <a:pt x="137" y="0"/>
                  </a:cubicBezTo>
                  <a:close/>
                  <a:moveTo>
                    <a:pt x="2017" y="2279"/>
                  </a:moveTo>
                  <a:cubicBezTo>
                    <a:pt x="1923" y="2252"/>
                    <a:pt x="1950" y="1857"/>
                    <a:pt x="1950" y="1857"/>
                  </a:cubicBezTo>
                  <a:cubicBezTo>
                    <a:pt x="2209" y="1866"/>
                    <a:pt x="2381" y="1844"/>
                    <a:pt x="2381" y="1844"/>
                  </a:cubicBezTo>
                  <a:lnTo>
                    <a:pt x="2743" y="2190"/>
                  </a:lnTo>
                  <a:cubicBezTo>
                    <a:pt x="2743" y="2190"/>
                    <a:pt x="2551" y="2227"/>
                    <a:pt x="2334" y="2252"/>
                  </a:cubicBezTo>
                  <a:cubicBezTo>
                    <a:pt x="2212" y="2266"/>
                    <a:pt x="2046" y="2278"/>
                    <a:pt x="2023" y="2280"/>
                  </a:cubicBezTo>
                  <a:cubicBezTo>
                    <a:pt x="2021" y="2280"/>
                    <a:pt x="2018" y="2279"/>
                    <a:pt x="2017" y="2279"/>
                  </a:cubicBezTo>
                  <a:close/>
                  <a:moveTo>
                    <a:pt x="1998" y="2281"/>
                  </a:moveTo>
                  <a:cubicBezTo>
                    <a:pt x="2005" y="2281"/>
                    <a:pt x="2012" y="2280"/>
                    <a:pt x="2020" y="2280"/>
                  </a:cubicBezTo>
                  <a:cubicBezTo>
                    <a:pt x="2002" y="2276"/>
                    <a:pt x="1989" y="2270"/>
                    <a:pt x="1970" y="2257"/>
                  </a:cubicBezTo>
                  <a:cubicBezTo>
                    <a:pt x="1931" y="2229"/>
                    <a:pt x="1919" y="2181"/>
                    <a:pt x="1915" y="2162"/>
                  </a:cubicBezTo>
                  <a:cubicBezTo>
                    <a:pt x="1897" y="2064"/>
                    <a:pt x="1874" y="1920"/>
                    <a:pt x="1863" y="1774"/>
                  </a:cubicBezTo>
                  <a:cubicBezTo>
                    <a:pt x="1842" y="1515"/>
                    <a:pt x="1855" y="1343"/>
                    <a:pt x="1855" y="1343"/>
                  </a:cubicBezTo>
                  <a:lnTo>
                    <a:pt x="1492" y="997"/>
                  </a:lnTo>
                  <a:cubicBezTo>
                    <a:pt x="1492" y="997"/>
                    <a:pt x="1465" y="1189"/>
                    <a:pt x="1451" y="1408"/>
                  </a:cubicBezTo>
                  <a:cubicBezTo>
                    <a:pt x="1441" y="1550"/>
                    <a:pt x="1438" y="1676"/>
                    <a:pt x="1438" y="1746"/>
                  </a:cubicBezTo>
                  <a:cubicBezTo>
                    <a:pt x="1438" y="1750"/>
                    <a:pt x="1434" y="1801"/>
                    <a:pt x="1481" y="1846"/>
                  </a:cubicBezTo>
                  <a:cubicBezTo>
                    <a:pt x="1533" y="1895"/>
                    <a:pt x="1792" y="2143"/>
                    <a:pt x="1896" y="2242"/>
                  </a:cubicBezTo>
                  <a:cubicBezTo>
                    <a:pt x="1943" y="2287"/>
                    <a:pt x="1993" y="2281"/>
                    <a:pt x="1998" y="228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9"/>
            <p:cNvSpPr/>
            <p:nvPr/>
          </p:nvSpPr>
          <p:spPr>
            <a:xfrm>
              <a:off x="6597720" y="2070360"/>
              <a:ext cx="4680" cy="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27">
                  <a:moveTo>
                    <a:pt x="14" y="20"/>
                  </a:moveTo>
                  <a:lnTo>
                    <a:pt x="0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10"/>
            <p:cNvSpPr/>
            <p:nvPr/>
          </p:nvSpPr>
          <p:spPr>
            <a:xfrm>
              <a:off x="5633279" y="2757960"/>
              <a:ext cx="857880" cy="1447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4" h="4023">
                  <a:moveTo>
                    <a:pt x="1192" y="0"/>
                  </a:moveTo>
                  <a:lnTo>
                    <a:pt x="2384" y="403"/>
                  </a:lnTo>
                  <a:lnTo>
                    <a:pt x="2384" y="3447"/>
                  </a:lnTo>
                  <a:cubicBezTo>
                    <a:pt x="2384" y="3760"/>
                    <a:pt x="2152" y="4023"/>
                    <a:pt x="1809" y="4023"/>
                  </a:cubicBezTo>
                  <a:cubicBezTo>
                    <a:pt x="1467" y="4023"/>
                    <a:pt x="1234" y="3765"/>
                    <a:pt x="1234" y="3447"/>
                  </a:cubicBezTo>
                  <a:lnTo>
                    <a:pt x="1234" y="386"/>
                  </a:lnTo>
                  <a:lnTo>
                    <a:pt x="1150" y="386"/>
                  </a:lnTo>
                  <a:lnTo>
                    <a:pt x="1150" y="3447"/>
                  </a:lnTo>
                  <a:cubicBezTo>
                    <a:pt x="1150" y="3760"/>
                    <a:pt x="917" y="4023"/>
                    <a:pt x="575" y="4023"/>
                  </a:cubicBezTo>
                  <a:cubicBezTo>
                    <a:pt x="232" y="4023"/>
                    <a:pt x="0" y="3765"/>
                    <a:pt x="0" y="3447"/>
                  </a:cubicBezTo>
                  <a:lnTo>
                    <a:pt x="0" y="40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11"/>
            <p:cNvSpPr/>
            <p:nvPr/>
          </p:nvSpPr>
          <p:spPr>
            <a:xfrm>
              <a:off x="5640840" y="486360"/>
              <a:ext cx="842759" cy="844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2" h="2346">
                  <a:moveTo>
                    <a:pt x="396" y="1021"/>
                  </a:moveTo>
                  <a:cubicBezTo>
                    <a:pt x="462" y="1065"/>
                    <a:pt x="550" y="1047"/>
                    <a:pt x="594" y="981"/>
                  </a:cubicBezTo>
                  <a:cubicBezTo>
                    <a:pt x="616" y="946"/>
                    <a:pt x="622" y="906"/>
                    <a:pt x="613" y="869"/>
                  </a:cubicBezTo>
                  <a:lnTo>
                    <a:pt x="356" y="823"/>
                  </a:lnTo>
                  <a:cubicBezTo>
                    <a:pt x="356" y="823"/>
                    <a:pt x="355" y="823"/>
                    <a:pt x="355" y="824"/>
                  </a:cubicBezTo>
                  <a:cubicBezTo>
                    <a:pt x="312" y="889"/>
                    <a:pt x="330" y="978"/>
                    <a:pt x="396" y="1021"/>
                  </a:cubicBezTo>
                  <a:close/>
                  <a:moveTo>
                    <a:pt x="453" y="1581"/>
                  </a:moveTo>
                  <a:cubicBezTo>
                    <a:pt x="456" y="1584"/>
                    <a:pt x="510" y="1632"/>
                    <a:pt x="629" y="1672"/>
                  </a:cubicBezTo>
                  <a:cubicBezTo>
                    <a:pt x="667" y="1684"/>
                    <a:pt x="713" y="1696"/>
                    <a:pt x="765" y="1706"/>
                  </a:cubicBezTo>
                  <a:cubicBezTo>
                    <a:pt x="977" y="1744"/>
                    <a:pt x="1081" y="1699"/>
                    <a:pt x="1092" y="1694"/>
                  </a:cubicBezTo>
                  <a:cubicBezTo>
                    <a:pt x="1116" y="1683"/>
                    <a:pt x="1126" y="1654"/>
                    <a:pt x="1115" y="1630"/>
                  </a:cubicBezTo>
                  <a:cubicBezTo>
                    <a:pt x="1104" y="1605"/>
                    <a:pt x="1075" y="1594"/>
                    <a:pt x="1051" y="1605"/>
                  </a:cubicBezTo>
                  <a:cubicBezTo>
                    <a:pt x="1050" y="1605"/>
                    <a:pt x="964" y="1642"/>
                    <a:pt x="782" y="1609"/>
                  </a:cubicBezTo>
                  <a:cubicBezTo>
                    <a:pt x="599" y="1577"/>
                    <a:pt x="519" y="1510"/>
                    <a:pt x="518" y="1508"/>
                  </a:cubicBezTo>
                  <a:cubicBezTo>
                    <a:pt x="498" y="1490"/>
                    <a:pt x="467" y="1492"/>
                    <a:pt x="449" y="1512"/>
                  </a:cubicBezTo>
                  <a:cubicBezTo>
                    <a:pt x="431" y="1532"/>
                    <a:pt x="433" y="1563"/>
                    <a:pt x="453" y="1581"/>
                  </a:cubicBezTo>
                  <a:close/>
                  <a:moveTo>
                    <a:pt x="1304" y="1108"/>
                  </a:moveTo>
                  <a:cubicBezTo>
                    <a:pt x="1326" y="1073"/>
                    <a:pt x="1332" y="1033"/>
                    <a:pt x="1323" y="996"/>
                  </a:cubicBezTo>
                  <a:lnTo>
                    <a:pt x="1066" y="950"/>
                  </a:lnTo>
                  <a:lnTo>
                    <a:pt x="1065" y="951"/>
                  </a:lnTo>
                  <a:cubicBezTo>
                    <a:pt x="1022" y="1017"/>
                    <a:pt x="1040" y="1105"/>
                    <a:pt x="1106" y="1149"/>
                  </a:cubicBezTo>
                  <a:cubicBezTo>
                    <a:pt x="1172" y="1192"/>
                    <a:pt x="1260" y="1174"/>
                    <a:pt x="1304" y="1108"/>
                  </a:cubicBezTo>
                  <a:close/>
                  <a:moveTo>
                    <a:pt x="1171" y="0"/>
                  </a:moveTo>
                  <a:cubicBezTo>
                    <a:pt x="1818" y="0"/>
                    <a:pt x="2342" y="525"/>
                    <a:pt x="2342" y="1173"/>
                  </a:cubicBezTo>
                  <a:cubicBezTo>
                    <a:pt x="2342" y="1821"/>
                    <a:pt x="1818" y="2346"/>
                    <a:pt x="1171" y="2346"/>
                  </a:cubicBezTo>
                  <a:cubicBezTo>
                    <a:pt x="524" y="2346"/>
                    <a:pt x="0" y="1821"/>
                    <a:pt x="0" y="1173"/>
                  </a:cubicBezTo>
                  <a:cubicBezTo>
                    <a:pt x="0" y="525"/>
                    <a:pt x="524" y="0"/>
                    <a:pt x="117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12"/>
            <p:cNvSpPr/>
            <p:nvPr/>
          </p:nvSpPr>
          <p:spPr>
            <a:xfrm>
              <a:off x="4861080" y="1424159"/>
              <a:ext cx="2179440" cy="1473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5" h="4093">
                  <a:moveTo>
                    <a:pt x="5005" y="1855"/>
                  </a:moveTo>
                  <a:lnTo>
                    <a:pt x="4714" y="1468"/>
                  </a:lnTo>
                  <a:lnTo>
                    <a:pt x="4714" y="1998"/>
                  </a:lnTo>
                  <a:close/>
                  <a:moveTo>
                    <a:pt x="457" y="1393"/>
                  </a:moveTo>
                  <a:lnTo>
                    <a:pt x="1373" y="1229"/>
                  </a:lnTo>
                  <a:lnTo>
                    <a:pt x="2112" y="283"/>
                  </a:lnTo>
                  <a:cubicBezTo>
                    <a:pt x="2245" y="112"/>
                    <a:pt x="2454" y="0"/>
                    <a:pt x="2689" y="0"/>
                  </a:cubicBezTo>
                  <a:lnTo>
                    <a:pt x="3139" y="1671"/>
                  </a:lnTo>
                  <a:cubicBezTo>
                    <a:pt x="3188" y="1455"/>
                    <a:pt x="3237" y="628"/>
                    <a:pt x="3283" y="397"/>
                  </a:cubicBezTo>
                  <a:cubicBezTo>
                    <a:pt x="3283" y="397"/>
                    <a:pt x="2960" y="76"/>
                    <a:pt x="2958" y="1"/>
                  </a:cubicBezTo>
                  <a:cubicBezTo>
                    <a:pt x="3128" y="109"/>
                    <a:pt x="3389" y="109"/>
                    <a:pt x="3389" y="109"/>
                  </a:cubicBezTo>
                  <a:cubicBezTo>
                    <a:pt x="3389" y="109"/>
                    <a:pt x="3622" y="102"/>
                    <a:pt x="3820" y="0"/>
                  </a:cubicBezTo>
                  <a:cubicBezTo>
                    <a:pt x="3820" y="81"/>
                    <a:pt x="3496" y="397"/>
                    <a:pt x="3496" y="397"/>
                  </a:cubicBezTo>
                  <a:cubicBezTo>
                    <a:pt x="3542" y="630"/>
                    <a:pt x="3591" y="1459"/>
                    <a:pt x="3641" y="1678"/>
                  </a:cubicBezTo>
                  <a:lnTo>
                    <a:pt x="4327" y="0"/>
                  </a:lnTo>
                  <a:cubicBezTo>
                    <a:pt x="4529" y="0"/>
                    <a:pt x="4734" y="73"/>
                    <a:pt x="4864" y="248"/>
                  </a:cubicBezTo>
                  <a:lnTo>
                    <a:pt x="5831" y="1531"/>
                  </a:lnTo>
                  <a:lnTo>
                    <a:pt x="5876" y="1591"/>
                  </a:lnTo>
                  <a:lnTo>
                    <a:pt x="5966" y="1712"/>
                  </a:lnTo>
                  <a:cubicBezTo>
                    <a:pt x="6052" y="1826"/>
                    <a:pt x="6076" y="1968"/>
                    <a:pt x="6036" y="2096"/>
                  </a:cubicBezTo>
                  <a:cubicBezTo>
                    <a:pt x="6035" y="2101"/>
                    <a:pt x="6033" y="2106"/>
                    <a:pt x="6031" y="2111"/>
                  </a:cubicBezTo>
                  <a:cubicBezTo>
                    <a:pt x="5990" y="2225"/>
                    <a:pt x="5915" y="2326"/>
                    <a:pt x="5813" y="2400"/>
                  </a:cubicBezTo>
                  <a:lnTo>
                    <a:pt x="5748" y="2441"/>
                  </a:lnTo>
                  <a:cubicBezTo>
                    <a:pt x="5740" y="2445"/>
                    <a:pt x="4718" y="2950"/>
                    <a:pt x="4718" y="2950"/>
                  </a:cubicBezTo>
                  <a:lnTo>
                    <a:pt x="4303" y="2130"/>
                  </a:lnTo>
                  <a:lnTo>
                    <a:pt x="4236" y="2164"/>
                  </a:lnTo>
                  <a:lnTo>
                    <a:pt x="4714" y="3108"/>
                  </a:lnTo>
                  <a:lnTo>
                    <a:pt x="4714" y="4093"/>
                  </a:lnTo>
                  <a:lnTo>
                    <a:pt x="3338" y="3609"/>
                  </a:lnTo>
                  <a:lnTo>
                    <a:pt x="1960" y="4093"/>
                  </a:lnTo>
                  <a:lnTo>
                    <a:pt x="1960" y="1865"/>
                  </a:lnTo>
                  <a:cubicBezTo>
                    <a:pt x="1953" y="1875"/>
                    <a:pt x="1946" y="1884"/>
                    <a:pt x="1941" y="1890"/>
                  </a:cubicBezTo>
                  <a:cubicBezTo>
                    <a:pt x="1871" y="1980"/>
                    <a:pt x="1773" y="2037"/>
                    <a:pt x="1668" y="2054"/>
                  </a:cubicBezTo>
                  <a:cubicBezTo>
                    <a:pt x="1668" y="2055"/>
                    <a:pt x="408" y="2209"/>
                    <a:pt x="272" y="2225"/>
                  </a:cubicBezTo>
                  <a:cubicBezTo>
                    <a:pt x="42" y="2253"/>
                    <a:pt x="31" y="2383"/>
                    <a:pt x="0" y="2130"/>
                  </a:cubicBezTo>
                  <a:cubicBezTo>
                    <a:pt x="-2" y="2111"/>
                    <a:pt x="197" y="1865"/>
                    <a:pt x="197" y="1865"/>
                  </a:cubicBezTo>
                  <a:cubicBezTo>
                    <a:pt x="197" y="1865"/>
                    <a:pt x="278" y="1415"/>
                    <a:pt x="457" y="13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13"/>
            <p:cNvSpPr/>
            <p:nvPr/>
          </p:nvSpPr>
          <p:spPr>
            <a:xfrm>
              <a:off x="4174920" y="1540800"/>
              <a:ext cx="894240" cy="831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5" h="2312">
                  <a:moveTo>
                    <a:pt x="1613" y="2291"/>
                  </a:moveTo>
                  <a:lnTo>
                    <a:pt x="17" y="1297"/>
                  </a:lnTo>
                  <a:cubicBezTo>
                    <a:pt x="0" y="1286"/>
                    <a:pt x="-5" y="1263"/>
                    <a:pt x="6" y="1246"/>
                  </a:cubicBezTo>
                  <a:lnTo>
                    <a:pt x="773" y="18"/>
                  </a:lnTo>
                  <a:cubicBezTo>
                    <a:pt x="784" y="0"/>
                    <a:pt x="807" y="-5"/>
                    <a:pt x="824" y="6"/>
                  </a:cubicBezTo>
                  <a:lnTo>
                    <a:pt x="2420" y="999"/>
                  </a:lnTo>
                  <a:cubicBezTo>
                    <a:pt x="2485" y="1040"/>
                    <a:pt x="2505" y="1127"/>
                    <a:pt x="2464" y="1192"/>
                  </a:cubicBezTo>
                  <a:lnTo>
                    <a:pt x="1805" y="2246"/>
                  </a:lnTo>
                  <a:cubicBezTo>
                    <a:pt x="1765" y="2311"/>
                    <a:pt x="1678" y="2332"/>
                    <a:pt x="1613" y="2291"/>
                  </a:cubicBezTo>
                  <a:close/>
                  <a:moveTo>
                    <a:pt x="1587" y="2208"/>
                  </a:moveTo>
                  <a:lnTo>
                    <a:pt x="72" y="1264"/>
                  </a:lnTo>
                  <a:lnTo>
                    <a:pt x="818" y="69"/>
                  </a:lnTo>
                  <a:lnTo>
                    <a:pt x="1405" y="435"/>
                  </a:lnTo>
                  <a:lnTo>
                    <a:pt x="2334" y="101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14"/>
            <p:cNvSpPr/>
            <p:nvPr/>
          </p:nvSpPr>
          <p:spPr>
            <a:xfrm>
              <a:off x="3837960" y="1422000"/>
              <a:ext cx="1567439" cy="81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5" h="2269">
                  <a:moveTo>
                    <a:pt x="2451" y="2269"/>
                  </a:moveTo>
                  <a:lnTo>
                    <a:pt x="1351" y="1584"/>
                  </a:lnTo>
                  <a:lnTo>
                    <a:pt x="0" y="0"/>
                  </a:lnTo>
                  <a:lnTo>
                    <a:pt x="4355" y="0"/>
                  </a:lnTo>
                  <a:lnTo>
                    <a:pt x="2993" y="140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18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monitoring"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3839040" y="2996066"/>
            <a:ext cx="7663069" cy="15001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98400" y="2996280"/>
            <a:ext cx="2427121" cy="3861720"/>
            <a:chOff x="3865679" y="1877039"/>
            <a:chExt cx="2427121" cy="3861720"/>
          </a:xfrm>
        </p:grpSpPr>
        <p:sp>
          <p:nvSpPr>
            <p:cNvPr id="32" name="Freeform: Shape 1"/>
            <p:cNvSpPr/>
            <p:nvPr/>
          </p:nvSpPr>
          <p:spPr>
            <a:xfrm>
              <a:off x="5302079" y="2639880"/>
              <a:ext cx="365040" cy="3639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5" h="1012">
                  <a:moveTo>
                    <a:pt x="508" y="902"/>
                  </a:moveTo>
                  <a:cubicBezTo>
                    <a:pt x="289" y="902"/>
                    <a:pt x="112" y="726"/>
                    <a:pt x="112" y="507"/>
                  </a:cubicBezTo>
                  <a:cubicBezTo>
                    <a:pt x="112" y="289"/>
                    <a:pt x="289" y="112"/>
                    <a:pt x="508" y="112"/>
                  </a:cubicBezTo>
                  <a:cubicBezTo>
                    <a:pt x="727" y="112"/>
                    <a:pt x="904" y="289"/>
                    <a:pt x="904" y="507"/>
                  </a:cubicBezTo>
                  <a:cubicBezTo>
                    <a:pt x="904" y="726"/>
                    <a:pt x="727" y="902"/>
                    <a:pt x="508" y="902"/>
                  </a:cubicBezTo>
                  <a:close/>
                  <a:moveTo>
                    <a:pt x="508" y="0"/>
                  </a:moveTo>
                  <a:cubicBezTo>
                    <a:pt x="227" y="0"/>
                    <a:pt x="0" y="226"/>
                    <a:pt x="0" y="506"/>
                  </a:cubicBezTo>
                  <a:cubicBezTo>
                    <a:pt x="0" y="785"/>
                    <a:pt x="227" y="1012"/>
                    <a:pt x="508" y="1012"/>
                  </a:cubicBezTo>
                  <a:cubicBezTo>
                    <a:pt x="788" y="1012"/>
                    <a:pt x="1015" y="785"/>
                    <a:pt x="1015" y="506"/>
                  </a:cubicBezTo>
                  <a:cubicBezTo>
                    <a:pt x="1015" y="226"/>
                    <a:pt x="788" y="0"/>
                    <a:pt x="50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"/>
            <p:cNvSpPr/>
            <p:nvPr/>
          </p:nvSpPr>
          <p:spPr>
            <a:xfrm>
              <a:off x="5409720" y="2750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3"/>
            <p:cNvSpPr/>
            <p:nvPr/>
          </p:nvSpPr>
          <p:spPr>
            <a:xfrm>
              <a:off x="5409720" y="2858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4"/>
            <p:cNvSpPr/>
            <p:nvPr/>
          </p:nvSpPr>
          <p:spPr>
            <a:xfrm>
              <a:off x="5409720" y="2804040"/>
              <a:ext cx="149760" cy="3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103">
                  <a:moveTo>
                    <a:pt x="368" y="0"/>
                  </a:moveTo>
                  <a:lnTo>
                    <a:pt x="50" y="0"/>
                  </a:lnTo>
                  <a:cubicBezTo>
                    <a:pt x="23" y="0"/>
                    <a:pt x="0" y="22"/>
                    <a:pt x="0" y="49"/>
                  </a:cubicBezTo>
                  <a:lnTo>
                    <a:pt x="0" y="53"/>
                  </a:lnTo>
                  <a:cubicBezTo>
                    <a:pt x="0" y="80"/>
                    <a:pt x="23" y="103"/>
                    <a:pt x="50" y="103"/>
                  </a:cubicBezTo>
                  <a:lnTo>
                    <a:pt x="368" y="103"/>
                  </a:lnTo>
                  <a:cubicBezTo>
                    <a:pt x="395" y="103"/>
                    <a:pt x="417" y="80"/>
                    <a:pt x="417" y="53"/>
                  </a:cubicBezTo>
                  <a:lnTo>
                    <a:pt x="417" y="49"/>
                  </a:lnTo>
                  <a:cubicBezTo>
                    <a:pt x="417" y="22"/>
                    <a:pt x="395" y="0"/>
                    <a:pt x="36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5"/>
            <p:cNvSpPr/>
            <p:nvPr/>
          </p:nvSpPr>
          <p:spPr>
            <a:xfrm>
              <a:off x="4944239" y="2016360"/>
              <a:ext cx="1081080" cy="1068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4" h="2968">
                  <a:moveTo>
                    <a:pt x="2825" y="2123"/>
                  </a:moveTo>
                  <a:lnTo>
                    <a:pt x="2279" y="2667"/>
                  </a:lnTo>
                  <a:cubicBezTo>
                    <a:pt x="2236" y="2711"/>
                    <a:pt x="2178" y="2735"/>
                    <a:pt x="2115" y="2735"/>
                  </a:cubicBezTo>
                  <a:cubicBezTo>
                    <a:pt x="2092" y="2735"/>
                    <a:pt x="2070" y="2731"/>
                    <a:pt x="2048" y="2725"/>
                  </a:cubicBezTo>
                  <a:cubicBezTo>
                    <a:pt x="2164" y="2596"/>
                    <a:pt x="2235" y="2425"/>
                    <a:pt x="2235" y="2238"/>
                  </a:cubicBezTo>
                  <a:cubicBezTo>
                    <a:pt x="2235" y="2075"/>
                    <a:pt x="2182" y="1925"/>
                    <a:pt x="2092" y="1804"/>
                  </a:cubicBezTo>
                  <a:lnTo>
                    <a:pt x="2325" y="1572"/>
                  </a:lnTo>
                  <a:lnTo>
                    <a:pt x="2325" y="844"/>
                  </a:lnTo>
                  <a:cubicBezTo>
                    <a:pt x="2325" y="693"/>
                    <a:pt x="2202" y="571"/>
                    <a:pt x="2051" y="571"/>
                  </a:cubicBezTo>
                  <a:lnTo>
                    <a:pt x="954" y="571"/>
                  </a:lnTo>
                  <a:cubicBezTo>
                    <a:pt x="802" y="571"/>
                    <a:pt x="680" y="693"/>
                    <a:pt x="680" y="844"/>
                  </a:cubicBezTo>
                  <a:lnTo>
                    <a:pt x="680" y="1570"/>
                  </a:lnTo>
                  <a:lnTo>
                    <a:pt x="914" y="1804"/>
                  </a:lnTo>
                  <a:cubicBezTo>
                    <a:pt x="824" y="1925"/>
                    <a:pt x="771" y="2075"/>
                    <a:pt x="771" y="2238"/>
                  </a:cubicBezTo>
                  <a:cubicBezTo>
                    <a:pt x="771" y="2425"/>
                    <a:pt x="841" y="2596"/>
                    <a:pt x="957" y="2725"/>
                  </a:cubicBezTo>
                  <a:cubicBezTo>
                    <a:pt x="936" y="2731"/>
                    <a:pt x="913" y="2735"/>
                    <a:pt x="890" y="2735"/>
                  </a:cubicBezTo>
                  <a:cubicBezTo>
                    <a:pt x="828" y="2735"/>
                    <a:pt x="770" y="2711"/>
                    <a:pt x="726" y="2667"/>
                  </a:cubicBezTo>
                  <a:lnTo>
                    <a:pt x="179" y="2122"/>
                  </a:lnTo>
                  <a:cubicBezTo>
                    <a:pt x="89" y="2032"/>
                    <a:pt x="89" y="1885"/>
                    <a:pt x="179" y="1795"/>
                  </a:cubicBezTo>
                  <a:lnTo>
                    <a:pt x="378" y="1596"/>
                  </a:lnTo>
                  <a:cubicBezTo>
                    <a:pt x="409" y="1566"/>
                    <a:pt x="447" y="1545"/>
                    <a:pt x="488" y="1536"/>
                  </a:cubicBezTo>
                  <a:lnTo>
                    <a:pt x="488" y="844"/>
                  </a:lnTo>
                  <a:cubicBezTo>
                    <a:pt x="488" y="588"/>
                    <a:pt x="697" y="380"/>
                    <a:pt x="954" y="380"/>
                  </a:cubicBezTo>
                  <a:lnTo>
                    <a:pt x="2051" y="380"/>
                  </a:lnTo>
                  <a:cubicBezTo>
                    <a:pt x="2308" y="380"/>
                    <a:pt x="2517" y="588"/>
                    <a:pt x="2517" y="844"/>
                  </a:cubicBezTo>
                  <a:lnTo>
                    <a:pt x="2517" y="1537"/>
                  </a:lnTo>
                  <a:cubicBezTo>
                    <a:pt x="2558" y="1547"/>
                    <a:pt x="2595" y="1568"/>
                    <a:pt x="2626" y="1598"/>
                  </a:cubicBezTo>
                  <a:lnTo>
                    <a:pt x="2825" y="1796"/>
                  </a:lnTo>
                  <a:cubicBezTo>
                    <a:pt x="2915" y="1887"/>
                    <a:pt x="2915" y="2033"/>
                    <a:pt x="2825" y="2123"/>
                  </a:cubicBezTo>
                  <a:close/>
                  <a:moveTo>
                    <a:pt x="1921" y="733"/>
                  </a:moveTo>
                  <a:lnTo>
                    <a:pt x="1921" y="728"/>
                  </a:lnTo>
                  <a:cubicBezTo>
                    <a:pt x="1921" y="698"/>
                    <a:pt x="1946" y="674"/>
                    <a:pt x="1976" y="674"/>
                  </a:cubicBezTo>
                  <a:lnTo>
                    <a:pt x="1980" y="674"/>
                  </a:lnTo>
                  <a:cubicBezTo>
                    <a:pt x="2010" y="674"/>
                    <a:pt x="2035" y="698"/>
                    <a:pt x="2035" y="728"/>
                  </a:cubicBezTo>
                  <a:lnTo>
                    <a:pt x="2035" y="733"/>
                  </a:lnTo>
                  <a:cubicBezTo>
                    <a:pt x="2035" y="763"/>
                    <a:pt x="2010" y="787"/>
                    <a:pt x="1980" y="787"/>
                  </a:cubicBezTo>
                  <a:lnTo>
                    <a:pt x="1976" y="787"/>
                  </a:lnTo>
                  <a:cubicBezTo>
                    <a:pt x="1946" y="787"/>
                    <a:pt x="1921" y="763"/>
                    <a:pt x="1921" y="733"/>
                  </a:cubicBezTo>
                  <a:close/>
                  <a:moveTo>
                    <a:pt x="1410" y="733"/>
                  </a:moveTo>
                  <a:lnTo>
                    <a:pt x="1410" y="728"/>
                  </a:lnTo>
                  <a:cubicBezTo>
                    <a:pt x="1410" y="698"/>
                    <a:pt x="1434" y="674"/>
                    <a:pt x="1464" y="674"/>
                  </a:cubicBezTo>
                  <a:lnTo>
                    <a:pt x="1817" y="674"/>
                  </a:lnTo>
                  <a:cubicBezTo>
                    <a:pt x="1847" y="674"/>
                    <a:pt x="1871" y="698"/>
                    <a:pt x="1871" y="728"/>
                  </a:cubicBezTo>
                  <a:lnTo>
                    <a:pt x="1871" y="733"/>
                  </a:lnTo>
                  <a:cubicBezTo>
                    <a:pt x="1871" y="763"/>
                    <a:pt x="1847" y="787"/>
                    <a:pt x="1817" y="787"/>
                  </a:cubicBezTo>
                  <a:lnTo>
                    <a:pt x="1464" y="787"/>
                  </a:lnTo>
                  <a:cubicBezTo>
                    <a:pt x="1434" y="787"/>
                    <a:pt x="1410" y="763"/>
                    <a:pt x="1410" y="733"/>
                  </a:cubicBezTo>
                  <a:close/>
                  <a:moveTo>
                    <a:pt x="1503" y="2855"/>
                  </a:moveTo>
                  <a:cubicBezTo>
                    <a:pt x="1161" y="2855"/>
                    <a:pt x="884" y="2579"/>
                    <a:pt x="884" y="2238"/>
                  </a:cubicBezTo>
                  <a:cubicBezTo>
                    <a:pt x="884" y="1897"/>
                    <a:pt x="1161" y="1621"/>
                    <a:pt x="1503" y="1621"/>
                  </a:cubicBezTo>
                  <a:cubicBezTo>
                    <a:pt x="1845" y="1621"/>
                    <a:pt x="2122" y="1897"/>
                    <a:pt x="2122" y="2238"/>
                  </a:cubicBezTo>
                  <a:cubicBezTo>
                    <a:pt x="2122" y="2579"/>
                    <a:pt x="1845" y="2855"/>
                    <a:pt x="1503" y="2855"/>
                  </a:cubicBezTo>
                  <a:close/>
                  <a:moveTo>
                    <a:pt x="2904" y="1718"/>
                  </a:moveTo>
                  <a:lnTo>
                    <a:pt x="2791" y="1605"/>
                  </a:lnTo>
                  <a:cubicBezTo>
                    <a:pt x="2812" y="1512"/>
                    <a:pt x="2823" y="1416"/>
                    <a:pt x="2823" y="1317"/>
                  </a:cubicBezTo>
                  <a:cubicBezTo>
                    <a:pt x="2823" y="590"/>
                    <a:pt x="2232" y="0"/>
                    <a:pt x="1503" y="0"/>
                  </a:cubicBezTo>
                  <a:cubicBezTo>
                    <a:pt x="774" y="0"/>
                    <a:pt x="183" y="590"/>
                    <a:pt x="183" y="1317"/>
                  </a:cubicBezTo>
                  <a:cubicBezTo>
                    <a:pt x="183" y="1415"/>
                    <a:pt x="194" y="1511"/>
                    <a:pt x="214" y="1603"/>
                  </a:cubicBezTo>
                  <a:lnTo>
                    <a:pt x="100" y="1716"/>
                  </a:lnTo>
                  <a:cubicBezTo>
                    <a:pt x="36" y="1781"/>
                    <a:pt x="0" y="1867"/>
                    <a:pt x="0" y="1958"/>
                  </a:cubicBezTo>
                  <a:cubicBezTo>
                    <a:pt x="0" y="2050"/>
                    <a:pt x="36" y="2136"/>
                    <a:pt x="100" y="2201"/>
                  </a:cubicBezTo>
                  <a:lnTo>
                    <a:pt x="647" y="2746"/>
                  </a:lnTo>
                  <a:cubicBezTo>
                    <a:pt x="712" y="2811"/>
                    <a:pt x="798" y="2846"/>
                    <a:pt x="890" y="2846"/>
                  </a:cubicBezTo>
                  <a:cubicBezTo>
                    <a:pt x="946" y="2846"/>
                    <a:pt x="999" y="2833"/>
                    <a:pt x="1046" y="2809"/>
                  </a:cubicBezTo>
                  <a:cubicBezTo>
                    <a:pt x="1172" y="2908"/>
                    <a:pt x="1330" y="2968"/>
                    <a:pt x="1503" y="2968"/>
                  </a:cubicBezTo>
                  <a:cubicBezTo>
                    <a:pt x="1675" y="2968"/>
                    <a:pt x="1834" y="2908"/>
                    <a:pt x="1959" y="2809"/>
                  </a:cubicBezTo>
                  <a:cubicBezTo>
                    <a:pt x="2007" y="2833"/>
                    <a:pt x="2060" y="2846"/>
                    <a:pt x="2115" y="2846"/>
                  </a:cubicBezTo>
                  <a:cubicBezTo>
                    <a:pt x="2207" y="2846"/>
                    <a:pt x="2294" y="2811"/>
                    <a:pt x="2358" y="2746"/>
                  </a:cubicBezTo>
                  <a:lnTo>
                    <a:pt x="2904" y="2202"/>
                  </a:lnTo>
                  <a:cubicBezTo>
                    <a:pt x="3038" y="2068"/>
                    <a:pt x="3038" y="1851"/>
                    <a:pt x="2904" y="17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6"/>
            <p:cNvSpPr/>
            <p:nvPr/>
          </p:nvSpPr>
          <p:spPr>
            <a:xfrm>
              <a:off x="5018040" y="2700000"/>
              <a:ext cx="19620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6" h="544">
                  <a:moveTo>
                    <a:pt x="19" y="16"/>
                  </a:moveTo>
                  <a:lnTo>
                    <a:pt x="16" y="19"/>
                  </a:lnTo>
                  <a:cubicBezTo>
                    <a:pt x="-5" y="40"/>
                    <a:pt x="-5" y="75"/>
                    <a:pt x="16" y="96"/>
                  </a:cubicBezTo>
                  <a:lnTo>
                    <a:pt x="450" y="529"/>
                  </a:lnTo>
                  <a:cubicBezTo>
                    <a:pt x="471" y="550"/>
                    <a:pt x="506" y="550"/>
                    <a:pt x="527" y="529"/>
                  </a:cubicBezTo>
                  <a:lnTo>
                    <a:pt x="530" y="526"/>
                  </a:lnTo>
                  <a:cubicBezTo>
                    <a:pt x="551" y="505"/>
                    <a:pt x="551" y="470"/>
                    <a:pt x="530" y="449"/>
                  </a:cubicBezTo>
                  <a:lnTo>
                    <a:pt x="96" y="16"/>
                  </a:lnTo>
                  <a:cubicBezTo>
                    <a:pt x="75" y="-5"/>
                    <a:pt x="40" y="-5"/>
                    <a:pt x="19" y="1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7"/>
            <p:cNvSpPr/>
            <p:nvPr/>
          </p:nvSpPr>
          <p:spPr>
            <a:xfrm>
              <a:off x="5753160" y="2700000"/>
              <a:ext cx="194400" cy="193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1" h="539">
                  <a:moveTo>
                    <a:pt x="521" y="16"/>
                  </a:moveTo>
                  <a:cubicBezTo>
                    <a:pt x="500" y="-5"/>
                    <a:pt x="465" y="-5"/>
                    <a:pt x="444" y="16"/>
                  </a:cubicBezTo>
                  <a:lnTo>
                    <a:pt x="16" y="443"/>
                  </a:lnTo>
                  <a:cubicBezTo>
                    <a:pt x="-5" y="465"/>
                    <a:pt x="-5" y="499"/>
                    <a:pt x="16" y="520"/>
                  </a:cubicBezTo>
                  <a:lnTo>
                    <a:pt x="19" y="523"/>
                  </a:lnTo>
                  <a:cubicBezTo>
                    <a:pt x="40" y="545"/>
                    <a:pt x="75" y="545"/>
                    <a:pt x="96" y="523"/>
                  </a:cubicBezTo>
                  <a:lnTo>
                    <a:pt x="525" y="96"/>
                  </a:lnTo>
                  <a:cubicBezTo>
                    <a:pt x="546" y="75"/>
                    <a:pt x="546" y="40"/>
                    <a:pt x="525" y="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8"/>
            <p:cNvSpPr/>
            <p:nvPr/>
          </p:nvSpPr>
          <p:spPr>
            <a:xfrm>
              <a:off x="4676760" y="3063959"/>
              <a:ext cx="1616040" cy="2674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90" h="7431">
                  <a:moveTo>
                    <a:pt x="3981" y="1301"/>
                  </a:moveTo>
                  <a:cubicBezTo>
                    <a:pt x="3914" y="1301"/>
                    <a:pt x="3851" y="1312"/>
                    <a:pt x="3794" y="1333"/>
                  </a:cubicBezTo>
                  <a:lnTo>
                    <a:pt x="3794" y="464"/>
                  </a:lnTo>
                  <a:cubicBezTo>
                    <a:pt x="3786" y="207"/>
                    <a:pt x="3575" y="0"/>
                    <a:pt x="3316" y="0"/>
                  </a:cubicBezTo>
                  <a:lnTo>
                    <a:pt x="3138" y="0"/>
                  </a:lnTo>
                  <a:lnTo>
                    <a:pt x="2249" y="891"/>
                  </a:lnTo>
                  <a:lnTo>
                    <a:pt x="1361" y="0"/>
                  </a:lnTo>
                  <a:lnTo>
                    <a:pt x="1183" y="0"/>
                  </a:lnTo>
                  <a:cubicBezTo>
                    <a:pt x="923" y="0"/>
                    <a:pt x="712" y="207"/>
                    <a:pt x="704" y="464"/>
                  </a:cubicBezTo>
                  <a:lnTo>
                    <a:pt x="704" y="1336"/>
                  </a:lnTo>
                  <a:cubicBezTo>
                    <a:pt x="645" y="1313"/>
                    <a:pt x="580" y="1301"/>
                    <a:pt x="510" y="1301"/>
                  </a:cubicBezTo>
                  <a:cubicBezTo>
                    <a:pt x="206" y="1301"/>
                    <a:pt x="0" y="1533"/>
                    <a:pt x="0" y="1809"/>
                  </a:cubicBezTo>
                  <a:lnTo>
                    <a:pt x="0" y="2166"/>
                  </a:lnTo>
                  <a:cubicBezTo>
                    <a:pt x="0" y="2447"/>
                    <a:pt x="206" y="2674"/>
                    <a:pt x="510" y="2674"/>
                  </a:cubicBezTo>
                  <a:cubicBezTo>
                    <a:pt x="580" y="2674"/>
                    <a:pt x="645" y="2662"/>
                    <a:pt x="704" y="2639"/>
                  </a:cubicBezTo>
                  <a:lnTo>
                    <a:pt x="704" y="4531"/>
                  </a:lnTo>
                  <a:lnTo>
                    <a:pt x="716" y="4531"/>
                  </a:lnTo>
                  <a:lnTo>
                    <a:pt x="716" y="6728"/>
                  </a:lnTo>
                  <a:cubicBezTo>
                    <a:pt x="716" y="7117"/>
                    <a:pt x="1001" y="7431"/>
                    <a:pt x="1421" y="7431"/>
                  </a:cubicBezTo>
                  <a:cubicBezTo>
                    <a:pt x="1841" y="7431"/>
                    <a:pt x="2126" y="7110"/>
                    <a:pt x="2126" y="6728"/>
                  </a:cubicBezTo>
                  <a:lnTo>
                    <a:pt x="2126" y="4531"/>
                  </a:lnTo>
                  <a:lnTo>
                    <a:pt x="2383" y="4531"/>
                  </a:lnTo>
                  <a:lnTo>
                    <a:pt x="2383" y="6728"/>
                  </a:lnTo>
                  <a:cubicBezTo>
                    <a:pt x="2383" y="7117"/>
                    <a:pt x="2668" y="7431"/>
                    <a:pt x="3087" y="7431"/>
                  </a:cubicBezTo>
                  <a:cubicBezTo>
                    <a:pt x="3506" y="7431"/>
                    <a:pt x="3791" y="7110"/>
                    <a:pt x="3791" y="6728"/>
                  </a:cubicBezTo>
                  <a:lnTo>
                    <a:pt x="3791" y="4531"/>
                  </a:lnTo>
                  <a:lnTo>
                    <a:pt x="3794" y="4531"/>
                  </a:lnTo>
                  <a:lnTo>
                    <a:pt x="3794" y="2642"/>
                  </a:lnTo>
                  <a:cubicBezTo>
                    <a:pt x="3851" y="2663"/>
                    <a:pt x="3913" y="2674"/>
                    <a:pt x="3981" y="2674"/>
                  </a:cubicBezTo>
                  <a:cubicBezTo>
                    <a:pt x="4284" y="2674"/>
                    <a:pt x="4490" y="2442"/>
                    <a:pt x="4490" y="2166"/>
                  </a:cubicBezTo>
                  <a:cubicBezTo>
                    <a:pt x="4490" y="2023"/>
                    <a:pt x="4490" y="1809"/>
                    <a:pt x="4490" y="1809"/>
                  </a:cubicBezTo>
                  <a:cubicBezTo>
                    <a:pt x="4490" y="1528"/>
                    <a:pt x="4284" y="1301"/>
                    <a:pt x="3981" y="1301"/>
                  </a:cubicBezTo>
                  <a:close/>
                  <a:moveTo>
                    <a:pt x="834" y="1179"/>
                  </a:moveTo>
                  <a:lnTo>
                    <a:pt x="834" y="2869"/>
                  </a:lnTo>
                  <a:cubicBezTo>
                    <a:pt x="834" y="2993"/>
                    <a:pt x="936" y="3094"/>
                    <a:pt x="1060" y="3094"/>
                  </a:cubicBezTo>
                  <a:lnTo>
                    <a:pt x="3431" y="3094"/>
                  </a:lnTo>
                  <a:cubicBezTo>
                    <a:pt x="3555" y="3094"/>
                    <a:pt x="3657" y="2993"/>
                    <a:pt x="3657" y="2869"/>
                  </a:cubicBezTo>
                  <a:lnTo>
                    <a:pt x="3657" y="1179"/>
                  </a:lnTo>
                  <a:cubicBezTo>
                    <a:pt x="3657" y="1055"/>
                    <a:pt x="3555" y="953"/>
                    <a:pt x="3431" y="953"/>
                  </a:cubicBezTo>
                  <a:lnTo>
                    <a:pt x="1060" y="953"/>
                  </a:lnTo>
                  <a:cubicBezTo>
                    <a:pt x="936" y="953"/>
                    <a:pt x="834" y="1055"/>
                    <a:pt x="834" y="11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9"/>
            <p:cNvSpPr/>
            <p:nvPr/>
          </p:nvSpPr>
          <p:spPr>
            <a:xfrm>
              <a:off x="5907960" y="3764880"/>
              <a:ext cx="5472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3" y="77"/>
                  </a:moveTo>
                  <a:cubicBezTo>
                    <a:pt x="153" y="119"/>
                    <a:pt x="119" y="153"/>
                    <a:pt x="77" y="153"/>
                  </a:cubicBezTo>
                  <a:cubicBezTo>
                    <a:pt x="34" y="153"/>
                    <a:pt x="0" y="119"/>
                    <a:pt x="0" y="77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119" y="0"/>
                    <a:pt x="153" y="34"/>
                    <a:pt x="153" y="7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: Shape 10"/>
            <p:cNvSpPr/>
            <p:nvPr/>
          </p:nvSpPr>
          <p:spPr>
            <a:xfrm>
              <a:off x="4285080" y="2509200"/>
              <a:ext cx="532800" cy="531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1" h="1477">
                  <a:moveTo>
                    <a:pt x="1481" y="739"/>
                  </a:moveTo>
                  <a:cubicBezTo>
                    <a:pt x="1481" y="1147"/>
                    <a:pt x="1150" y="1477"/>
                    <a:pt x="741" y="1477"/>
                  </a:cubicBezTo>
                  <a:cubicBezTo>
                    <a:pt x="332" y="1477"/>
                    <a:pt x="0" y="1147"/>
                    <a:pt x="0" y="739"/>
                  </a:cubicBezTo>
                  <a:cubicBezTo>
                    <a:pt x="0" y="331"/>
                    <a:pt x="332" y="0"/>
                    <a:pt x="741" y="0"/>
                  </a:cubicBezTo>
                  <a:cubicBezTo>
                    <a:pt x="1150" y="0"/>
                    <a:pt x="1481" y="331"/>
                    <a:pt x="1481" y="739"/>
                  </a:cubicBezTo>
                  <a:close/>
                  <a:moveTo>
                    <a:pt x="1118" y="336"/>
                  </a:moveTo>
                  <a:cubicBezTo>
                    <a:pt x="1118" y="424"/>
                    <a:pt x="1046" y="495"/>
                    <a:pt x="959" y="495"/>
                  </a:cubicBezTo>
                  <a:cubicBezTo>
                    <a:pt x="871" y="495"/>
                    <a:pt x="799" y="424"/>
                    <a:pt x="799" y="336"/>
                  </a:cubicBezTo>
                  <a:cubicBezTo>
                    <a:pt x="799" y="249"/>
                    <a:pt x="871" y="177"/>
                    <a:pt x="959" y="177"/>
                  </a:cubicBezTo>
                  <a:cubicBezTo>
                    <a:pt x="1046" y="177"/>
                    <a:pt x="1118" y="249"/>
                    <a:pt x="1118" y="33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: Shape 11"/>
            <p:cNvSpPr/>
            <p:nvPr/>
          </p:nvSpPr>
          <p:spPr>
            <a:xfrm>
              <a:off x="4139640" y="2066040"/>
              <a:ext cx="383040" cy="38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5" h="1063">
                  <a:moveTo>
                    <a:pt x="1065" y="531"/>
                  </a:moveTo>
                  <a:cubicBezTo>
                    <a:pt x="1065" y="825"/>
                    <a:pt x="827" y="1063"/>
                    <a:pt x="533" y="1063"/>
                  </a:cubicBezTo>
                  <a:cubicBezTo>
                    <a:pt x="239" y="1063"/>
                    <a:pt x="0" y="825"/>
                    <a:pt x="0" y="531"/>
                  </a:cubicBezTo>
                  <a:cubicBezTo>
                    <a:pt x="0" y="238"/>
                    <a:pt x="239" y="0"/>
                    <a:pt x="533" y="0"/>
                  </a:cubicBezTo>
                  <a:cubicBezTo>
                    <a:pt x="827" y="0"/>
                    <a:pt x="1065" y="238"/>
                    <a:pt x="1065" y="531"/>
                  </a:cubicBezTo>
                  <a:close/>
                  <a:moveTo>
                    <a:pt x="774" y="218"/>
                  </a:moveTo>
                  <a:cubicBezTo>
                    <a:pt x="774" y="277"/>
                    <a:pt x="726" y="325"/>
                    <a:pt x="667" y="325"/>
                  </a:cubicBezTo>
                  <a:cubicBezTo>
                    <a:pt x="608" y="325"/>
                    <a:pt x="560" y="277"/>
                    <a:pt x="560" y="218"/>
                  </a:cubicBezTo>
                  <a:cubicBezTo>
                    <a:pt x="560" y="159"/>
                    <a:pt x="608" y="112"/>
                    <a:pt x="667" y="112"/>
                  </a:cubicBezTo>
                  <a:cubicBezTo>
                    <a:pt x="726" y="112"/>
                    <a:pt x="774" y="159"/>
                    <a:pt x="774" y="21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: Shape 12"/>
            <p:cNvSpPr/>
            <p:nvPr/>
          </p:nvSpPr>
          <p:spPr>
            <a:xfrm>
              <a:off x="3973679" y="2498760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7"/>
                  </a:moveTo>
                  <a:cubicBezTo>
                    <a:pt x="715" y="554"/>
                    <a:pt x="555" y="713"/>
                    <a:pt x="358" y="713"/>
                  </a:cubicBezTo>
                  <a:cubicBezTo>
                    <a:pt x="160" y="713"/>
                    <a:pt x="0" y="554"/>
                    <a:pt x="0" y="357"/>
                  </a:cubicBezTo>
                  <a:cubicBezTo>
                    <a:pt x="0" y="160"/>
                    <a:pt x="160" y="0"/>
                    <a:pt x="358" y="0"/>
                  </a:cubicBezTo>
                  <a:cubicBezTo>
                    <a:pt x="555" y="0"/>
                    <a:pt x="715" y="160"/>
                    <a:pt x="715" y="357"/>
                  </a:cubicBezTo>
                  <a:close/>
                  <a:moveTo>
                    <a:pt x="534" y="160"/>
                  </a:moveTo>
                  <a:cubicBezTo>
                    <a:pt x="534" y="201"/>
                    <a:pt x="500" y="234"/>
                    <a:pt x="459" y="234"/>
                  </a:cubicBezTo>
                  <a:cubicBezTo>
                    <a:pt x="417" y="234"/>
                    <a:pt x="384" y="201"/>
                    <a:pt x="384" y="160"/>
                  </a:cubicBezTo>
                  <a:cubicBezTo>
                    <a:pt x="384" y="118"/>
                    <a:pt x="417" y="85"/>
                    <a:pt x="459" y="85"/>
                  </a:cubicBezTo>
                  <a:cubicBezTo>
                    <a:pt x="500" y="85"/>
                    <a:pt x="534" y="118"/>
                    <a:pt x="534" y="16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: Shape 13"/>
            <p:cNvSpPr/>
            <p:nvPr/>
          </p:nvSpPr>
          <p:spPr>
            <a:xfrm>
              <a:off x="3865679" y="1877039"/>
              <a:ext cx="257040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5" h="713">
                  <a:moveTo>
                    <a:pt x="715" y="356"/>
                  </a:moveTo>
                  <a:cubicBezTo>
                    <a:pt x="715" y="553"/>
                    <a:pt x="555" y="713"/>
                    <a:pt x="357" y="713"/>
                  </a:cubicBezTo>
                  <a:cubicBezTo>
                    <a:pt x="160" y="713"/>
                    <a:pt x="0" y="553"/>
                    <a:pt x="0" y="356"/>
                  </a:cubicBezTo>
                  <a:cubicBezTo>
                    <a:pt x="0" y="159"/>
                    <a:pt x="160" y="0"/>
                    <a:pt x="357" y="0"/>
                  </a:cubicBezTo>
                  <a:cubicBezTo>
                    <a:pt x="555" y="0"/>
                    <a:pt x="715" y="159"/>
                    <a:pt x="715" y="356"/>
                  </a:cubicBezTo>
                  <a:close/>
                  <a:moveTo>
                    <a:pt x="529" y="192"/>
                  </a:moveTo>
                  <a:cubicBezTo>
                    <a:pt x="529" y="234"/>
                    <a:pt x="495" y="267"/>
                    <a:pt x="454" y="267"/>
                  </a:cubicBezTo>
                  <a:cubicBezTo>
                    <a:pt x="413" y="267"/>
                    <a:pt x="379" y="234"/>
                    <a:pt x="379" y="192"/>
                  </a:cubicBezTo>
                  <a:cubicBezTo>
                    <a:pt x="379" y="151"/>
                    <a:pt x="413" y="118"/>
                    <a:pt x="454" y="118"/>
                  </a:cubicBezTo>
                  <a:cubicBezTo>
                    <a:pt x="495" y="118"/>
                    <a:pt x="529" y="151"/>
                    <a:pt x="529" y="1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: Shape 14"/>
            <p:cNvSpPr/>
            <p:nvPr/>
          </p:nvSpPr>
          <p:spPr>
            <a:xfrm>
              <a:off x="5060880" y="3488400"/>
              <a:ext cx="812880" cy="60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9" h="1690">
                  <a:moveTo>
                    <a:pt x="0" y="1690"/>
                  </a:moveTo>
                  <a:lnTo>
                    <a:pt x="2259" y="1690"/>
                  </a:lnTo>
                  <a:lnTo>
                    <a:pt x="2259" y="0"/>
                  </a:lnTo>
                  <a:lnTo>
                    <a:pt x="0" y="0"/>
                  </a:lnTo>
                  <a:close/>
                  <a:moveTo>
                    <a:pt x="1727" y="1076"/>
                  </a:moveTo>
                  <a:cubicBezTo>
                    <a:pt x="1685" y="1117"/>
                    <a:pt x="1471" y="1320"/>
                    <a:pt x="1385" y="1402"/>
                  </a:cubicBezTo>
                  <a:cubicBezTo>
                    <a:pt x="1346" y="1439"/>
                    <a:pt x="1304" y="1434"/>
                    <a:pt x="1301" y="1434"/>
                  </a:cubicBezTo>
                  <a:cubicBezTo>
                    <a:pt x="1295" y="1434"/>
                    <a:pt x="1289" y="1433"/>
                    <a:pt x="1282" y="1433"/>
                  </a:cubicBezTo>
                  <a:cubicBezTo>
                    <a:pt x="1283" y="1433"/>
                    <a:pt x="1284" y="1433"/>
                    <a:pt x="1284" y="1433"/>
                  </a:cubicBezTo>
                  <a:cubicBezTo>
                    <a:pt x="1283" y="1433"/>
                    <a:pt x="1281" y="1433"/>
                    <a:pt x="1280" y="1433"/>
                  </a:cubicBezTo>
                  <a:cubicBezTo>
                    <a:pt x="1261" y="1432"/>
                    <a:pt x="1124" y="1422"/>
                    <a:pt x="1023" y="1411"/>
                  </a:cubicBezTo>
                  <a:cubicBezTo>
                    <a:pt x="843" y="1390"/>
                    <a:pt x="685" y="1359"/>
                    <a:pt x="685" y="1359"/>
                  </a:cubicBezTo>
                  <a:lnTo>
                    <a:pt x="984" y="1075"/>
                  </a:lnTo>
                  <a:cubicBezTo>
                    <a:pt x="984" y="1075"/>
                    <a:pt x="1126" y="1093"/>
                    <a:pt x="1340" y="1086"/>
                  </a:cubicBezTo>
                  <a:cubicBezTo>
                    <a:pt x="1340" y="1086"/>
                    <a:pt x="1362" y="1410"/>
                    <a:pt x="1285" y="1432"/>
                  </a:cubicBezTo>
                  <a:cubicBezTo>
                    <a:pt x="1298" y="1429"/>
                    <a:pt x="1308" y="1425"/>
                    <a:pt x="1323" y="1414"/>
                  </a:cubicBezTo>
                  <a:cubicBezTo>
                    <a:pt x="1356" y="1391"/>
                    <a:pt x="1366" y="1352"/>
                    <a:pt x="1369" y="1336"/>
                  </a:cubicBezTo>
                  <a:cubicBezTo>
                    <a:pt x="1383" y="1256"/>
                    <a:pt x="1402" y="1137"/>
                    <a:pt x="1412" y="1017"/>
                  </a:cubicBezTo>
                  <a:cubicBezTo>
                    <a:pt x="1429" y="804"/>
                    <a:pt x="1418" y="663"/>
                    <a:pt x="1418" y="663"/>
                  </a:cubicBezTo>
                  <a:lnTo>
                    <a:pt x="1718" y="378"/>
                  </a:lnTo>
                  <a:cubicBezTo>
                    <a:pt x="1718" y="378"/>
                    <a:pt x="1740" y="536"/>
                    <a:pt x="1752" y="716"/>
                  </a:cubicBezTo>
                  <a:cubicBezTo>
                    <a:pt x="1760" y="833"/>
                    <a:pt x="1762" y="936"/>
                    <a:pt x="1763" y="994"/>
                  </a:cubicBezTo>
                  <a:cubicBezTo>
                    <a:pt x="1763" y="998"/>
                    <a:pt x="1766" y="1039"/>
                    <a:pt x="1727" y="1076"/>
                  </a:cubicBezTo>
                  <a:close/>
                  <a:moveTo>
                    <a:pt x="605" y="973"/>
                  </a:moveTo>
                  <a:cubicBezTo>
                    <a:pt x="598" y="867"/>
                    <a:pt x="595" y="773"/>
                    <a:pt x="595" y="713"/>
                  </a:cubicBezTo>
                  <a:cubicBezTo>
                    <a:pt x="595" y="706"/>
                    <a:pt x="595" y="700"/>
                    <a:pt x="595" y="694"/>
                  </a:cubicBezTo>
                  <a:cubicBezTo>
                    <a:pt x="595" y="690"/>
                    <a:pt x="592" y="649"/>
                    <a:pt x="631" y="612"/>
                  </a:cubicBezTo>
                  <a:cubicBezTo>
                    <a:pt x="717" y="530"/>
                    <a:pt x="931" y="327"/>
                    <a:pt x="974" y="287"/>
                  </a:cubicBezTo>
                  <a:cubicBezTo>
                    <a:pt x="1013" y="250"/>
                    <a:pt x="1054" y="255"/>
                    <a:pt x="1058" y="255"/>
                  </a:cubicBezTo>
                  <a:cubicBezTo>
                    <a:pt x="1116" y="259"/>
                    <a:pt x="1219" y="266"/>
                    <a:pt x="1336" y="280"/>
                  </a:cubicBezTo>
                  <a:cubicBezTo>
                    <a:pt x="1515" y="301"/>
                    <a:pt x="1673" y="331"/>
                    <a:pt x="1673" y="331"/>
                  </a:cubicBezTo>
                  <a:lnTo>
                    <a:pt x="1373" y="615"/>
                  </a:lnTo>
                  <a:cubicBezTo>
                    <a:pt x="1373" y="615"/>
                    <a:pt x="1232" y="597"/>
                    <a:pt x="1018" y="604"/>
                  </a:cubicBezTo>
                  <a:cubicBezTo>
                    <a:pt x="897" y="608"/>
                    <a:pt x="777" y="621"/>
                    <a:pt x="696" y="631"/>
                  </a:cubicBezTo>
                  <a:cubicBezTo>
                    <a:pt x="680" y="633"/>
                    <a:pt x="641" y="641"/>
                    <a:pt x="616" y="673"/>
                  </a:cubicBezTo>
                  <a:cubicBezTo>
                    <a:pt x="604" y="688"/>
                    <a:pt x="598" y="698"/>
                    <a:pt x="595" y="713"/>
                  </a:cubicBezTo>
                  <a:cubicBezTo>
                    <a:pt x="614" y="633"/>
                    <a:pt x="946" y="672"/>
                    <a:pt x="946" y="672"/>
                  </a:cubicBezTo>
                  <a:cubicBezTo>
                    <a:pt x="928" y="885"/>
                    <a:pt x="939" y="1027"/>
                    <a:pt x="939" y="1027"/>
                  </a:cubicBezTo>
                  <a:lnTo>
                    <a:pt x="639" y="1311"/>
                  </a:lnTo>
                  <a:cubicBezTo>
                    <a:pt x="639" y="1311"/>
                    <a:pt x="616" y="1152"/>
                    <a:pt x="605" y="97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: Shape 15"/>
            <p:cNvSpPr/>
            <p:nvPr/>
          </p:nvSpPr>
          <p:spPr>
            <a:xfrm>
              <a:off x="4619520" y="2053800"/>
              <a:ext cx="14472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402">
                  <a:moveTo>
                    <a:pt x="403" y="201"/>
                  </a:moveTo>
                  <a:cubicBezTo>
                    <a:pt x="403" y="312"/>
                    <a:pt x="313" y="402"/>
                    <a:pt x="201" y="402"/>
                  </a:cubicBezTo>
                  <a:cubicBezTo>
                    <a:pt x="90" y="402"/>
                    <a:pt x="0" y="312"/>
                    <a:pt x="0" y="201"/>
                  </a:cubicBezTo>
                  <a:cubicBezTo>
                    <a:pt x="0" y="90"/>
                    <a:pt x="90" y="0"/>
                    <a:pt x="201" y="0"/>
                  </a:cubicBezTo>
                  <a:cubicBezTo>
                    <a:pt x="313" y="0"/>
                    <a:pt x="403" y="90"/>
                    <a:pt x="403" y="201"/>
                  </a:cubicBezTo>
                  <a:close/>
                  <a:moveTo>
                    <a:pt x="309" y="106"/>
                  </a:moveTo>
                  <a:cubicBezTo>
                    <a:pt x="309" y="129"/>
                    <a:pt x="290" y="148"/>
                    <a:pt x="267" y="148"/>
                  </a:cubicBezTo>
                  <a:cubicBezTo>
                    <a:pt x="243" y="148"/>
                    <a:pt x="224" y="129"/>
                    <a:pt x="224" y="106"/>
                  </a:cubicBezTo>
                  <a:cubicBezTo>
                    <a:pt x="224" y="82"/>
                    <a:pt x="243" y="64"/>
                    <a:pt x="267" y="64"/>
                  </a:cubicBezTo>
                  <a:cubicBezTo>
                    <a:pt x="290" y="64"/>
                    <a:pt x="309" y="82"/>
                    <a:pt x="309" y="1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97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experts">
    <p:bg>
      <p:bgPr>
        <a:solidFill>
          <a:srgbClr val="73B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833663" y="1771650"/>
            <a:ext cx="10524674" cy="6911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: Shape 1"/>
          <p:cNvSpPr/>
          <p:nvPr/>
        </p:nvSpPr>
        <p:spPr>
          <a:xfrm>
            <a:off x="3734251" y="3432928"/>
            <a:ext cx="4514072" cy="21428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683" h="3173">
                <a:moveTo>
                  <a:pt x="2257" y="3173"/>
                </a:moveTo>
                <a:lnTo>
                  <a:pt x="2" y="41"/>
                </a:lnTo>
                <a:cubicBezTo>
                  <a:pt x="1" y="39"/>
                  <a:pt x="0" y="38"/>
                  <a:pt x="0" y="36"/>
                </a:cubicBezTo>
                <a:lnTo>
                  <a:pt x="0" y="20"/>
                </a:lnTo>
                <a:cubicBezTo>
                  <a:pt x="1" y="18"/>
                  <a:pt x="2" y="16"/>
                  <a:pt x="3" y="14"/>
                </a:cubicBezTo>
                <a:cubicBezTo>
                  <a:pt x="6" y="9"/>
                  <a:pt x="9" y="7"/>
                  <a:pt x="13" y="4"/>
                </a:cubicBezTo>
                <a:cubicBezTo>
                  <a:pt x="17" y="2"/>
                  <a:pt x="21" y="1"/>
                  <a:pt x="26" y="0"/>
                </a:cubicBezTo>
                <a:cubicBezTo>
                  <a:pt x="31" y="-1"/>
                  <a:pt x="1425" y="598"/>
                  <a:pt x="3334" y="598"/>
                </a:cubicBezTo>
                <a:cubicBezTo>
                  <a:pt x="5242" y="598"/>
                  <a:pt x="6657" y="0"/>
                  <a:pt x="6657" y="0"/>
                </a:cubicBezTo>
                <a:cubicBezTo>
                  <a:pt x="6661" y="0"/>
                  <a:pt x="6665" y="1"/>
                  <a:pt x="6669" y="4"/>
                </a:cubicBezTo>
                <a:cubicBezTo>
                  <a:pt x="6674" y="6"/>
                  <a:pt x="6678" y="9"/>
                  <a:pt x="6680" y="14"/>
                </a:cubicBezTo>
                <a:cubicBezTo>
                  <a:pt x="6683" y="19"/>
                  <a:pt x="6683" y="23"/>
                  <a:pt x="6683" y="28"/>
                </a:cubicBezTo>
                <a:cubicBezTo>
                  <a:pt x="6683" y="33"/>
                  <a:pt x="6682" y="37"/>
                  <a:pt x="6680" y="41"/>
                </a:cubicBezTo>
                <a:lnTo>
                  <a:pt x="4433" y="317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4088581" y="3170134"/>
            <a:ext cx="3805413" cy="24056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34" h="3562">
                <a:moveTo>
                  <a:pt x="2001" y="3562"/>
                </a:moveTo>
                <a:lnTo>
                  <a:pt x="3" y="40"/>
                </a:lnTo>
                <a:cubicBezTo>
                  <a:pt x="1" y="36"/>
                  <a:pt x="0" y="33"/>
                  <a:pt x="0" y="29"/>
                </a:cubicBezTo>
                <a:cubicBezTo>
                  <a:pt x="0" y="24"/>
                  <a:pt x="1" y="20"/>
                  <a:pt x="4" y="15"/>
                </a:cubicBezTo>
                <a:cubicBezTo>
                  <a:pt x="7" y="10"/>
                  <a:pt x="10" y="7"/>
                  <a:pt x="14" y="4"/>
                </a:cubicBezTo>
                <a:cubicBezTo>
                  <a:pt x="18" y="2"/>
                  <a:pt x="22" y="2"/>
                  <a:pt x="27" y="1"/>
                </a:cubicBezTo>
                <a:cubicBezTo>
                  <a:pt x="32" y="0"/>
                  <a:pt x="1140" y="549"/>
                  <a:pt x="2833" y="549"/>
                </a:cubicBezTo>
                <a:cubicBezTo>
                  <a:pt x="4525" y="549"/>
                  <a:pt x="5607" y="0"/>
                  <a:pt x="5607" y="0"/>
                </a:cubicBezTo>
                <a:cubicBezTo>
                  <a:pt x="5612" y="1"/>
                  <a:pt x="5615" y="2"/>
                  <a:pt x="5620" y="4"/>
                </a:cubicBezTo>
                <a:cubicBezTo>
                  <a:pt x="5624" y="7"/>
                  <a:pt x="5628" y="9"/>
                  <a:pt x="5630" y="14"/>
                </a:cubicBezTo>
                <a:cubicBezTo>
                  <a:pt x="5633" y="19"/>
                  <a:pt x="5634" y="23"/>
                  <a:pt x="5634" y="28"/>
                </a:cubicBezTo>
                <a:cubicBezTo>
                  <a:pt x="5634" y="33"/>
                  <a:pt x="5633" y="36"/>
                  <a:pt x="5631" y="40"/>
                </a:cubicBezTo>
                <a:lnTo>
                  <a:pt x="3641" y="3562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4488173" y="2908020"/>
            <a:ext cx="3006229" cy="266777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51" h="3950">
                <a:moveTo>
                  <a:pt x="1756" y="3950"/>
                </a:moveTo>
                <a:lnTo>
                  <a:pt x="1" y="38"/>
                </a:lnTo>
                <a:cubicBezTo>
                  <a:pt x="0" y="35"/>
                  <a:pt x="0" y="32"/>
                  <a:pt x="0" y="28"/>
                </a:cubicBezTo>
                <a:cubicBezTo>
                  <a:pt x="0" y="23"/>
                  <a:pt x="0" y="19"/>
                  <a:pt x="3" y="14"/>
                </a:cubicBezTo>
                <a:cubicBezTo>
                  <a:pt x="6" y="9"/>
                  <a:pt x="9" y="7"/>
                  <a:pt x="14" y="4"/>
                </a:cubicBezTo>
                <a:cubicBezTo>
                  <a:pt x="18" y="2"/>
                  <a:pt x="22" y="0"/>
                  <a:pt x="26" y="0"/>
                </a:cubicBezTo>
                <a:cubicBezTo>
                  <a:pt x="31" y="0"/>
                  <a:pt x="1188" y="521"/>
                  <a:pt x="2219" y="521"/>
                </a:cubicBezTo>
                <a:cubicBezTo>
                  <a:pt x="3249" y="521"/>
                  <a:pt x="4425" y="0"/>
                  <a:pt x="4425" y="0"/>
                </a:cubicBezTo>
                <a:cubicBezTo>
                  <a:pt x="4429" y="0"/>
                  <a:pt x="4433" y="2"/>
                  <a:pt x="4437" y="4"/>
                </a:cubicBezTo>
                <a:cubicBezTo>
                  <a:pt x="4442" y="7"/>
                  <a:pt x="4445" y="9"/>
                  <a:pt x="4447" y="14"/>
                </a:cubicBezTo>
                <a:cubicBezTo>
                  <a:pt x="4450" y="19"/>
                  <a:pt x="4451" y="23"/>
                  <a:pt x="4451" y="28"/>
                </a:cubicBezTo>
                <a:cubicBezTo>
                  <a:pt x="4451" y="32"/>
                  <a:pt x="4451" y="35"/>
                  <a:pt x="4449" y="38"/>
                </a:cubicBezTo>
                <a:lnTo>
                  <a:pt x="2705" y="395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836586" y="6282427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836586" y="6459423"/>
            <a:ext cx="783646" cy="966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61" h="144">
                <a:moveTo>
                  <a:pt x="580" y="0"/>
                </a:moveTo>
                <a:lnTo>
                  <a:pt x="71" y="0"/>
                </a:lnTo>
                <a:cubicBezTo>
                  <a:pt x="32" y="0"/>
                  <a:pt x="0" y="32"/>
                  <a:pt x="0" y="72"/>
                </a:cubicBezTo>
                <a:cubicBezTo>
                  <a:pt x="0" y="112"/>
                  <a:pt x="32" y="144"/>
                  <a:pt x="71" y="144"/>
                </a:cubicBezTo>
                <a:lnTo>
                  <a:pt x="1089" y="144"/>
                </a:lnTo>
                <a:cubicBezTo>
                  <a:pt x="1129" y="144"/>
                  <a:pt x="1161" y="112"/>
                  <a:pt x="1161" y="72"/>
                </a:cubicBezTo>
                <a:cubicBezTo>
                  <a:pt x="1161" y="32"/>
                  <a:pt x="1129" y="0"/>
                  <a:pt x="108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4954307" y="5549448"/>
            <a:ext cx="4408685" cy="13085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527" h="1938">
                <a:moveTo>
                  <a:pt x="95" y="1097"/>
                </a:moveTo>
                <a:lnTo>
                  <a:pt x="95" y="1229"/>
                </a:lnTo>
                <a:lnTo>
                  <a:pt x="39" y="1229"/>
                </a:lnTo>
                <a:cubicBezTo>
                  <a:pt x="32" y="1229"/>
                  <a:pt x="25" y="1230"/>
                  <a:pt x="19" y="1234"/>
                </a:cubicBezTo>
                <a:cubicBezTo>
                  <a:pt x="13" y="1237"/>
                  <a:pt x="9" y="1242"/>
                  <a:pt x="5" y="1248"/>
                </a:cubicBezTo>
                <a:cubicBezTo>
                  <a:pt x="1" y="1254"/>
                  <a:pt x="0" y="1260"/>
                  <a:pt x="0" y="1268"/>
                </a:cubicBezTo>
                <a:lnTo>
                  <a:pt x="0" y="1339"/>
                </a:lnTo>
                <a:cubicBezTo>
                  <a:pt x="0" y="1346"/>
                  <a:pt x="1" y="1352"/>
                  <a:pt x="5" y="1359"/>
                </a:cubicBezTo>
                <a:cubicBezTo>
                  <a:pt x="9" y="1365"/>
                  <a:pt x="13" y="1369"/>
                  <a:pt x="19" y="1373"/>
                </a:cubicBezTo>
                <a:cubicBezTo>
                  <a:pt x="25" y="1376"/>
                  <a:pt x="32" y="1378"/>
                  <a:pt x="39" y="1378"/>
                </a:cubicBezTo>
                <a:lnTo>
                  <a:pt x="95" y="1378"/>
                </a:lnTo>
                <a:lnTo>
                  <a:pt x="95" y="1446"/>
                </a:lnTo>
                <a:lnTo>
                  <a:pt x="39" y="1446"/>
                </a:lnTo>
                <a:cubicBezTo>
                  <a:pt x="32" y="1446"/>
                  <a:pt x="25" y="1447"/>
                  <a:pt x="19" y="1451"/>
                </a:cubicBezTo>
                <a:cubicBezTo>
                  <a:pt x="13" y="1454"/>
                  <a:pt x="9" y="1458"/>
                  <a:pt x="5" y="1465"/>
                </a:cubicBezTo>
                <a:cubicBezTo>
                  <a:pt x="1" y="1471"/>
                  <a:pt x="0" y="1478"/>
                  <a:pt x="0" y="1485"/>
                </a:cubicBezTo>
                <a:lnTo>
                  <a:pt x="0" y="1556"/>
                </a:lnTo>
                <a:cubicBezTo>
                  <a:pt x="0" y="1564"/>
                  <a:pt x="1" y="1570"/>
                  <a:pt x="5" y="1576"/>
                </a:cubicBezTo>
                <a:cubicBezTo>
                  <a:pt x="9" y="1582"/>
                  <a:pt x="13" y="1586"/>
                  <a:pt x="19" y="1590"/>
                </a:cubicBezTo>
                <a:cubicBezTo>
                  <a:pt x="25" y="1594"/>
                  <a:pt x="32" y="1595"/>
                  <a:pt x="39" y="1595"/>
                </a:cubicBezTo>
                <a:lnTo>
                  <a:pt x="95" y="1595"/>
                </a:lnTo>
                <a:lnTo>
                  <a:pt x="95" y="1661"/>
                </a:lnTo>
                <a:cubicBezTo>
                  <a:pt x="95" y="1673"/>
                  <a:pt x="97" y="1682"/>
                  <a:pt x="103" y="1692"/>
                </a:cubicBezTo>
                <a:cubicBezTo>
                  <a:pt x="108" y="1702"/>
                  <a:pt x="116" y="1709"/>
                  <a:pt x="126" y="1715"/>
                </a:cubicBezTo>
                <a:cubicBezTo>
                  <a:pt x="136" y="1720"/>
                  <a:pt x="145" y="1723"/>
                  <a:pt x="157" y="1723"/>
                </a:cubicBezTo>
                <a:lnTo>
                  <a:pt x="185" y="1723"/>
                </a:lnTo>
                <a:lnTo>
                  <a:pt x="185" y="1813"/>
                </a:lnTo>
                <a:lnTo>
                  <a:pt x="472" y="1813"/>
                </a:lnTo>
                <a:cubicBezTo>
                  <a:pt x="475" y="1820"/>
                  <a:pt x="478" y="1826"/>
                  <a:pt x="482" y="1832"/>
                </a:cubicBezTo>
                <a:cubicBezTo>
                  <a:pt x="501" y="1866"/>
                  <a:pt x="525" y="1890"/>
                  <a:pt x="559" y="1910"/>
                </a:cubicBezTo>
                <a:cubicBezTo>
                  <a:pt x="592" y="1929"/>
                  <a:pt x="626" y="1938"/>
                  <a:pt x="665" y="1938"/>
                </a:cubicBezTo>
                <a:cubicBezTo>
                  <a:pt x="704" y="1938"/>
                  <a:pt x="737" y="1929"/>
                  <a:pt x="771" y="1910"/>
                </a:cubicBezTo>
                <a:cubicBezTo>
                  <a:pt x="804" y="1890"/>
                  <a:pt x="829" y="1866"/>
                  <a:pt x="848" y="1832"/>
                </a:cubicBezTo>
                <a:cubicBezTo>
                  <a:pt x="852" y="1826"/>
                  <a:pt x="855" y="1820"/>
                  <a:pt x="858" y="1813"/>
                </a:cubicBezTo>
                <a:lnTo>
                  <a:pt x="2532" y="1813"/>
                </a:lnTo>
                <a:cubicBezTo>
                  <a:pt x="2535" y="1820"/>
                  <a:pt x="2538" y="1826"/>
                  <a:pt x="2542" y="1832"/>
                </a:cubicBezTo>
                <a:cubicBezTo>
                  <a:pt x="2562" y="1866"/>
                  <a:pt x="2585" y="1890"/>
                  <a:pt x="2619" y="1910"/>
                </a:cubicBezTo>
                <a:cubicBezTo>
                  <a:pt x="2652" y="1929"/>
                  <a:pt x="2686" y="1938"/>
                  <a:pt x="2725" y="1938"/>
                </a:cubicBezTo>
                <a:cubicBezTo>
                  <a:pt x="2764" y="1938"/>
                  <a:pt x="2797" y="1929"/>
                  <a:pt x="2831" y="1910"/>
                </a:cubicBezTo>
                <a:cubicBezTo>
                  <a:pt x="2865" y="1890"/>
                  <a:pt x="2889" y="1866"/>
                  <a:pt x="2908" y="1832"/>
                </a:cubicBezTo>
                <a:cubicBezTo>
                  <a:pt x="2912" y="1826"/>
                  <a:pt x="2915" y="1820"/>
                  <a:pt x="2918" y="1813"/>
                </a:cubicBezTo>
                <a:lnTo>
                  <a:pt x="3204" y="1813"/>
                </a:lnTo>
                <a:lnTo>
                  <a:pt x="3204" y="1723"/>
                </a:lnTo>
                <a:lnTo>
                  <a:pt x="3256" y="1723"/>
                </a:lnTo>
                <a:cubicBezTo>
                  <a:pt x="3268" y="1723"/>
                  <a:pt x="3277" y="1720"/>
                  <a:pt x="3287" y="1715"/>
                </a:cubicBezTo>
                <a:cubicBezTo>
                  <a:pt x="3297" y="1709"/>
                  <a:pt x="3304" y="1702"/>
                  <a:pt x="3310" y="1692"/>
                </a:cubicBezTo>
                <a:cubicBezTo>
                  <a:pt x="3316" y="1682"/>
                  <a:pt x="3318" y="1673"/>
                  <a:pt x="3318" y="1661"/>
                </a:cubicBezTo>
                <a:lnTo>
                  <a:pt x="3318" y="1636"/>
                </a:lnTo>
                <a:lnTo>
                  <a:pt x="3592" y="1636"/>
                </a:lnTo>
                <a:cubicBezTo>
                  <a:pt x="3603" y="1636"/>
                  <a:pt x="3614" y="1633"/>
                  <a:pt x="3624" y="1627"/>
                </a:cubicBezTo>
                <a:cubicBezTo>
                  <a:pt x="3634" y="1621"/>
                  <a:pt x="3642" y="1614"/>
                  <a:pt x="3648" y="1604"/>
                </a:cubicBezTo>
                <a:cubicBezTo>
                  <a:pt x="3650" y="1600"/>
                  <a:pt x="3652" y="1596"/>
                  <a:pt x="3653" y="1591"/>
                </a:cubicBezTo>
                <a:lnTo>
                  <a:pt x="6527" y="1591"/>
                </a:lnTo>
                <a:lnTo>
                  <a:pt x="6527" y="1450"/>
                </a:lnTo>
                <a:lnTo>
                  <a:pt x="3653" y="1450"/>
                </a:lnTo>
                <a:cubicBezTo>
                  <a:pt x="3652" y="1446"/>
                  <a:pt x="3650" y="1442"/>
                  <a:pt x="3648" y="1438"/>
                </a:cubicBezTo>
                <a:cubicBezTo>
                  <a:pt x="3642" y="1427"/>
                  <a:pt x="3634" y="1420"/>
                  <a:pt x="3624" y="1414"/>
                </a:cubicBezTo>
                <a:cubicBezTo>
                  <a:pt x="3614" y="1408"/>
                  <a:pt x="3603" y="1405"/>
                  <a:pt x="3592" y="1405"/>
                </a:cubicBezTo>
                <a:lnTo>
                  <a:pt x="3318" y="1405"/>
                </a:lnTo>
                <a:lnTo>
                  <a:pt x="3318" y="1002"/>
                </a:lnTo>
                <a:cubicBezTo>
                  <a:pt x="3318" y="991"/>
                  <a:pt x="3316" y="981"/>
                  <a:pt x="3310" y="971"/>
                </a:cubicBezTo>
                <a:cubicBezTo>
                  <a:pt x="3304" y="961"/>
                  <a:pt x="3297" y="953"/>
                  <a:pt x="3287" y="948"/>
                </a:cubicBezTo>
                <a:cubicBezTo>
                  <a:pt x="3277" y="942"/>
                  <a:pt x="3268" y="940"/>
                  <a:pt x="3256" y="940"/>
                </a:cubicBezTo>
                <a:lnTo>
                  <a:pt x="3220" y="940"/>
                </a:lnTo>
                <a:lnTo>
                  <a:pt x="3220" y="463"/>
                </a:lnTo>
                <a:lnTo>
                  <a:pt x="3318" y="463"/>
                </a:lnTo>
                <a:lnTo>
                  <a:pt x="3318" y="487"/>
                </a:lnTo>
                <a:cubicBezTo>
                  <a:pt x="3318" y="498"/>
                  <a:pt x="3320" y="508"/>
                  <a:pt x="3326" y="518"/>
                </a:cubicBezTo>
                <a:cubicBezTo>
                  <a:pt x="3331" y="528"/>
                  <a:pt x="3339" y="534"/>
                  <a:pt x="3349" y="540"/>
                </a:cubicBezTo>
                <a:cubicBezTo>
                  <a:pt x="3359" y="545"/>
                  <a:pt x="3369" y="549"/>
                  <a:pt x="3380" y="549"/>
                </a:cubicBezTo>
                <a:lnTo>
                  <a:pt x="4351" y="549"/>
                </a:lnTo>
                <a:cubicBezTo>
                  <a:pt x="4363" y="549"/>
                  <a:pt x="4372" y="545"/>
                  <a:pt x="4382" y="540"/>
                </a:cubicBezTo>
                <a:cubicBezTo>
                  <a:pt x="4392" y="534"/>
                  <a:pt x="4399" y="528"/>
                  <a:pt x="4405" y="518"/>
                </a:cubicBezTo>
                <a:cubicBezTo>
                  <a:pt x="4411" y="508"/>
                  <a:pt x="4413" y="498"/>
                  <a:pt x="4413" y="487"/>
                </a:cubicBezTo>
                <a:lnTo>
                  <a:pt x="4413" y="270"/>
                </a:lnTo>
                <a:cubicBezTo>
                  <a:pt x="4413" y="259"/>
                  <a:pt x="4411" y="249"/>
                  <a:pt x="4405" y="239"/>
                </a:cubicBezTo>
                <a:cubicBezTo>
                  <a:pt x="4399" y="229"/>
                  <a:pt x="4392" y="222"/>
                  <a:pt x="4382" y="217"/>
                </a:cubicBezTo>
                <a:cubicBezTo>
                  <a:pt x="4372" y="211"/>
                  <a:pt x="4363" y="208"/>
                  <a:pt x="4351" y="208"/>
                </a:cubicBezTo>
                <a:lnTo>
                  <a:pt x="3380" y="208"/>
                </a:lnTo>
                <a:cubicBezTo>
                  <a:pt x="3369" y="208"/>
                  <a:pt x="3359" y="211"/>
                  <a:pt x="3349" y="217"/>
                </a:cubicBezTo>
                <a:cubicBezTo>
                  <a:pt x="3339" y="222"/>
                  <a:pt x="3331" y="229"/>
                  <a:pt x="3326" y="239"/>
                </a:cubicBezTo>
                <a:cubicBezTo>
                  <a:pt x="3320" y="249"/>
                  <a:pt x="3318" y="259"/>
                  <a:pt x="3318" y="270"/>
                </a:cubicBezTo>
                <a:lnTo>
                  <a:pt x="3318" y="293"/>
                </a:lnTo>
                <a:lnTo>
                  <a:pt x="3034" y="293"/>
                </a:lnTo>
                <a:lnTo>
                  <a:pt x="3034" y="745"/>
                </a:lnTo>
                <a:lnTo>
                  <a:pt x="2757" y="745"/>
                </a:lnTo>
                <a:lnTo>
                  <a:pt x="2757" y="116"/>
                </a:lnTo>
                <a:cubicBezTo>
                  <a:pt x="2757" y="94"/>
                  <a:pt x="2752" y="76"/>
                  <a:pt x="2741" y="58"/>
                </a:cubicBezTo>
                <a:cubicBezTo>
                  <a:pt x="2730" y="39"/>
                  <a:pt x="2717" y="26"/>
                  <a:pt x="2699" y="15"/>
                </a:cubicBezTo>
                <a:cubicBezTo>
                  <a:pt x="2680" y="4"/>
                  <a:pt x="2662" y="0"/>
                  <a:pt x="2641" y="0"/>
                </a:cubicBezTo>
                <a:lnTo>
                  <a:pt x="417" y="0"/>
                </a:lnTo>
                <a:cubicBezTo>
                  <a:pt x="396" y="0"/>
                  <a:pt x="377" y="4"/>
                  <a:pt x="359" y="15"/>
                </a:cubicBezTo>
                <a:cubicBezTo>
                  <a:pt x="340" y="26"/>
                  <a:pt x="328" y="39"/>
                  <a:pt x="317" y="58"/>
                </a:cubicBezTo>
                <a:cubicBezTo>
                  <a:pt x="306" y="76"/>
                  <a:pt x="302" y="94"/>
                  <a:pt x="302" y="116"/>
                </a:cubicBezTo>
                <a:lnTo>
                  <a:pt x="302" y="743"/>
                </a:lnTo>
                <a:lnTo>
                  <a:pt x="200" y="743"/>
                </a:lnTo>
                <a:lnTo>
                  <a:pt x="200" y="578"/>
                </a:lnTo>
                <a:cubicBezTo>
                  <a:pt x="200" y="567"/>
                  <a:pt x="196" y="557"/>
                  <a:pt x="191" y="548"/>
                </a:cubicBezTo>
                <a:cubicBezTo>
                  <a:pt x="185" y="538"/>
                  <a:pt x="179" y="531"/>
                  <a:pt x="169" y="525"/>
                </a:cubicBezTo>
                <a:cubicBezTo>
                  <a:pt x="159" y="519"/>
                  <a:pt x="149" y="517"/>
                  <a:pt x="138" y="517"/>
                </a:cubicBezTo>
                <a:lnTo>
                  <a:pt x="62" y="517"/>
                </a:lnTo>
                <a:cubicBezTo>
                  <a:pt x="50" y="517"/>
                  <a:pt x="41" y="519"/>
                  <a:pt x="31" y="525"/>
                </a:cubicBezTo>
                <a:cubicBezTo>
                  <a:pt x="21" y="531"/>
                  <a:pt x="14" y="538"/>
                  <a:pt x="8" y="548"/>
                </a:cubicBezTo>
                <a:cubicBezTo>
                  <a:pt x="3" y="557"/>
                  <a:pt x="0" y="567"/>
                  <a:pt x="0" y="578"/>
                </a:cubicBezTo>
                <a:lnTo>
                  <a:pt x="0" y="1016"/>
                </a:lnTo>
                <a:cubicBezTo>
                  <a:pt x="0" y="1027"/>
                  <a:pt x="2" y="1037"/>
                  <a:pt x="8" y="1047"/>
                </a:cubicBezTo>
                <a:cubicBezTo>
                  <a:pt x="14" y="1056"/>
                  <a:pt x="21" y="1063"/>
                  <a:pt x="31" y="1069"/>
                </a:cubicBezTo>
                <a:cubicBezTo>
                  <a:pt x="32" y="1070"/>
                  <a:pt x="32" y="1070"/>
                  <a:pt x="33" y="1070"/>
                </a:cubicBezTo>
                <a:close/>
                <a:moveTo>
                  <a:pt x="490" y="46"/>
                </a:moveTo>
                <a:lnTo>
                  <a:pt x="1187" y="743"/>
                </a:lnTo>
                <a:lnTo>
                  <a:pt x="726" y="743"/>
                </a:lnTo>
                <a:lnTo>
                  <a:pt x="348" y="364"/>
                </a:lnTo>
                <a:lnTo>
                  <a:pt x="348" y="116"/>
                </a:lnTo>
                <a:cubicBezTo>
                  <a:pt x="348" y="103"/>
                  <a:pt x="351" y="92"/>
                  <a:pt x="357" y="81"/>
                </a:cubicBezTo>
                <a:cubicBezTo>
                  <a:pt x="364" y="70"/>
                  <a:pt x="372" y="62"/>
                  <a:pt x="383" y="56"/>
                </a:cubicBezTo>
                <a:cubicBezTo>
                  <a:pt x="394" y="49"/>
                  <a:pt x="405" y="46"/>
                  <a:pt x="417" y="46"/>
                </a:cubicBezTo>
                <a:close/>
                <a:moveTo>
                  <a:pt x="1415" y="46"/>
                </a:moveTo>
                <a:lnTo>
                  <a:pt x="2112" y="743"/>
                </a:lnTo>
                <a:lnTo>
                  <a:pt x="1650" y="743"/>
                </a:lnTo>
                <a:lnTo>
                  <a:pt x="953" y="46"/>
                </a:lnTo>
                <a:close/>
                <a:moveTo>
                  <a:pt x="2709" y="743"/>
                </a:moveTo>
                <a:lnTo>
                  <a:pt x="2573" y="743"/>
                </a:lnTo>
                <a:lnTo>
                  <a:pt x="1876" y="46"/>
                </a:lnTo>
                <a:lnTo>
                  <a:pt x="2336" y="46"/>
                </a:lnTo>
                <a:lnTo>
                  <a:pt x="2709" y="419"/>
                </a:lnTo>
                <a:close/>
                <a:moveTo>
                  <a:pt x="300" y="941"/>
                </a:moveTo>
                <a:lnTo>
                  <a:pt x="2755" y="941"/>
                </a:lnTo>
                <a:lnTo>
                  <a:pt x="2755" y="1637"/>
                </a:lnTo>
                <a:lnTo>
                  <a:pt x="300" y="1637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5456" y="6356739"/>
            <a:ext cx="102009" cy="19928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2" h="296">
                <a:moveTo>
                  <a:pt x="0" y="36"/>
                </a:moveTo>
                <a:cubicBezTo>
                  <a:pt x="0" y="62"/>
                  <a:pt x="0" y="103"/>
                  <a:pt x="5" y="149"/>
                </a:cubicBezTo>
                <a:cubicBezTo>
                  <a:pt x="10" y="227"/>
                  <a:pt x="19" y="296"/>
                  <a:pt x="19" y="296"/>
                </a:cubicBezTo>
                <a:lnTo>
                  <a:pt x="149" y="172"/>
                </a:lnTo>
                <a:cubicBezTo>
                  <a:pt x="148" y="152"/>
                  <a:pt x="148" y="135"/>
                  <a:pt x="148" y="115"/>
                </a:cubicBezTo>
                <a:cubicBezTo>
                  <a:pt x="148" y="81"/>
                  <a:pt x="149" y="52"/>
                  <a:pt x="152" y="19"/>
                </a:cubicBezTo>
                <a:cubicBezTo>
                  <a:pt x="155" y="-15"/>
                  <a:pt x="8" y="1"/>
                  <a:pt x="0" y="3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373154" y="6487797"/>
            <a:ext cx="191183" cy="10471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" h="156">
                <a:moveTo>
                  <a:pt x="258" y="154"/>
                </a:moveTo>
                <a:cubicBezTo>
                  <a:pt x="291" y="146"/>
                  <a:pt x="283" y="5"/>
                  <a:pt x="283" y="5"/>
                </a:cubicBezTo>
                <a:cubicBezTo>
                  <a:pt x="267" y="6"/>
                  <a:pt x="253" y="6"/>
                  <a:pt x="237" y="6"/>
                </a:cubicBezTo>
                <a:cubicBezTo>
                  <a:pt x="199" y="6"/>
                  <a:pt x="167" y="4"/>
                  <a:pt x="129" y="0"/>
                </a:cubicBezTo>
                <a:lnTo>
                  <a:pt x="0" y="124"/>
                </a:lnTo>
                <a:cubicBezTo>
                  <a:pt x="0" y="124"/>
                  <a:pt x="68" y="137"/>
                  <a:pt x="146" y="146"/>
                </a:cubicBezTo>
                <a:cubicBezTo>
                  <a:pt x="190" y="151"/>
                  <a:pt x="249" y="155"/>
                  <a:pt x="257" y="15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345456" y="6246623"/>
            <a:ext cx="314810" cy="133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199">
                <a:moveTo>
                  <a:pt x="0" y="191"/>
                </a:moveTo>
                <a:lnTo>
                  <a:pt x="0" y="199"/>
                </a:lnTo>
                <a:cubicBezTo>
                  <a:pt x="1" y="195"/>
                  <a:pt x="3" y="192"/>
                  <a:pt x="5" y="188"/>
                </a:cubicBezTo>
                <a:cubicBezTo>
                  <a:pt x="6" y="186"/>
                  <a:pt x="8" y="184"/>
                  <a:pt x="10" y="181"/>
                </a:cubicBezTo>
                <a:cubicBezTo>
                  <a:pt x="14" y="177"/>
                  <a:pt x="18" y="173"/>
                  <a:pt x="23" y="170"/>
                </a:cubicBezTo>
                <a:cubicBezTo>
                  <a:pt x="30" y="166"/>
                  <a:pt x="36" y="164"/>
                  <a:pt x="44" y="163"/>
                </a:cubicBezTo>
                <a:cubicBezTo>
                  <a:pt x="80" y="159"/>
                  <a:pt x="131" y="153"/>
                  <a:pt x="184" y="151"/>
                </a:cubicBezTo>
                <a:cubicBezTo>
                  <a:pt x="199" y="151"/>
                  <a:pt x="211" y="151"/>
                  <a:pt x="226" y="151"/>
                </a:cubicBezTo>
                <a:cubicBezTo>
                  <a:pt x="266" y="151"/>
                  <a:pt x="299" y="152"/>
                  <a:pt x="338" y="156"/>
                </a:cubicBezTo>
                <a:lnTo>
                  <a:pt x="467" y="33"/>
                </a:lnTo>
                <a:cubicBezTo>
                  <a:pt x="467" y="33"/>
                  <a:pt x="399" y="20"/>
                  <a:pt x="321" y="11"/>
                </a:cubicBezTo>
                <a:cubicBezTo>
                  <a:pt x="271" y="5"/>
                  <a:pt x="226" y="2"/>
                  <a:pt x="201" y="0"/>
                </a:cubicBezTo>
                <a:cubicBezTo>
                  <a:pt x="200" y="0"/>
                  <a:pt x="199" y="0"/>
                  <a:pt x="198" y="0"/>
                </a:cubicBezTo>
                <a:cubicBezTo>
                  <a:pt x="190" y="0"/>
                  <a:pt x="182" y="2"/>
                  <a:pt x="175" y="7"/>
                </a:cubicBezTo>
                <a:cubicBezTo>
                  <a:pt x="171" y="9"/>
                  <a:pt x="168" y="11"/>
                  <a:pt x="165" y="14"/>
                </a:cubicBezTo>
                <a:lnTo>
                  <a:pt x="16" y="155"/>
                </a:lnTo>
                <a:cubicBezTo>
                  <a:pt x="12" y="159"/>
                  <a:pt x="9" y="163"/>
                  <a:pt x="6" y="167"/>
                </a:cubicBezTo>
                <a:cubicBezTo>
                  <a:pt x="2" y="175"/>
                  <a:pt x="0" y="182"/>
                  <a:pt x="0" y="190"/>
                </a:cubicBezTo>
                <a:cubicBezTo>
                  <a:pt x="0" y="191"/>
                  <a:pt x="0" y="191"/>
                  <a:pt x="0" y="19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10"/>
          <p:cNvSpPr/>
          <p:nvPr/>
        </p:nvSpPr>
        <p:spPr>
          <a:xfrm>
            <a:off x="5546772" y="6283103"/>
            <a:ext cx="139840" cy="3087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8" h="458">
                <a:moveTo>
                  <a:pt x="8" y="458"/>
                </a:moveTo>
                <a:lnTo>
                  <a:pt x="0" y="458"/>
                </a:lnTo>
                <a:cubicBezTo>
                  <a:pt x="4" y="457"/>
                  <a:pt x="8" y="456"/>
                  <a:pt x="12" y="453"/>
                </a:cubicBezTo>
                <a:cubicBezTo>
                  <a:pt x="14" y="452"/>
                  <a:pt x="16" y="451"/>
                  <a:pt x="17" y="450"/>
                </a:cubicBezTo>
                <a:cubicBezTo>
                  <a:pt x="23" y="445"/>
                  <a:pt x="27" y="441"/>
                  <a:pt x="31" y="435"/>
                </a:cubicBezTo>
                <a:cubicBezTo>
                  <a:pt x="34" y="429"/>
                  <a:pt x="36" y="423"/>
                  <a:pt x="37" y="416"/>
                </a:cubicBezTo>
                <a:cubicBezTo>
                  <a:pt x="43" y="381"/>
                  <a:pt x="52" y="330"/>
                  <a:pt x="56" y="277"/>
                </a:cubicBezTo>
                <a:cubicBezTo>
                  <a:pt x="59" y="244"/>
                  <a:pt x="60" y="215"/>
                  <a:pt x="60" y="181"/>
                </a:cubicBezTo>
                <a:cubicBezTo>
                  <a:pt x="60" y="161"/>
                  <a:pt x="60" y="144"/>
                  <a:pt x="59" y="124"/>
                </a:cubicBezTo>
                <a:lnTo>
                  <a:pt x="188" y="0"/>
                </a:lnTo>
                <a:cubicBezTo>
                  <a:pt x="188" y="0"/>
                  <a:pt x="198" y="69"/>
                  <a:pt x="203" y="147"/>
                </a:cubicBezTo>
                <a:cubicBezTo>
                  <a:pt x="207" y="198"/>
                  <a:pt x="208" y="242"/>
                  <a:pt x="208" y="268"/>
                </a:cubicBezTo>
                <a:cubicBezTo>
                  <a:pt x="208" y="277"/>
                  <a:pt x="206" y="285"/>
                  <a:pt x="202" y="292"/>
                </a:cubicBezTo>
                <a:cubicBezTo>
                  <a:pt x="199" y="297"/>
                  <a:pt x="196" y="300"/>
                  <a:pt x="192" y="303"/>
                </a:cubicBezTo>
                <a:lnTo>
                  <a:pt x="44" y="445"/>
                </a:lnTo>
                <a:cubicBezTo>
                  <a:pt x="41" y="448"/>
                  <a:pt x="38" y="450"/>
                  <a:pt x="35" y="452"/>
                </a:cubicBezTo>
                <a:cubicBezTo>
                  <a:pt x="27" y="456"/>
                  <a:pt x="20" y="458"/>
                  <a:pt x="11" y="458"/>
                </a:cubicBezTo>
                <a:cubicBezTo>
                  <a:pt x="10" y="458"/>
                  <a:pt x="9" y="458"/>
                  <a:pt x="8" y="45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" name="Rectangle 1"/>
          <p:cNvSpPr/>
          <p:nvPr userDrawn="1"/>
        </p:nvSpPr>
        <p:spPr>
          <a:xfrm flipV="1">
            <a:off x="9359363" y="6527797"/>
            <a:ext cx="2933700" cy="9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205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GoT">
    <p:bg>
      <p:bgPr>
        <a:solidFill>
          <a:srgbClr val="6F2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146" y="5096202"/>
            <a:ext cx="10803709" cy="61492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691062" y="1019062"/>
            <a:ext cx="2809876" cy="3197966"/>
            <a:chOff x="380880" y="202680"/>
            <a:chExt cx="3276360" cy="3728879"/>
          </a:xfrm>
          <a:solidFill>
            <a:schemeClr val="bg2"/>
          </a:solidFill>
        </p:grpSpPr>
        <p:sp>
          <p:nvSpPr>
            <p:cNvPr id="11" name="Freeform: Shape 1"/>
            <p:cNvSpPr/>
            <p:nvPr/>
          </p:nvSpPr>
          <p:spPr>
            <a:xfrm>
              <a:off x="380880" y="1150560"/>
              <a:ext cx="1031399" cy="2758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6" h="7663">
                  <a:moveTo>
                    <a:pt x="2866" y="2701"/>
                  </a:moveTo>
                  <a:lnTo>
                    <a:pt x="2866" y="4163"/>
                  </a:lnTo>
                  <a:lnTo>
                    <a:pt x="2854" y="4163"/>
                  </a:lnTo>
                  <a:lnTo>
                    <a:pt x="2854" y="6983"/>
                  </a:lnTo>
                  <a:cubicBezTo>
                    <a:pt x="2854" y="7371"/>
                    <a:pt x="2562" y="7663"/>
                    <a:pt x="2174" y="7663"/>
                  </a:cubicBezTo>
                  <a:cubicBezTo>
                    <a:pt x="1787" y="7663"/>
                    <a:pt x="1495" y="7371"/>
                    <a:pt x="1495" y="6983"/>
                  </a:cubicBezTo>
                  <a:lnTo>
                    <a:pt x="1495" y="4163"/>
                  </a:lnTo>
                  <a:lnTo>
                    <a:pt x="1363" y="4163"/>
                  </a:lnTo>
                  <a:lnTo>
                    <a:pt x="1363" y="6983"/>
                  </a:lnTo>
                  <a:cubicBezTo>
                    <a:pt x="1363" y="7371"/>
                    <a:pt x="1071" y="7663"/>
                    <a:pt x="683" y="7663"/>
                  </a:cubicBezTo>
                  <a:cubicBezTo>
                    <a:pt x="295" y="7663"/>
                    <a:pt x="3" y="7371"/>
                    <a:pt x="3" y="6983"/>
                  </a:cubicBezTo>
                  <a:lnTo>
                    <a:pt x="3" y="4163"/>
                  </a:lnTo>
                  <a:lnTo>
                    <a:pt x="1" y="4114"/>
                  </a:lnTo>
                  <a:lnTo>
                    <a:pt x="0" y="416"/>
                  </a:lnTo>
                  <a:lnTo>
                    <a:pt x="5" y="416"/>
                  </a:lnTo>
                  <a:cubicBezTo>
                    <a:pt x="35" y="180"/>
                    <a:pt x="235" y="0"/>
                    <a:pt x="478" y="0"/>
                  </a:cubicBezTo>
                  <a:lnTo>
                    <a:pt x="2387" y="0"/>
                  </a:lnTo>
                  <a:cubicBezTo>
                    <a:pt x="2631" y="0"/>
                    <a:pt x="2831" y="180"/>
                    <a:pt x="2861" y="416"/>
                  </a:cubicBezTo>
                  <a:lnTo>
                    <a:pt x="2865" y="416"/>
                  </a:lnTo>
                  <a:lnTo>
                    <a:pt x="2866" y="465"/>
                  </a:lnTo>
                  <a:lnTo>
                    <a:pt x="2866" y="883"/>
                  </a:lnTo>
                  <a:cubicBezTo>
                    <a:pt x="2782" y="898"/>
                    <a:pt x="2701" y="931"/>
                    <a:pt x="2625" y="980"/>
                  </a:cubicBezTo>
                  <a:cubicBezTo>
                    <a:pt x="2501" y="1060"/>
                    <a:pt x="2411" y="1173"/>
                    <a:pt x="2365" y="1305"/>
                  </a:cubicBezTo>
                  <a:cubicBezTo>
                    <a:pt x="2361" y="1316"/>
                    <a:pt x="2358" y="1327"/>
                    <a:pt x="2355" y="1338"/>
                  </a:cubicBezTo>
                  <a:cubicBezTo>
                    <a:pt x="2198" y="1310"/>
                    <a:pt x="2036" y="1344"/>
                    <a:pt x="1896" y="1435"/>
                  </a:cubicBezTo>
                  <a:cubicBezTo>
                    <a:pt x="1772" y="1516"/>
                    <a:pt x="1682" y="1628"/>
                    <a:pt x="1636" y="1760"/>
                  </a:cubicBezTo>
                  <a:cubicBezTo>
                    <a:pt x="1573" y="1942"/>
                    <a:pt x="1599" y="2143"/>
                    <a:pt x="1709" y="2312"/>
                  </a:cubicBezTo>
                  <a:lnTo>
                    <a:pt x="1890" y="2591"/>
                  </a:lnTo>
                  <a:cubicBezTo>
                    <a:pt x="2084" y="2889"/>
                    <a:pt x="2469" y="2971"/>
                    <a:pt x="2768" y="2778"/>
                  </a:cubicBezTo>
                  <a:cubicBezTo>
                    <a:pt x="2803" y="2755"/>
                    <a:pt x="2836" y="2729"/>
                    <a:pt x="2866" y="270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2"/>
            <p:cNvSpPr/>
            <p:nvPr/>
          </p:nvSpPr>
          <p:spPr>
            <a:xfrm>
              <a:off x="433079" y="202680"/>
              <a:ext cx="899279" cy="898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9" h="2498">
                  <a:moveTo>
                    <a:pt x="1853" y="1763"/>
                  </a:moveTo>
                  <a:cubicBezTo>
                    <a:pt x="1853" y="1910"/>
                    <a:pt x="1674" y="2029"/>
                    <a:pt x="1454" y="2029"/>
                  </a:cubicBezTo>
                  <a:cubicBezTo>
                    <a:pt x="1233" y="2029"/>
                    <a:pt x="1055" y="1910"/>
                    <a:pt x="1055" y="1763"/>
                  </a:cubicBezTo>
                  <a:close/>
                  <a:moveTo>
                    <a:pt x="1802" y="1461"/>
                  </a:moveTo>
                  <a:cubicBezTo>
                    <a:pt x="1718" y="1461"/>
                    <a:pt x="1650" y="1393"/>
                    <a:pt x="1650" y="1309"/>
                  </a:cubicBezTo>
                  <a:cubicBezTo>
                    <a:pt x="1650" y="1224"/>
                    <a:pt x="1718" y="1156"/>
                    <a:pt x="1802" y="1156"/>
                  </a:cubicBezTo>
                  <a:cubicBezTo>
                    <a:pt x="1886" y="1156"/>
                    <a:pt x="1955" y="1224"/>
                    <a:pt x="1955" y="1309"/>
                  </a:cubicBezTo>
                  <a:cubicBezTo>
                    <a:pt x="1955" y="1393"/>
                    <a:pt x="1886" y="1461"/>
                    <a:pt x="1802" y="1461"/>
                  </a:cubicBezTo>
                  <a:close/>
                  <a:moveTo>
                    <a:pt x="1048" y="1461"/>
                  </a:moveTo>
                  <a:cubicBezTo>
                    <a:pt x="964" y="1461"/>
                    <a:pt x="896" y="1393"/>
                    <a:pt x="896" y="1309"/>
                  </a:cubicBezTo>
                  <a:cubicBezTo>
                    <a:pt x="896" y="1224"/>
                    <a:pt x="964" y="1156"/>
                    <a:pt x="1048" y="1156"/>
                  </a:cubicBezTo>
                  <a:cubicBezTo>
                    <a:pt x="1132" y="1156"/>
                    <a:pt x="1201" y="1224"/>
                    <a:pt x="1201" y="1309"/>
                  </a:cubicBezTo>
                  <a:cubicBezTo>
                    <a:pt x="1201" y="1393"/>
                    <a:pt x="1132" y="1461"/>
                    <a:pt x="1048" y="1461"/>
                  </a:cubicBezTo>
                  <a:close/>
                  <a:moveTo>
                    <a:pt x="1249" y="0"/>
                  </a:moveTo>
                  <a:cubicBezTo>
                    <a:pt x="561" y="0"/>
                    <a:pt x="0" y="560"/>
                    <a:pt x="0" y="1249"/>
                  </a:cubicBezTo>
                  <a:cubicBezTo>
                    <a:pt x="0" y="1937"/>
                    <a:pt x="560" y="2498"/>
                    <a:pt x="1249" y="2498"/>
                  </a:cubicBezTo>
                  <a:cubicBezTo>
                    <a:pt x="1937" y="2498"/>
                    <a:pt x="2499" y="1937"/>
                    <a:pt x="2499" y="1249"/>
                  </a:cubicBezTo>
                  <a:cubicBezTo>
                    <a:pt x="2499" y="560"/>
                    <a:pt x="1938" y="0"/>
                    <a:pt x="1249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3"/>
            <p:cNvSpPr/>
            <p:nvPr/>
          </p:nvSpPr>
          <p:spPr>
            <a:xfrm>
              <a:off x="1278360" y="15231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6" y="1152"/>
                  </a:moveTo>
                  <a:cubicBezTo>
                    <a:pt x="680" y="1305"/>
                    <a:pt x="402" y="1228"/>
                    <a:pt x="262" y="1013"/>
                  </a:cubicBezTo>
                  <a:cubicBezTo>
                    <a:pt x="190" y="901"/>
                    <a:pt x="81" y="734"/>
                    <a:pt x="81" y="734"/>
                  </a:cubicBezTo>
                  <a:cubicBezTo>
                    <a:pt x="-61" y="515"/>
                    <a:pt x="-16" y="233"/>
                    <a:pt x="220" y="80"/>
                  </a:cubicBezTo>
                  <a:cubicBezTo>
                    <a:pt x="457" y="-73"/>
                    <a:pt x="735" y="4"/>
                    <a:pt x="874" y="219"/>
                  </a:cubicBezTo>
                  <a:cubicBezTo>
                    <a:pt x="947" y="331"/>
                    <a:pt x="1055" y="498"/>
                    <a:pt x="1055" y="498"/>
                  </a:cubicBezTo>
                  <a:cubicBezTo>
                    <a:pt x="1197" y="717"/>
                    <a:pt x="1152" y="999"/>
                    <a:pt x="916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4"/>
            <p:cNvSpPr/>
            <p:nvPr/>
          </p:nvSpPr>
          <p:spPr>
            <a:xfrm>
              <a:off x="1015919" y="1686960"/>
              <a:ext cx="408240" cy="443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5" h="1232">
                  <a:moveTo>
                    <a:pt x="915" y="1152"/>
                  </a:moveTo>
                  <a:cubicBezTo>
                    <a:pt x="679" y="1305"/>
                    <a:pt x="402" y="1228"/>
                    <a:pt x="262" y="1013"/>
                  </a:cubicBezTo>
                  <a:cubicBezTo>
                    <a:pt x="189" y="901"/>
                    <a:pt x="81" y="734"/>
                    <a:pt x="81" y="734"/>
                  </a:cubicBezTo>
                  <a:cubicBezTo>
                    <a:pt x="-61" y="515"/>
                    <a:pt x="-16" y="234"/>
                    <a:pt x="220" y="81"/>
                  </a:cubicBezTo>
                  <a:cubicBezTo>
                    <a:pt x="456" y="-73"/>
                    <a:pt x="734" y="4"/>
                    <a:pt x="874" y="220"/>
                  </a:cubicBezTo>
                  <a:cubicBezTo>
                    <a:pt x="946" y="332"/>
                    <a:pt x="1055" y="499"/>
                    <a:pt x="1055" y="499"/>
                  </a:cubicBezTo>
                  <a:cubicBezTo>
                    <a:pt x="1197" y="718"/>
                    <a:pt x="1152" y="999"/>
                    <a:pt x="915" y="1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5"/>
            <p:cNvSpPr/>
            <p:nvPr/>
          </p:nvSpPr>
          <p:spPr>
            <a:xfrm>
              <a:off x="1478160" y="1847519"/>
              <a:ext cx="2179080" cy="20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54" h="5790">
                  <a:moveTo>
                    <a:pt x="4130" y="1318"/>
                  </a:moveTo>
                  <a:lnTo>
                    <a:pt x="2838" y="1309"/>
                  </a:lnTo>
                  <a:lnTo>
                    <a:pt x="2832" y="2066"/>
                  </a:lnTo>
                  <a:lnTo>
                    <a:pt x="4125" y="2075"/>
                  </a:lnTo>
                  <a:close/>
                  <a:moveTo>
                    <a:pt x="4316" y="1319"/>
                  </a:moveTo>
                  <a:lnTo>
                    <a:pt x="5572" y="1328"/>
                  </a:lnTo>
                  <a:lnTo>
                    <a:pt x="5389" y="2084"/>
                  </a:lnTo>
                  <a:lnTo>
                    <a:pt x="4311" y="2077"/>
                  </a:lnTo>
                  <a:close/>
                  <a:moveTo>
                    <a:pt x="4118" y="3155"/>
                  </a:moveTo>
                  <a:lnTo>
                    <a:pt x="2825" y="3146"/>
                  </a:lnTo>
                  <a:lnTo>
                    <a:pt x="2831" y="2252"/>
                  </a:lnTo>
                  <a:lnTo>
                    <a:pt x="4124" y="2261"/>
                  </a:lnTo>
                  <a:close/>
                  <a:moveTo>
                    <a:pt x="4304" y="3156"/>
                  </a:moveTo>
                  <a:lnTo>
                    <a:pt x="5127" y="3162"/>
                  </a:lnTo>
                  <a:lnTo>
                    <a:pt x="5344" y="2270"/>
                  </a:lnTo>
                  <a:lnTo>
                    <a:pt x="4310" y="2263"/>
                  </a:lnTo>
                  <a:close/>
                  <a:moveTo>
                    <a:pt x="2652" y="1308"/>
                  </a:moveTo>
                  <a:lnTo>
                    <a:pt x="1449" y="1299"/>
                  </a:lnTo>
                  <a:lnTo>
                    <a:pt x="1655" y="2058"/>
                  </a:lnTo>
                  <a:lnTo>
                    <a:pt x="2646" y="2065"/>
                  </a:lnTo>
                  <a:close/>
                  <a:moveTo>
                    <a:pt x="2639" y="3145"/>
                  </a:moveTo>
                  <a:lnTo>
                    <a:pt x="1947" y="3140"/>
                  </a:lnTo>
                  <a:lnTo>
                    <a:pt x="1705" y="2244"/>
                  </a:lnTo>
                  <a:lnTo>
                    <a:pt x="2645" y="2251"/>
                  </a:lnTo>
                  <a:close/>
                  <a:moveTo>
                    <a:pt x="1346" y="919"/>
                  </a:moveTo>
                  <a:lnTo>
                    <a:pt x="1137" y="145"/>
                  </a:lnTo>
                  <a:cubicBezTo>
                    <a:pt x="1115" y="63"/>
                    <a:pt x="1041" y="6"/>
                    <a:pt x="955" y="5"/>
                  </a:cubicBezTo>
                  <a:lnTo>
                    <a:pt x="192" y="0"/>
                  </a:lnTo>
                  <a:cubicBezTo>
                    <a:pt x="87" y="-1"/>
                    <a:pt x="1" y="83"/>
                    <a:pt x="0" y="188"/>
                  </a:cubicBezTo>
                  <a:cubicBezTo>
                    <a:pt x="0" y="293"/>
                    <a:pt x="84" y="379"/>
                    <a:pt x="189" y="379"/>
                  </a:cubicBezTo>
                  <a:lnTo>
                    <a:pt x="808" y="384"/>
                  </a:lnTo>
                  <a:lnTo>
                    <a:pt x="1911" y="4458"/>
                  </a:lnTo>
                  <a:cubicBezTo>
                    <a:pt x="1933" y="4541"/>
                    <a:pt x="2007" y="4598"/>
                    <a:pt x="2093" y="4598"/>
                  </a:cubicBezTo>
                  <a:lnTo>
                    <a:pt x="5235" y="4621"/>
                  </a:lnTo>
                  <a:cubicBezTo>
                    <a:pt x="5340" y="4621"/>
                    <a:pt x="5426" y="4537"/>
                    <a:pt x="5426" y="4432"/>
                  </a:cubicBezTo>
                  <a:cubicBezTo>
                    <a:pt x="5427" y="4327"/>
                    <a:pt x="5343" y="4242"/>
                    <a:pt x="5238" y="4241"/>
                  </a:cubicBezTo>
                  <a:lnTo>
                    <a:pt x="2239" y="4220"/>
                  </a:lnTo>
                  <a:lnTo>
                    <a:pt x="2050" y="3520"/>
                  </a:lnTo>
                  <a:lnTo>
                    <a:pt x="5425" y="3544"/>
                  </a:lnTo>
                  <a:lnTo>
                    <a:pt x="6054" y="952"/>
                  </a:lnTo>
                  <a:close/>
                  <a:moveTo>
                    <a:pt x="2835" y="5276"/>
                  </a:moveTo>
                  <a:cubicBezTo>
                    <a:pt x="2834" y="5550"/>
                    <a:pt x="2609" y="5771"/>
                    <a:pt x="2334" y="5769"/>
                  </a:cubicBezTo>
                  <a:cubicBezTo>
                    <a:pt x="2059" y="5767"/>
                    <a:pt x="1837" y="5543"/>
                    <a:pt x="1839" y="5269"/>
                  </a:cubicBezTo>
                  <a:cubicBezTo>
                    <a:pt x="1841" y="4994"/>
                    <a:pt x="2066" y="4772"/>
                    <a:pt x="2341" y="4774"/>
                  </a:cubicBezTo>
                  <a:cubicBezTo>
                    <a:pt x="2616" y="4776"/>
                    <a:pt x="2837" y="5001"/>
                    <a:pt x="2835" y="5276"/>
                  </a:cubicBezTo>
                  <a:close/>
                  <a:moveTo>
                    <a:pt x="5756" y="5296"/>
                  </a:moveTo>
                  <a:cubicBezTo>
                    <a:pt x="5755" y="5570"/>
                    <a:pt x="5530" y="5792"/>
                    <a:pt x="5255" y="5790"/>
                  </a:cubicBezTo>
                  <a:cubicBezTo>
                    <a:pt x="4980" y="5788"/>
                    <a:pt x="4758" y="5563"/>
                    <a:pt x="4760" y="5289"/>
                  </a:cubicBezTo>
                  <a:cubicBezTo>
                    <a:pt x="4762" y="5014"/>
                    <a:pt x="4987" y="4793"/>
                    <a:pt x="5262" y="4795"/>
                  </a:cubicBezTo>
                  <a:cubicBezTo>
                    <a:pt x="5537" y="4797"/>
                    <a:pt x="5758" y="5021"/>
                    <a:pt x="5756" y="52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6"/>
            <p:cNvSpPr/>
            <p:nvPr/>
          </p:nvSpPr>
          <p:spPr>
            <a:xfrm>
              <a:off x="2021759" y="177480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7"/>
            <p:cNvSpPr/>
            <p:nvPr/>
          </p:nvSpPr>
          <p:spPr>
            <a:xfrm>
              <a:off x="2275919" y="1103400"/>
              <a:ext cx="328320" cy="585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1626">
                  <a:moveTo>
                    <a:pt x="913" y="6"/>
                  </a:moveTo>
                  <a:lnTo>
                    <a:pt x="901" y="1626"/>
                  </a:lnTo>
                  <a:lnTo>
                    <a:pt x="0" y="162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8"/>
            <p:cNvSpPr/>
            <p:nvPr/>
          </p:nvSpPr>
          <p:spPr>
            <a:xfrm>
              <a:off x="2676600" y="642960"/>
              <a:ext cx="585360" cy="327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7" h="912">
                  <a:moveTo>
                    <a:pt x="1621" y="912"/>
                  </a:moveTo>
                  <a:lnTo>
                    <a:pt x="0" y="901"/>
                  </a:lnTo>
                  <a:lnTo>
                    <a:pt x="6" y="0"/>
                  </a:lnTo>
                  <a:lnTo>
                    <a:pt x="1627" y="1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9"/>
            <p:cNvSpPr/>
            <p:nvPr/>
          </p:nvSpPr>
          <p:spPr>
            <a:xfrm>
              <a:off x="2677680" y="247680"/>
              <a:ext cx="328320" cy="321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3" h="895">
                  <a:moveTo>
                    <a:pt x="0" y="883"/>
                  </a:moveTo>
                  <a:lnTo>
                    <a:pt x="12" y="0"/>
                  </a:lnTo>
                  <a:lnTo>
                    <a:pt x="913" y="13"/>
                  </a:lnTo>
                  <a:lnTo>
                    <a:pt x="901" y="8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0"/>
            <p:cNvSpPr/>
            <p:nvPr/>
          </p:nvSpPr>
          <p:spPr>
            <a:xfrm>
              <a:off x="2676600" y="1638360"/>
              <a:ext cx="586440" cy="473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0" h="1316">
                  <a:moveTo>
                    <a:pt x="1621" y="1316"/>
                  </a:moveTo>
                  <a:lnTo>
                    <a:pt x="0" y="1305"/>
                  </a:lnTo>
                  <a:lnTo>
                    <a:pt x="9" y="0"/>
                  </a:lnTo>
                  <a:lnTo>
                    <a:pt x="1630" y="1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1"/>
            <p:cNvSpPr/>
            <p:nvPr/>
          </p:nvSpPr>
          <p:spPr>
            <a:xfrm>
              <a:off x="3338639" y="1640880"/>
              <a:ext cx="239040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5" h="1309">
                  <a:moveTo>
                    <a:pt x="656" y="1309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665" y="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2"/>
            <p:cNvSpPr/>
            <p:nvPr/>
          </p:nvSpPr>
          <p:spPr>
            <a:xfrm>
              <a:off x="2676600" y="1069559"/>
              <a:ext cx="849959" cy="475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2" h="1321">
                  <a:moveTo>
                    <a:pt x="2353" y="1321"/>
                  </a:moveTo>
                  <a:lnTo>
                    <a:pt x="0" y="1304"/>
                  </a:lnTo>
                  <a:lnTo>
                    <a:pt x="9" y="0"/>
                  </a:lnTo>
                  <a:lnTo>
                    <a:pt x="2362" y="1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51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fly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4156" y="2196535"/>
            <a:ext cx="7697954" cy="614923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848854" y="1463288"/>
            <a:ext cx="1468382" cy="2459684"/>
            <a:chOff x="4032359" y="2056680"/>
            <a:chExt cx="2091961" cy="3504240"/>
          </a:xfrm>
          <a:solidFill>
            <a:schemeClr val="bg1"/>
          </a:solidFill>
        </p:grpSpPr>
        <p:sp>
          <p:nvSpPr>
            <p:cNvPr id="7" name="Freeform: Shape 2"/>
            <p:cNvSpPr/>
            <p:nvPr/>
          </p:nvSpPr>
          <p:spPr>
            <a:xfrm>
              <a:off x="5373000" y="432180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57"/>
                  </a:moveTo>
                  <a:lnTo>
                    <a:pt x="395" y="57"/>
                  </a:lnTo>
                  <a:lnTo>
                    <a:pt x="395" y="0"/>
                  </a:lnTo>
                  <a:lnTo>
                    <a:pt x="178" y="0"/>
                  </a:lnTo>
                  <a:lnTo>
                    <a:pt x="178" y="33"/>
                  </a:lnTo>
                  <a:lnTo>
                    <a:pt x="0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" name="Freeform: Shape 3"/>
            <p:cNvSpPr/>
            <p:nvPr/>
          </p:nvSpPr>
          <p:spPr>
            <a:xfrm>
              <a:off x="5443920" y="3671999"/>
              <a:ext cx="70920" cy="62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750">
                  <a:moveTo>
                    <a:pt x="198" y="65"/>
                  </a:moveTo>
                  <a:lnTo>
                    <a:pt x="0" y="0"/>
                  </a:lnTo>
                  <a:lnTo>
                    <a:pt x="0" y="1750"/>
                  </a:lnTo>
                  <a:lnTo>
                    <a:pt x="198" y="175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: Shape 4"/>
            <p:cNvSpPr/>
            <p:nvPr/>
          </p:nvSpPr>
          <p:spPr>
            <a:xfrm>
              <a:off x="5373000" y="4372560"/>
              <a:ext cx="14184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57">
                  <a:moveTo>
                    <a:pt x="0" y="0"/>
                  </a:moveTo>
                  <a:lnTo>
                    <a:pt x="395" y="0"/>
                  </a:lnTo>
                  <a:lnTo>
                    <a:pt x="395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5"/>
            <p:cNvSpPr/>
            <p:nvPr/>
          </p:nvSpPr>
          <p:spPr>
            <a:xfrm>
              <a:off x="5373000" y="4423320"/>
              <a:ext cx="17244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226">
                  <a:moveTo>
                    <a:pt x="0" y="226"/>
                  </a:moveTo>
                  <a:lnTo>
                    <a:pt x="480" y="226"/>
                  </a:lnTo>
                  <a:cubicBezTo>
                    <a:pt x="480" y="72"/>
                    <a:pt x="385" y="0"/>
                    <a:pt x="38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6"/>
            <p:cNvSpPr/>
            <p:nvPr/>
          </p:nvSpPr>
          <p:spPr>
            <a:xfrm>
              <a:off x="500760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7" y="113"/>
                    <a:pt x="56" y="113"/>
                  </a:cubicBezTo>
                  <a:cubicBezTo>
                    <a:pt x="24" y="113"/>
                    <a:pt x="0" y="88"/>
                    <a:pt x="0" y="57"/>
                  </a:cubicBezTo>
                  <a:cubicBezTo>
                    <a:pt x="0" y="25"/>
                    <a:pt x="24" y="0"/>
                    <a:pt x="56" y="0"/>
                  </a:cubicBezTo>
                  <a:cubicBezTo>
                    <a:pt x="87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"/>
            <p:cNvSpPr/>
            <p:nvPr/>
          </p:nvSpPr>
          <p:spPr>
            <a:xfrm>
              <a:off x="521028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8"/>
            <p:cNvSpPr/>
            <p:nvPr/>
          </p:nvSpPr>
          <p:spPr>
            <a:xfrm>
              <a:off x="5118840" y="2249640"/>
              <a:ext cx="40320" cy="40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113" y="57"/>
                  </a:moveTo>
                  <a:cubicBezTo>
                    <a:pt x="113" y="88"/>
                    <a:pt x="88" y="113"/>
                    <a:pt x="57" y="113"/>
                  </a:cubicBez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3" y="25"/>
                    <a:pt x="113" y="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4" name="Freeform: Shape 9"/>
            <p:cNvSpPr/>
            <p:nvPr/>
          </p:nvSpPr>
          <p:spPr>
            <a:xfrm>
              <a:off x="4875480" y="2320920"/>
              <a:ext cx="131760" cy="22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21">
                  <a:moveTo>
                    <a:pt x="293" y="0"/>
                  </a:moveTo>
                  <a:lnTo>
                    <a:pt x="0" y="585"/>
                  </a:lnTo>
                  <a:cubicBezTo>
                    <a:pt x="18" y="599"/>
                    <a:pt x="37" y="611"/>
                    <a:pt x="57" y="621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5" name="Freeform: Shape 10"/>
            <p:cNvSpPr/>
            <p:nvPr/>
          </p:nvSpPr>
          <p:spPr>
            <a:xfrm>
              <a:off x="4906079" y="2320920"/>
              <a:ext cx="14184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649">
                  <a:moveTo>
                    <a:pt x="320" y="0"/>
                  </a:moveTo>
                  <a:lnTo>
                    <a:pt x="0" y="632"/>
                  </a:lnTo>
                  <a:cubicBezTo>
                    <a:pt x="21" y="639"/>
                    <a:pt x="43" y="645"/>
                    <a:pt x="66" y="649"/>
                  </a:cubicBezTo>
                  <a:lnTo>
                    <a:pt x="39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4946759" y="2320920"/>
              <a:ext cx="131760" cy="23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7" h="649">
                  <a:moveTo>
                    <a:pt x="329" y="0"/>
                  </a:moveTo>
                  <a:lnTo>
                    <a:pt x="0" y="649"/>
                  </a:lnTo>
                  <a:cubicBezTo>
                    <a:pt x="13" y="648"/>
                    <a:pt x="26" y="646"/>
                    <a:pt x="39" y="644"/>
                  </a:cubicBezTo>
                  <a:lnTo>
                    <a:pt x="367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: Shape 12"/>
            <p:cNvSpPr/>
            <p:nvPr/>
          </p:nvSpPr>
          <p:spPr>
            <a:xfrm>
              <a:off x="5169600" y="2320920"/>
              <a:ext cx="91080" cy="151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423">
                  <a:moveTo>
                    <a:pt x="201" y="0"/>
                  </a:moveTo>
                  <a:lnTo>
                    <a:pt x="184" y="0"/>
                  </a:lnTo>
                  <a:lnTo>
                    <a:pt x="0" y="375"/>
                  </a:lnTo>
                  <a:cubicBezTo>
                    <a:pt x="19" y="390"/>
                    <a:pt x="32" y="403"/>
                    <a:pt x="37" y="408"/>
                  </a:cubicBezTo>
                  <a:lnTo>
                    <a:pt x="42" y="413"/>
                  </a:lnTo>
                  <a:lnTo>
                    <a:pt x="49" y="423"/>
                  </a:lnTo>
                  <a:lnTo>
                    <a:pt x="254" y="3"/>
                  </a:lnTo>
                  <a:cubicBezTo>
                    <a:pt x="238" y="1"/>
                    <a:pt x="220" y="0"/>
                    <a:pt x="20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: Shape 13"/>
            <p:cNvSpPr/>
            <p:nvPr/>
          </p:nvSpPr>
          <p:spPr>
            <a:xfrm>
              <a:off x="5200200" y="2320920"/>
              <a:ext cx="101160" cy="18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" h="508">
                  <a:moveTo>
                    <a:pt x="221" y="0"/>
                  </a:moveTo>
                  <a:lnTo>
                    <a:pt x="0" y="448"/>
                  </a:lnTo>
                  <a:cubicBezTo>
                    <a:pt x="16" y="471"/>
                    <a:pt x="31" y="490"/>
                    <a:pt x="44" y="508"/>
                  </a:cubicBezTo>
                  <a:lnTo>
                    <a:pt x="282" y="24"/>
                  </a:lnTo>
                  <a:cubicBezTo>
                    <a:pt x="265" y="13"/>
                    <a:pt x="244" y="5"/>
                    <a:pt x="22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: Shape 14"/>
            <p:cNvSpPr/>
            <p:nvPr/>
          </p:nvSpPr>
          <p:spPr>
            <a:xfrm>
              <a:off x="4499640" y="2056680"/>
              <a:ext cx="852839" cy="85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0" h="2371">
                  <a:moveTo>
                    <a:pt x="1216" y="1670"/>
                  </a:moveTo>
                  <a:cubicBezTo>
                    <a:pt x="1226" y="1579"/>
                    <a:pt x="1305" y="1507"/>
                    <a:pt x="1400" y="1507"/>
                  </a:cubicBezTo>
                  <a:lnTo>
                    <a:pt x="2069" y="1507"/>
                  </a:lnTo>
                  <a:cubicBezTo>
                    <a:pt x="2164" y="1507"/>
                    <a:pt x="2243" y="1579"/>
                    <a:pt x="2253" y="1670"/>
                  </a:cubicBezTo>
                  <a:close/>
                  <a:moveTo>
                    <a:pt x="1775" y="1924"/>
                  </a:moveTo>
                  <a:lnTo>
                    <a:pt x="1694" y="1924"/>
                  </a:lnTo>
                  <a:cubicBezTo>
                    <a:pt x="1597" y="1924"/>
                    <a:pt x="1517" y="1848"/>
                    <a:pt x="1510" y="1753"/>
                  </a:cubicBezTo>
                  <a:lnTo>
                    <a:pt x="1959" y="1753"/>
                  </a:lnTo>
                  <a:cubicBezTo>
                    <a:pt x="1952" y="1848"/>
                    <a:pt x="1872" y="1924"/>
                    <a:pt x="1775" y="1924"/>
                  </a:cubicBezTo>
                  <a:close/>
                  <a:moveTo>
                    <a:pt x="2210" y="1450"/>
                  </a:moveTo>
                  <a:cubicBezTo>
                    <a:pt x="2031" y="1488"/>
                    <a:pt x="1954" y="1368"/>
                    <a:pt x="1844" y="1212"/>
                  </a:cubicBezTo>
                  <a:cubicBezTo>
                    <a:pt x="1844" y="1212"/>
                    <a:pt x="1785" y="1150"/>
                    <a:pt x="1726" y="1150"/>
                  </a:cubicBezTo>
                  <a:cubicBezTo>
                    <a:pt x="1668" y="1150"/>
                    <a:pt x="1651" y="1206"/>
                    <a:pt x="1651" y="1206"/>
                  </a:cubicBezTo>
                  <a:cubicBezTo>
                    <a:pt x="1589" y="1371"/>
                    <a:pt x="1431" y="1488"/>
                    <a:pt x="1245" y="1488"/>
                  </a:cubicBezTo>
                  <a:cubicBezTo>
                    <a:pt x="1005" y="1488"/>
                    <a:pt x="810" y="1294"/>
                    <a:pt x="810" y="1055"/>
                  </a:cubicBezTo>
                  <a:cubicBezTo>
                    <a:pt x="810" y="816"/>
                    <a:pt x="1005" y="622"/>
                    <a:pt x="1245" y="622"/>
                  </a:cubicBezTo>
                  <a:lnTo>
                    <a:pt x="1273" y="622"/>
                  </a:lnTo>
                  <a:lnTo>
                    <a:pt x="1273" y="589"/>
                  </a:lnTo>
                  <a:cubicBezTo>
                    <a:pt x="1273" y="501"/>
                    <a:pt x="1345" y="429"/>
                    <a:pt x="1433" y="429"/>
                  </a:cubicBezTo>
                  <a:lnTo>
                    <a:pt x="1981" y="429"/>
                  </a:lnTo>
                  <a:cubicBezTo>
                    <a:pt x="2069" y="429"/>
                    <a:pt x="2141" y="501"/>
                    <a:pt x="2141" y="589"/>
                  </a:cubicBezTo>
                  <a:lnTo>
                    <a:pt x="2141" y="625"/>
                  </a:lnTo>
                  <a:cubicBezTo>
                    <a:pt x="2190" y="630"/>
                    <a:pt x="2232" y="641"/>
                    <a:pt x="2268" y="660"/>
                  </a:cubicBezTo>
                  <a:cubicBezTo>
                    <a:pt x="2100" y="313"/>
                    <a:pt x="1768" y="60"/>
                    <a:pt x="1372" y="0"/>
                  </a:cubicBezTo>
                  <a:cubicBezTo>
                    <a:pt x="1555" y="61"/>
                    <a:pt x="1708" y="185"/>
                    <a:pt x="1802" y="341"/>
                  </a:cubicBezTo>
                  <a:lnTo>
                    <a:pt x="1544" y="341"/>
                  </a:lnTo>
                  <a:cubicBezTo>
                    <a:pt x="1431" y="167"/>
                    <a:pt x="1239" y="40"/>
                    <a:pt x="1013" y="0"/>
                  </a:cubicBezTo>
                  <a:cubicBezTo>
                    <a:pt x="550" y="69"/>
                    <a:pt x="174" y="402"/>
                    <a:pt x="44" y="841"/>
                  </a:cubicBezTo>
                  <a:lnTo>
                    <a:pt x="762" y="841"/>
                  </a:lnTo>
                  <a:cubicBezTo>
                    <a:pt x="733" y="908"/>
                    <a:pt x="717" y="980"/>
                    <a:pt x="717" y="1055"/>
                  </a:cubicBezTo>
                  <a:cubicBezTo>
                    <a:pt x="717" y="1137"/>
                    <a:pt x="736" y="1216"/>
                    <a:pt x="771" y="1288"/>
                  </a:cubicBezTo>
                  <a:lnTo>
                    <a:pt x="0" y="1288"/>
                  </a:lnTo>
                  <a:cubicBezTo>
                    <a:pt x="55" y="1895"/>
                    <a:pt x="567" y="2371"/>
                    <a:pt x="1191" y="2371"/>
                  </a:cubicBezTo>
                  <a:cubicBezTo>
                    <a:pt x="1783" y="2371"/>
                    <a:pt x="2274" y="1942"/>
                    <a:pt x="2370" y="1380"/>
                  </a:cubicBezTo>
                  <a:cubicBezTo>
                    <a:pt x="2332" y="1412"/>
                    <a:pt x="2279" y="1435"/>
                    <a:pt x="2210" y="145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: Shape 15"/>
            <p:cNvSpPr/>
            <p:nvPr/>
          </p:nvSpPr>
          <p:spPr>
            <a:xfrm>
              <a:off x="4225319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0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0" y="282"/>
                    <a:pt x="565" y="282"/>
                  </a:cubicBezTo>
                  <a:cubicBezTo>
                    <a:pt x="709" y="282"/>
                    <a:pt x="844" y="271"/>
                    <a:pt x="947" y="250"/>
                  </a:cubicBezTo>
                  <a:cubicBezTo>
                    <a:pt x="998" y="240"/>
                    <a:pt x="1039" y="228"/>
                    <a:pt x="1068" y="214"/>
                  </a:cubicBezTo>
                  <a:cubicBezTo>
                    <a:pt x="1108" y="195"/>
                    <a:pt x="1129" y="170"/>
                    <a:pt x="1129" y="141"/>
                  </a:cubicBezTo>
                  <a:cubicBezTo>
                    <a:pt x="1129" y="112"/>
                    <a:pt x="1108" y="87"/>
                    <a:pt x="1068" y="68"/>
                  </a:cubicBezTo>
                  <a:cubicBezTo>
                    <a:pt x="1039" y="54"/>
                    <a:pt x="998" y="42"/>
                    <a:pt x="947" y="32"/>
                  </a:cubicBezTo>
                  <a:cubicBezTo>
                    <a:pt x="844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0" y="248"/>
                    <a:pt x="32" y="200"/>
                    <a:pt x="32" y="141"/>
                  </a:cubicBezTo>
                  <a:cubicBezTo>
                    <a:pt x="32" y="82"/>
                    <a:pt x="270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: Shape 16"/>
            <p:cNvSpPr/>
            <p:nvPr/>
          </p:nvSpPr>
          <p:spPr>
            <a:xfrm>
              <a:off x="4164480" y="4738320"/>
              <a:ext cx="5176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9" h="282">
                  <a:moveTo>
                    <a:pt x="719" y="0"/>
                  </a:moveTo>
                  <a:cubicBezTo>
                    <a:pt x="534" y="0"/>
                    <a:pt x="360" y="11"/>
                    <a:pt x="229" y="32"/>
                  </a:cubicBezTo>
                  <a:cubicBezTo>
                    <a:pt x="164" y="42"/>
                    <a:pt x="112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2" y="228"/>
                    <a:pt x="164" y="240"/>
                    <a:pt x="229" y="251"/>
                  </a:cubicBezTo>
                  <a:cubicBezTo>
                    <a:pt x="360" y="271"/>
                    <a:pt x="533" y="282"/>
                    <a:pt x="719" y="282"/>
                  </a:cubicBezTo>
                  <a:cubicBezTo>
                    <a:pt x="904" y="282"/>
                    <a:pt x="1079" y="271"/>
                    <a:pt x="1210" y="251"/>
                  </a:cubicBezTo>
                  <a:cubicBezTo>
                    <a:pt x="1275" y="240"/>
                    <a:pt x="1327" y="228"/>
                    <a:pt x="1363" y="215"/>
                  </a:cubicBezTo>
                  <a:cubicBezTo>
                    <a:pt x="1384" y="207"/>
                    <a:pt x="1439" y="187"/>
                    <a:pt x="1439" y="141"/>
                  </a:cubicBezTo>
                  <a:cubicBezTo>
                    <a:pt x="1439" y="95"/>
                    <a:pt x="1384" y="75"/>
                    <a:pt x="1363" y="67"/>
                  </a:cubicBezTo>
                  <a:cubicBezTo>
                    <a:pt x="1327" y="54"/>
                    <a:pt x="1275" y="42"/>
                    <a:pt x="1210" y="32"/>
                  </a:cubicBezTo>
                  <a:cubicBezTo>
                    <a:pt x="1079" y="11"/>
                    <a:pt x="905" y="0"/>
                    <a:pt x="719" y="0"/>
                  </a:cubicBezTo>
                  <a:close/>
                  <a:moveTo>
                    <a:pt x="719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8" y="248"/>
                    <a:pt x="719" y="248"/>
                  </a:cubicBezTo>
                  <a:cubicBezTo>
                    <a:pt x="339" y="248"/>
                    <a:pt x="32" y="200"/>
                    <a:pt x="32" y="141"/>
                  </a:cubicBezTo>
                  <a:cubicBezTo>
                    <a:pt x="32" y="82"/>
                    <a:pt x="340" y="34"/>
                    <a:pt x="7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: Shape 17"/>
            <p:cNvSpPr/>
            <p:nvPr/>
          </p:nvSpPr>
          <p:spPr>
            <a:xfrm>
              <a:off x="4133880" y="4880520"/>
              <a:ext cx="58896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7" h="282">
                  <a:moveTo>
                    <a:pt x="819" y="0"/>
                  </a:moveTo>
                  <a:cubicBezTo>
                    <a:pt x="607" y="0"/>
                    <a:pt x="408" y="11"/>
                    <a:pt x="259" y="32"/>
                  </a:cubicBezTo>
                  <a:cubicBezTo>
                    <a:pt x="185" y="42"/>
                    <a:pt x="126" y="54"/>
                    <a:pt x="85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5" y="216"/>
                  </a:cubicBezTo>
                  <a:cubicBezTo>
                    <a:pt x="126" y="229"/>
                    <a:pt x="185" y="241"/>
                    <a:pt x="259" y="251"/>
                  </a:cubicBezTo>
                  <a:cubicBezTo>
                    <a:pt x="408" y="271"/>
                    <a:pt x="607" y="282"/>
                    <a:pt x="819" y="282"/>
                  </a:cubicBezTo>
                  <a:cubicBezTo>
                    <a:pt x="1030" y="282"/>
                    <a:pt x="1229" y="271"/>
                    <a:pt x="1378" y="251"/>
                  </a:cubicBezTo>
                  <a:cubicBezTo>
                    <a:pt x="1452" y="241"/>
                    <a:pt x="1511" y="229"/>
                    <a:pt x="1552" y="216"/>
                  </a:cubicBezTo>
                  <a:cubicBezTo>
                    <a:pt x="1592" y="203"/>
                    <a:pt x="1637" y="182"/>
                    <a:pt x="1637" y="141"/>
                  </a:cubicBezTo>
                  <a:cubicBezTo>
                    <a:pt x="1637" y="99"/>
                    <a:pt x="1592" y="80"/>
                    <a:pt x="1552" y="67"/>
                  </a:cubicBezTo>
                  <a:cubicBezTo>
                    <a:pt x="1511" y="54"/>
                    <a:pt x="1452" y="42"/>
                    <a:pt x="1378" y="32"/>
                  </a:cubicBezTo>
                  <a:cubicBezTo>
                    <a:pt x="1229" y="11"/>
                    <a:pt x="1030" y="0"/>
                    <a:pt x="819" y="0"/>
                  </a:cubicBezTo>
                  <a:close/>
                  <a:moveTo>
                    <a:pt x="819" y="34"/>
                  </a:moveTo>
                  <a:cubicBezTo>
                    <a:pt x="1253" y="34"/>
                    <a:pt x="1605" y="82"/>
                    <a:pt x="1605" y="141"/>
                  </a:cubicBezTo>
                  <a:cubicBezTo>
                    <a:pt x="1605" y="200"/>
                    <a:pt x="1253" y="248"/>
                    <a:pt x="819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9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: Shape 18"/>
            <p:cNvSpPr/>
            <p:nvPr/>
          </p:nvSpPr>
          <p:spPr>
            <a:xfrm>
              <a:off x="5169600" y="4586040"/>
              <a:ext cx="40608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9" h="282">
                  <a:moveTo>
                    <a:pt x="565" y="0"/>
                  </a:moveTo>
                  <a:cubicBezTo>
                    <a:pt x="421" y="0"/>
                    <a:pt x="285" y="11"/>
                    <a:pt x="182" y="32"/>
                  </a:cubicBezTo>
                  <a:cubicBezTo>
                    <a:pt x="131" y="42"/>
                    <a:pt x="90" y="54"/>
                    <a:pt x="61" y="68"/>
                  </a:cubicBezTo>
                  <a:cubicBezTo>
                    <a:pt x="21" y="87"/>
                    <a:pt x="0" y="112"/>
                    <a:pt x="0" y="141"/>
                  </a:cubicBezTo>
                  <a:cubicBezTo>
                    <a:pt x="0" y="170"/>
                    <a:pt x="21" y="195"/>
                    <a:pt x="61" y="214"/>
                  </a:cubicBezTo>
                  <a:cubicBezTo>
                    <a:pt x="90" y="228"/>
                    <a:pt x="131" y="240"/>
                    <a:pt x="182" y="250"/>
                  </a:cubicBezTo>
                  <a:cubicBezTo>
                    <a:pt x="285" y="271"/>
                    <a:pt x="421" y="282"/>
                    <a:pt x="565" y="282"/>
                  </a:cubicBezTo>
                  <a:cubicBezTo>
                    <a:pt x="709" y="282"/>
                    <a:pt x="845" y="271"/>
                    <a:pt x="947" y="250"/>
                  </a:cubicBezTo>
                  <a:cubicBezTo>
                    <a:pt x="999" y="240"/>
                    <a:pt x="1039" y="228"/>
                    <a:pt x="1068" y="214"/>
                  </a:cubicBezTo>
                  <a:cubicBezTo>
                    <a:pt x="1109" y="195"/>
                    <a:pt x="1129" y="170"/>
                    <a:pt x="1129" y="141"/>
                  </a:cubicBezTo>
                  <a:cubicBezTo>
                    <a:pt x="1129" y="112"/>
                    <a:pt x="1109" y="87"/>
                    <a:pt x="1068" y="68"/>
                  </a:cubicBezTo>
                  <a:cubicBezTo>
                    <a:pt x="1039" y="54"/>
                    <a:pt x="999" y="42"/>
                    <a:pt x="947" y="32"/>
                  </a:cubicBezTo>
                  <a:cubicBezTo>
                    <a:pt x="845" y="11"/>
                    <a:pt x="709" y="0"/>
                    <a:pt x="565" y="0"/>
                  </a:cubicBezTo>
                  <a:close/>
                  <a:moveTo>
                    <a:pt x="565" y="34"/>
                  </a:moveTo>
                  <a:cubicBezTo>
                    <a:pt x="859" y="34"/>
                    <a:pt x="1097" y="82"/>
                    <a:pt x="1097" y="141"/>
                  </a:cubicBezTo>
                  <a:cubicBezTo>
                    <a:pt x="1097" y="200"/>
                    <a:pt x="859" y="248"/>
                    <a:pt x="565" y="248"/>
                  </a:cubicBezTo>
                  <a:cubicBezTo>
                    <a:pt x="271" y="248"/>
                    <a:pt x="32" y="200"/>
                    <a:pt x="32" y="141"/>
                  </a:cubicBezTo>
                  <a:cubicBezTo>
                    <a:pt x="32" y="82"/>
                    <a:pt x="271" y="34"/>
                    <a:pt x="565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: Shape 19"/>
            <p:cNvSpPr/>
            <p:nvPr/>
          </p:nvSpPr>
          <p:spPr>
            <a:xfrm>
              <a:off x="5118840" y="4738320"/>
              <a:ext cx="518039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282">
                  <a:moveTo>
                    <a:pt x="720" y="0"/>
                  </a:moveTo>
                  <a:cubicBezTo>
                    <a:pt x="535" y="0"/>
                    <a:pt x="361" y="11"/>
                    <a:pt x="229" y="32"/>
                  </a:cubicBezTo>
                  <a:cubicBezTo>
                    <a:pt x="164" y="42"/>
                    <a:pt x="113" y="54"/>
                    <a:pt x="76" y="67"/>
                  </a:cubicBezTo>
                  <a:cubicBezTo>
                    <a:pt x="55" y="75"/>
                    <a:pt x="0" y="95"/>
                    <a:pt x="0" y="141"/>
                  </a:cubicBezTo>
                  <a:cubicBezTo>
                    <a:pt x="0" y="187"/>
                    <a:pt x="55" y="207"/>
                    <a:pt x="76" y="215"/>
                  </a:cubicBezTo>
                  <a:cubicBezTo>
                    <a:pt x="113" y="228"/>
                    <a:pt x="164" y="240"/>
                    <a:pt x="229" y="251"/>
                  </a:cubicBezTo>
                  <a:cubicBezTo>
                    <a:pt x="361" y="271"/>
                    <a:pt x="535" y="282"/>
                    <a:pt x="720" y="282"/>
                  </a:cubicBezTo>
                  <a:cubicBezTo>
                    <a:pt x="905" y="282"/>
                    <a:pt x="1079" y="271"/>
                    <a:pt x="1211" y="251"/>
                  </a:cubicBezTo>
                  <a:cubicBezTo>
                    <a:pt x="1276" y="240"/>
                    <a:pt x="1327" y="228"/>
                    <a:pt x="1364" y="215"/>
                  </a:cubicBezTo>
                  <a:cubicBezTo>
                    <a:pt x="1385" y="207"/>
                    <a:pt x="1440" y="187"/>
                    <a:pt x="1440" y="141"/>
                  </a:cubicBezTo>
                  <a:cubicBezTo>
                    <a:pt x="1440" y="95"/>
                    <a:pt x="1385" y="75"/>
                    <a:pt x="1364" y="67"/>
                  </a:cubicBezTo>
                  <a:cubicBezTo>
                    <a:pt x="1327" y="54"/>
                    <a:pt x="1276" y="42"/>
                    <a:pt x="1211" y="32"/>
                  </a:cubicBezTo>
                  <a:cubicBezTo>
                    <a:pt x="1079" y="11"/>
                    <a:pt x="905" y="0"/>
                    <a:pt x="720" y="0"/>
                  </a:cubicBezTo>
                  <a:close/>
                  <a:moveTo>
                    <a:pt x="720" y="34"/>
                  </a:moveTo>
                  <a:cubicBezTo>
                    <a:pt x="1099" y="34"/>
                    <a:pt x="1407" y="82"/>
                    <a:pt x="1407" y="141"/>
                  </a:cubicBezTo>
                  <a:cubicBezTo>
                    <a:pt x="1407" y="200"/>
                    <a:pt x="1099" y="248"/>
                    <a:pt x="720" y="248"/>
                  </a:cubicBezTo>
                  <a:cubicBezTo>
                    <a:pt x="340" y="248"/>
                    <a:pt x="33" y="200"/>
                    <a:pt x="33" y="141"/>
                  </a:cubicBezTo>
                  <a:cubicBezTo>
                    <a:pt x="33" y="82"/>
                    <a:pt x="340" y="34"/>
                    <a:pt x="720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: Shape 20"/>
            <p:cNvSpPr/>
            <p:nvPr/>
          </p:nvSpPr>
          <p:spPr>
            <a:xfrm>
              <a:off x="5078880" y="4880520"/>
              <a:ext cx="588600" cy="101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6" h="282">
                  <a:moveTo>
                    <a:pt x="818" y="0"/>
                  </a:moveTo>
                  <a:cubicBezTo>
                    <a:pt x="607" y="0"/>
                    <a:pt x="408" y="11"/>
                    <a:pt x="258" y="32"/>
                  </a:cubicBezTo>
                  <a:cubicBezTo>
                    <a:pt x="184" y="42"/>
                    <a:pt x="125" y="54"/>
                    <a:pt x="84" y="67"/>
                  </a:cubicBezTo>
                  <a:cubicBezTo>
                    <a:pt x="45" y="80"/>
                    <a:pt x="0" y="99"/>
                    <a:pt x="0" y="141"/>
                  </a:cubicBezTo>
                  <a:cubicBezTo>
                    <a:pt x="0" y="182"/>
                    <a:pt x="45" y="203"/>
                    <a:pt x="84" y="216"/>
                  </a:cubicBezTo>
                  <a:cubicBezTo>
                    <a:pt x="125" y="229"/>
                    <a:pt x="184" y="241"/>
                    <a:pt x="258" y="251"/>
                  </a:cubicBezTo>
                  <a:cubicBezTo>
                    <a:pt x="408" y="271"/>
                    <a:pt x="607" y="282"/>
                    <a:pt x="818" y="282"/>
                  </a:cubicBezTo>
                  <a:cubicBezTo>
                    <a:pt x="1029" y="282"/>
                    <a:pt x="1228" y="271"/>
                    <a:pt x="1378" y="251"/>
                  </a:cubicBezTo>
                  <a:cubicBezTo>
                    <a:pt x="1452" y="241"/>
                    <a:pt x="1510" y="229"/>
                    <a:pt x="1552" y="216"/>
                  </a:cubicBezTo>
                  <a:cubicBezTo>
                    <a:pt x="1591" y="203"/>
                    <a:pt x="1636" y="182"/>
                    <a:pt x="1636" y="141"/>
                  </a:cubicBezTo>
                  <a:cubicBezTo>
                    <a:pt x="1636" y="99"/>
                    <a:pt x="1591" y="80"/>
                    <a:pt x="1552" y="67"/>
                  </a:cubicBezTo>
                  <a:cubicBezTo>
                    <a:pt x="1510" y="54"/>
                    <a:pt x="1452" y="42"/>
                    <a:pt x="1378" y="32"/>
                  </a:cubicBezTo>
                  <a:cubicBezTo>
                    <a:pt x="1228" y="11"/>
                    <a:pt x="1029" y="0"/>
                    <a:pt x="818" y="0"/>
                  </a:cubicBezTo>
                  <a:close/>
                  <a:moveTo>
                    <a:pt x="818" y="34"/>
                  </a:moveTo>
                  <a:cubicBezTo>
                    <a:pt x="1252" y="34"/>
                    <a:pt x="1604" y="82"/>
                    <a:pt x="1604" y="141"/>
                  </a:cubicBezTo>
                  <a:cubicBezTo>
                    <a:pt x="1604" y="200"/>
                    <a:pt x="1252" y="248"/>
                    <a:pt x="818" y="248"/>
                  </a:cubicBezTo>
                  <a:cubicBezTo>
                    <a:pt x="384" y="248"/>
                    <a:pt x="32" y="200"/>
                    <a:pt x="32" y="141"/>
                  </a:cubicBezTo>
                  <a:cubicBezTo>
                    <a:pt x="32" y="82"/>
                    <a:pt x="384" y="34"/>
                    <a:pt x="818" y="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: Shape 21"/>
            <p:cNvSpPr/>
            <p:nvPr/>
          </p:nvSpPr>
          <p:spPr>
            <a:xfrm>
              <a:off x="4032359" y="3489839"/>
              <a:ext cx="131040" cy="27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58">
                  <a:moveTo>
                    <a:pt x="167" y="0"/>
                  </a:moveTo>
                  <a:lnTo>
                    <a:pt x="82" y="113"/>
                  </a:lnTo>
                  <a:cubicBezTo>
                    <a:pt x="3" y="220"/>
                    <a:pt x="-20" y="353"/>
                    <a:pt x="18" y="473"/>
                  </a:cubicBezTo>
                  <a:cubicBezTo>
                    <a:pt x="19" y="478"/>
                    <a:pt x="20" y="482"/>
                    <a:pt x="22" y="487"/>
                  </a:cubicBezTo>
                  <a:cubicBezTo>
                    <a:pt x="61" y="594"/>
                    <a:pt x="130" y="689"/>
                    <a:pt x="226" y="758"/>
                  </a:cubicBezTo>
                  <a:cubicBezTo>
                    <a:pt x="311" y="675"/>
                    <a:pt x="365" y="547"/>
                    <a:pt x="365" y="403"/>
                  </a:cubicBezTo>
                  <a:cubicBezTo>
                    <a:pt x="365" y="228"/>
                    <a:pt x="285" y="76"/>
                    <a:pt x="16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: Shape 22"/>
            <p:cNvSpPr/>
            <p:nvPr/>
          </p:nvSpPr>
          <p:spPr>
            <a:xfrm>
              <a:off x="4987440" y="4189679"/>
              <a:ext cx="1926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424">
                  <a:moveTo>
                    <a:pt x="536" y="133"/>
                  </a:moveTo>
                  <a:cubicBezTo>
                    <a:pt x="536" y="60"/>
                    <a:pt x="479" y="0"/>
                    <a:pt x="410" y="0"/>
                  </a:cubicBezTo>
                  <a:lnTo>
                    <a:pt x="125" y="0"/>
                  </a:lnTo>
                  <a:cubicBezTo>
                    <a:pt x="56" y="0"/>
                    <a:pt x="0" y="60"/>
                    <a:pt x="0" y="133"/>
                  </a:cubicBezTo>
                  <a:lnTo>
                    <a:pt x="0" y="291"/>
                  </a:lnTo>
                  <a:cubicBezTo>
                    <a:pt x="0" y="364"/>
                    <a:pt x="56" y="424"/>
                    <a:pt x="125" y="424"/>
                  </a:cubicBezTo>
                  <a:lnTo>
                    <a:pt x="410" y="424"/>
                  </a:lnTo>
                  <a:cubicBezTo>
                    <a:pt x="479" y="424"/>
                    <a:pt x="536" y="364"/>
                    <a:pt x="536" y="2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: Shape 23"/>
            <p:cNvSpPr/>
            <p:nvPr/>
          </p:nvSpPr>
          <p:spPr>
            <a:xfrm>
              <a:off x="4286160" y="3895200"/>
              <a:ext cx="152280" cy="395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4" h="1100">
                  <a:moveTo>
                    <a:pt x="0" y="0"/>
                  </a:moveTo>
                  <a:lnTo>
                    <a:pt x="424" y="206"/>
                  </a:lnTo>
                  <a:lnTo>
                    <a:pt x="424" y="1100"/>
                  </a:lnTo>
                  <a:lnTo>
                    <a:pt x="0" y="110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24"/>
            <p:cNvSpPr/>
            <p:nvPr/>
          </p:nvSpPr>
          <p:spPr>
            <a:xfrm>
              <a:off x="4286160" y="432180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593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434" y="0"/>
                  </a:lnTo>
                  <a:lnTo>
                    <a:pt x="434" y="33"/>
                  </a:lnTo>
                  <a:lnTo>
                    <a:pt x="593" y="3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: Shape 25"/>
            <p:cNvSpPr/>
            <p:nvPr/>
          </p:nvSpPr>
          <p:spPr>
            <a:xfrm>
              <a:off x="4286160" y="4372560"/>
              <a:ext cx="213120" cy="2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57">
                  <a:moveTo>
                    <a:pt x="0" y="0"/>
                  </a:moveTo>
                  <a:lnTo>
                    <a:pt x="593" y="0"/>
                  </a:lnTo>
                  <a:lnTo>
                    <a:pt x="593" y="57"/>
                  </a:lnTo>
                  <a:lnTo>
                    <a:pt x="0" y="57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: Shape 26"/>
            <p:cNvSpPr/>
            <p:nvPr/>
          </p:nvSpPr>
          <p:spPr>
            <a:xfrm>
              <a:off x="4255920" y="4423320"/>
              <a:ext cx="243360" cy="81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226">
                  <a:moveTo>
                    <a:pt x="654" y="226"/>
                  </a:moveTo>
                  <a:lnTo>
                    <a:pt x="0" y="226"/>
                  </a:lnTo>
                  <a:cubicBezTo>
                    <a:pt x="0" y="72"/>
                    <a:pt x="90" y="0"/>
                    <a:pt x="90" y="0"/>
                  </a:cubicBezTo>
                  <a:lnTo>
                    <a:pt x="677" y="0"/>
                  </a:lnTo>
                  <a:lnTo>
                    <a:pt x="677" y="158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: Shape 27"/>
            <p:cNvSpPr/>
            <p:nvPr/>
          </p:nvSpPr>
          <p:spPr>
            <a:xfrm>
              <a:off x="4479480" y="4220280"/>
              <a:ext cx="48708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4" h="254">
                  <a:moveTo>
                    <a:pt x="1349" y="207"/>
                  </a:moveTo>
                  <a:lnTo>
                    <a:pt x="1349" y="47"/>
                  </a:lnTo>
                  <a:cubicBezTo>
                    <a:pt x="1349" y="31"/>
                    <a:pt x="1351" y="15"/>
                    <a:pt x="1354" y="0"/>
                  </a:cubicBezTo>
                  <a:lnTo>
                    <a:pt x="0" y="0"/>
                  </a:lnTo>
                  <a:lnTo>
                    <a:pt x="0" y="254"/>
                  </a:lnTo>
                  <a:lnTo>
                    <a:pt x="1354" y="254"/>
                  </a:lnTo>
                  <a:cubicBezTo>
                    <a:pt x="1351" y="239"/>
                    <a:pt x="1349" y="223"/>
                    <a:pt x="1349" y="20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: Shape 28"/>
            <p:cNvSpPr/>
            <p:nvPr/>
          </p:nvSpPr>
          <p:spPr>
            <a:xfrm>
              <a:off x="5210280" y="4220280"/>
              <a:ext cx="192600" cy="9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254">
                  <a:moveTo>
                    <a:pt x="0" y="0"/>
                  </a:moveTo>
                  <a:cubicBezTo>
                    <a:pt x="4" y="15"/>
                    <a:pt x="6" y="31"/>
                    <a:pt x="6" y="47"/>
                  </a:cubicBezTo>
                  <a:lnTo>
                    <a:pt x="6" y="207"/>
                  </a:lnTo>
                  <a:cubicBezTo>
                    <a:pt x="6" y="223"/>
                    <a:pt x="4" y="239"/>
                    <a:pt x="0" y="254"/>
                  </a:cubicBezTo>
                  <a:lnTo>
                    <a:pt x="536" y="254"/>
                  </a:lnTo>
                  <a:lnTo>
                    <a:pt x="536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: Shape 29"/>
            <p:cNvSpPr/>
            <p:nvPr/>
          </p:nvSpPr>
          <p:spPr>
            <a:xfrm>
              <a:off x="4113720" y="4331880"/>
              <a:ext cx="1228680" cy="122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4" h="3415">
                  <a:moveTo>
                    <a:pt x="3413" y="0"/>
                  </a:moveTo>
                  <a:lnTo>
                    <a:pt x="3011" y="0"/>
                  </a:lnTo>
                  <a:cubicBezTo>
                    <a:pt x="2974" y="50"/>
                    <a:pt x="2915" y="81"/>
                    <a:pt x="2848" y="81"/>
                  </a:cubicBezTo>
                  <a:lnTo>
                    <a:pt x="2554" y="81"/>
                  </a:lnTo>
                  <a:cubicBezTo>
                    <a:pt x="2487" y="81"/>
                    <a:pt x="2428" y="50"/>
                    <a:pt x="2391" y="0"/>
                  </a:cubicBezTo>
                  <a:lnTo>
                    <a:pt x="1190" y="0"/>
                  </a:lnTo>
                  <a:lnTo>
                    <a:pt x="1190" y="367"/>
                  </a:lnTo>
                  <a:lnTo>
                    <a:pt x="998" y="1372"/>
                  </a:lnTo>
                  <a:lnTo>
                    <a:pt x="110" y="2534"/>
                  </a:lnTo>
                  <a:cubicBezTo>
                    <a:pt x="-70" y="2770"/>
                    <a:pt x="-25" y="3107"/>
                    <a:pt x="212" y="3287"/>
                  </a:cubicBezTo>
                  <a:cubicBezTo>
                    <a:pt x="309" y="3362"/>
                    <a:pt x="424" y="3398"/>
                    <a:pt x="538" y="3398"/>
                  </a:cubicBezTo>
                  <a:cubicBezTo>
                    <a:pt x="700" y="3398"/>
                    <a:pt x="860" y="3325"/>
                    <a:pt x="966" y="3186"/>
                  </a:cubicBezTo>
                  <a:lnTo>
                    <a:pt x="1931" y="1924"/>
                  </a:lnTo>
                  <a:cubicBezTo>
                    <a:pt x="1982" y="1857"/>
                    <a:pt x="2016" y="1780"/>
                    <a:pt x="2032" y="1698"/>
                  </a:cubicBezTo>
                  <a:lnTo>
                    <a:pt x="2280" y="402"/>
                  </a:lnTo>
                  <a:lnTo>
                    <a:pt x="2393" y="402"/>
                  </a:lnTo>
                  <a:lnTo>
                    <a:pt x="2393" y="1579"/>
                  </a:lnTo>
                  <a:lnTo>
                    <a:pt x="1854" y="2681"/>
                  </a:lnTo>
                  <a:cubicBezTo>
                    <a:pt x="1730" y="2934"/>
                    <a:pt x="1835" y="3240"/>
                    <a:pt x="2088" y="3363"/>
                  </a:cubicBezTo>
                  <a:cubicBezTo>
                    <a:pt x="2161" y="3398"/>
                    <a:pt x="2237" y="3415"/>
                    <a:pt x="2312" y="3415"/>
                  </a:cubicBezTo>
                  <a:cubicBezTo>
                    <a:pt x="2501" y="3415"/>
                    <a:pt x="2683" y="3310"/>
                    <a:pt x="2771" y="3129"/>
                  </a:cubicBezTo>
                  <a:lnTo>
                    <a:pt x="3362" y="1920"/>
                  </a:lnTo>
                  <a:cubicBezTo>
                    <a:pt x="3396" y="1850"/>
                    <a:pt x="3414" y="1774"/>
                    <a:pt x="3414" y="16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: Shape 30"/>
            <p:cNvSpPr/>
            <p:nvPr/>
          </p:nvSpPr>
          <p:spPr>
            <a:xfrm>
              <a:off x="4286160" y="2818800"/>
              <a:ext cx="192960" cy="354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7" h="987">
                  <a:moveTo>
                    <a:pt x="163" y="555"/>
                  </a:moveTo>
                  <a:lnTo>
                    <a:pt x="152" y="528"/>
                  </a:lnTo>
                  <a:lnTo>
                    <a:pt x="443" y="167"/>
                  </a:lnTo>
                  <a:cubicBezTo>
                    <a:pt x="470" y="134"/>
                    <a:pt x="502" y="108"/>
                    <a:pt x="537" y="89"/>
                  </a:cubicBezTo>
                  <a:lnTo>
                    <a:pt x="537" y="0"/>
                  </a:lnTo>
                  <a:cubicBezTo>
                    <a:pt x="537" y="0"/>
                    <a:pt x="0" y="158"/>
                    <a:pt x="0" y="691"/>
                  </a:cubicBezTo>
                  <a:lnTo>
                    <a:pt x="0" y="987"/>
                  </a:lnTo>
                  <a:lnTo>
                    <a:pt x="257" y="662"/>
                  </a:lnTo>
                  <a:cubicBezTo>
                    <a:pt x="212" y="639"/>
                    <a:pt x="181" y="603"/>
                    <a:pt x="163" y="5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31"/>
            <p:cNvSpPr/>
            <p:nvPr/>
          </p:nvSpPr>
          <p:spPr>
            <a:xfrm>
              <a:off x="5301719" y="2828880"/>
              <a:ext cx="192600" cy="3653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1016">
                  <a:moveTo>
                    <a:pt x="0" y="0"/>
                  </a:moveTo>
                  <a:lnTo>
                    <a:pt x="19" y="52"/>
                  </a:lnTo>
                  <a:cubicBezTo>
                    <a:pt x="68" y="54"/>
                    <a:pt x="113" y="78"/>
                    <a:pt x="144" y="116"/>
                  </a:cubicBezTo>
                  <a:lnTo>
                    <a:pt x="446" y="493"/>
                  </a:lnTo>
                  <a:lnTo>
                    <a:pt x="431" y="522"/>
                  </a:lnTo>
                  <a:cubicBezTo>
                    <a:pt x="394" y="590"/>
                    <a:pt x="328" y="618"/>
                    <a:pt x="251" y="627"/>
                  </a:cubicBezTo>
                  <a:lnTo>
                    <a:pt x="536" y="1016"/>
                  </a:lnTo>
                  <a:lnTo>
                    <a:pt x="536" y="650"/>
                  </a:lnTo>
                  <a:cubicBezTo>
                    <a:pt x="536" y="27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: Shape 32"/>
            <p:cNvSpPr/>
            <p:nvPr/>
          </p:nvSpPr>
          <p:spPr>
            <a:xfrm>
              <a:off x="4388040" y="2879640"/>
              <a:ext cx="710640" cy="456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5" h="1270">
                  <a:moveTo>
                    <a:pt x="535" y="773"/>
                  </a:moveTo>
                  <a:cubicBezTo>
                    <a:pt x="993" y="880"/>
                    <a:pt x="1697" y="1157"/>
                    <a:pt x="1975" y="1270"/>
                  </a:cubicBezTo>
                  <a:cubicBezTo>
                    <a:pt x="1919" y="1167"/>
                    <a:pt x="1826" y="1021"/>
                    <a:pt x="1697" y="868"/>
                  </a:cubicBezTo>
                  <a:cubicBezTo>
                    <a:pt x="1559" y="702"/>
                    <a:pt x="1400" y="552"/>
                    <a:pt x="1225" y="420"/>
                  </a:cubicBezTo>
                  <a:cubicBezTo>
                    <a:pt x="1006" y="255"/>
                    <a:pt x="762" y="118"/>
                    <a:pt x="498" y="15"/>
                  </a:cubicBezTo>
                  <a:cubicBezTo>
                    <a:pt x="412" y="-19"/>
                    <a:pt x="314" y="6"/>
                    <a:pt x="255" y="77"/>
                  </a:cubicBezTo>
                  <a:lnTo>
                    <a:pt x="0" y="383"/>
                  </a:lnTo>
                  <a:cubicBezTo>
                    <a:pt x="18" y="407"/>
                    <a:pt x="55" y="431"/>
                    <a:pt x="138" y="434"/>
                  </a:cubicBezTo>
                  <a:cubicBezTo>
                    <a:pt x="222" y="437"/>
                    <a:pt x="324" y="417"/>
                    <a:pt x="405" y="401"/>
                  </a:cubicBezTo>
                  <a:cubicBezTo>
                    <a:pt x="518" y="379"/>
                    <a:pt x="580" y="367"/>
                    <a:pt x="617" y="399"/>
                  </a:cubicBezTo>
                  <a:cubicBezTo>
                    <a:pt x="648" y="425"/>
                    <a:pt x="655" y="455"/>
                    <a:pt x="656" y="475"/>
                  </a:cubicBezTo>
                  <a:cubicBezTo>
                    <a:pt x="658" y="538"/>
                    <a:pt x="600" y="594"/>
                    <a:pt x="543" y="649"/>
                  </a:cubicBezTo>
                  <a:cubicBezTo>
                    <a:pt x="516" y="676"/>
                    <a:pt x="466" y="724"/>
                    <a:pt x="464" y="744"/>
                  </a:cubicBezTo>
                  <a:cubicBezTo>
                    <a:pt x="467" y="747"/>
                    <a:pt x="481" y="760"/>
                    <a:pt x="535" y="7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: Shape 33"/>
            <p:cNvSpPr/>
            <p:nvPr/>
          </p:nvSpPr>
          <p:spPr>
            <a:xfrm>
              <a:off x="4896000" y="2879640"/>
              <a:ext cx="537840" cy="314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75">
                  <a:moveTo>
                    <a:pt x="1227" y="30"/>
                  </a:moveTo>
                  <a:cubicBezTo>
                    <a:pt x="1212" y="11"/>
                    <a:pt x="1190" y="1"/>
                    <a:pt x="1167" y="0"/>
                  </a:cubicBezTo>
                  <a:cubicBezTo>
                    <a:pt x="1143" y="-1"/>
                    <a:pt x="1120" y="8"/>
                    <a:pt x="1103" y="25"/>
                  </a:cubicBezTo>
                  <a:cubicBezTo>
                    <a:pt x="993" y="137"/>
                    <a:pt x="855" y="227"/>
                    <a:pt x="692" y="293"/>
                  </a:cubicBezTo>
                  <a:cubicBezTo>
                    <a:pt x="562" y="345"/>
                    <a:pt x="417" y="381"/>
                    <a:pt x="260" y="401"/>
                  </a:cubicBezTo>
                  <a:cubicBezTo>
                    <a:pt x="163" y="414"/>
                    <a:pt x="74" y="418"/>
                    <a:pt x="0" y="419"/>
                  </a:cubicBezTo>
                  <a:cubicBezTo>
                    <a:pt x="134" y="532"/>
                    <a:pt x="257" y="657"/>
                    <a:pt x="368" y="790"/>
                  </a:cubicBezTo>
                  <a:cubicBezTo>
                    <a:pt x="392" y="819"/>
                    <a:pt x="415" y="847"/>
                    <a:pt x="436" y="875"/>
                  </a:cubicBezTo>
                  <a:cubicBezTo>
                    <a:pt x="580" y="817"/>
                    <a:pt x="776" y="756"/>
                    <a:pt x="1011" y="728"/>
                  </a:cubicBezTo>
                  <a:cubicBezTo>
                    <a:pt x="1041" y="725"/>
                    <a:pt x="1054" y="719"/>
                    <a:pt x="1058" y="716"/>
                  </a:cubicBezTo>
                  <a:cubicBezTo>
                    <a:pt x="1057" y="711"/>
                    <a:pt x="1052" y="697"/>
                    <a:pt x="1032" y="670"/>
                  </a:cubicBezTo>
                  <a:cubicBezTo>
                    <a:pt x="1011" y="643"/>
                    <a:pt x="983" y="613"/>
                    <a:pt x="955" y="584"/>
                  </a:cubicBezTo>
                  <a:cubicBezTo>
                    <a:pt x="892" y="517"/>
                    <a:pt x="846" y="469"/>
                    <a:pt x="853" y="420"/>
                  </a:cubicBezTo>
                  <a:cubicBezTo>
                    <a:pt x="856" y="399"/>
                    <a:pt x="868" y="381"/>
                    <a:pt x="887" y="370"/>
                  </a:cubicBezTo>
                  <a:cubicBezTo>
                    <a:pt x="942" y="337"/>
                    <a:pt x="1034" y="350"/>
                    <a:pt x="1151" y="367"/>
                  </a:cubicBezTo>
                  <a:cubicBezTo>
                    <a:pt x="1277" y="385"/>
                    <a:pt x="1430" y="408"/>
                    <a:pt x="1495" y="35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: Shape 34"/>
            <p:cNvSpPr/>
            <p:nvPr/>
          </p:nvSpPr>
          <p:spPr>
            <a:xfrm>
              <a:off x="5068440" y="3052080"/>
              <a:ext cx="1055880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4" h="3188">
                  <a:moveTo>
                    <a:pt x="2922" y="1335"/>
                  </a:moveTo>
                  <a:cubicBezTo>
                    <a:pt x="2883" y="1179"/>
                    <a:pt x="2753" y="1068"/>
                    <a:pt x="2587" y="1047"/>
                  </a:cubicBezTo>
                  <a:lnTo>
                    <a:pt x="1471" y="910"/>
                  </a:lnTo>
                  <a:lnTo>
                    <a:pt x="791" y="36"/>
                  </a:lnTo>
                  <a:lnTo>
                    <a:pt x="786" y="36"/>
                  </a:lnTo>
                  <a:cubicBezTo>
                    <a:pt x="736" y="32"/>
                    <a:pt x="684" y="24"/>
                    <a:pt x="636" y="17"/>
                  </a:cubicBezTo>
                  <a:cubicBezTo>
                    <a:pt x="579" y="9"/>
                    <a:pt x="506" y="-2"/>
                    <a:pt x="464" y="1"/>
                  </a:cubicBezTo>
                  <a:cubicBezTo>
                    <a:pt x="480" y="22"/>
                    <a:pt x="506" y="50"/>
                    <a:pt x="526" y="70"/>
                  </a:cubicBezTo>
                  <a:cubicBezTo>
                    <a:pt x="600" y="148"/>
                    <a:pt x="676" y="229"/>
                    <a:pt x="650" y="303"/>
                  </a:cubicBezTo>
                  <a:cubicBezTo>
                    <a:pt x="627" y="366"/>
                    <a:pt x="548" y="375"/>
                    <a:pt x="522" y="378"/>
                  </a:cubicBezTo>
                  <a:cubicBezTo>
                    <a:pt x="313" y="403"/>
                    <a:pt x="134" y="457"/>
                    <a:pt x="0" y="509"/>
                  </a:cubicBezTo>
                  <a:cubicBezTo>
                    <a:pt x="151" y="723"/>
                    <a:pt x="214" y="876"/>
                    <a:pt x="218" y="884"/>
                  </a:cubicBezTo>
                  <a:lnTo>
                    <a:pt x="261" y="991"/>
                  </a:lnTo>
                  <a:lnTo>
                    <a:pt x="262" y="991"/>
                  </a:lnTo>
                  <a:lnTo>
                    <a:pt x="262" y="3119"/>
                  </a:lnTo>
                  <a:cubicBezTo>
                    <a:pt x="300" y="3133"/>
                    <a:pt x="332" y="3157"/>
                    <a:pt x="356" y="3188"/>
                  </a:cubicBezTo>
                  <a:lnTo>
                    <a:pt x="927" y="3188"/>
                  </a:lnTo>
                  <a:lnTo>
                    <a:pt x="927" y="1503"/>
                  </a:lnTo>
                  <a:cubicBezTo>
                    <a:pt x="934" y="1512"/>
                    <a:pt x="940" y="1520"/>
                    <a:pt x="945" y="1526"/>
                  </a:cubicBezTo>
                  <a:cubicBezTo>
                    <a:pt x="1010" y="1610"/>
                    <a:pt x="1100" y="1663"/>
                    <a:pt x="1198" y="1678"/>
                  </a:cubicBezTo>
                  <a:lnTo>
                    <a:pt x="1197" y="1679"/>
                  </a:lnTo>
                  <a:cubicBezTo>
                    <a:pt x="1197" y="1679"/>
                    <a:pt x="1273" y="1688"/>
                    <a:pt x="1387" y="1702"/>
                  </a:cubicBezTo>
                  <a:cubicBezTo>
                    <a:pt x="1381" y="1640"/>
                    <a:pt x="1357" y="1581"/>
                    <a:pt x="1317" y="1530"/>
                  </a:cubicBezTo>
                  <a:cubicBezTo>
                    <a:pt x="1302" y="1511"/>
                    <a:pt x="1285" y="1493"/>
                    <a:pt x="1265" y="1476"/>
                  </a:cubicBezTo>
                  <a:cubicBezTo>
                    <a:pt x="1185" y="1406"/>
                    <a:pt x="1078" y="1367"/>
                    <a:pt x="964" y="1368"/>
                  </a:cubicBezTo>
                  <a:cubicBezTo>
                    <a:pt x="951" y="1368"/>
                    <a:pt x="939" y="1368"/>
                    <a:pt x="927" y="1369"/>
                  </a:cubicBezTo>
                  <a:lnTo>
                    <a:pt x="927" y="1299"/>
                  </a:lnTo>
                  <a:cubicBezTo>
                    <a:pt x="939" y="1298"/>
                    <a:pt x="951" y="1298"/>
                    <a:pt x="963" y="1298"/>
                  </a:cubicBezTo>
                  <a:cubicBezTo>
                    <a:pt x="1094" y="1297"/>
                    <a:pt x="1218" y="1342"/>
                    <a:pt x="1311" y="1423"/>
                  </a:cubicBezTo>
                  <a:cubicBezTo>
                    <a:pt x="1400" y="1500"/>
                    <a:pt x="1451" y="1602"/>
                    <a:pt x="1458" y="1711"/>
                  </a:cubicBezTo>
                  <a:cubicBezTo>
                    <a:pt x="1798" y="1753"/>
                    <a:pt x="2365" y="1822"/>
                    <a:pt x="2491" y="1838"/>
                  </a:cubicBezTo>
                  <a:cubicBezTo>
                    <a:pt x="2704" y="1864"/>
                    <a:pt x="2903" y="1726"/>
                    <a:pt x="2931" y="1491"/>
                  </a:cubicBezTo>
                  <a:cubicBezTo>
                    <a:pt x="2933" y="1473"/>
                    <a:pt x="2934" y="1455"/>
                    <a:pt x="2934" y="1437"/>
                  </a:cubicBezTo>
                  <a:cubicBezTo>
                    <a:pt x="2933" y="1373"/>
                    <a:pt x="2922" y="1335"/>
                    <a:pt x="2922" y="13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: Shape 35"/>
            <p:cNvSpPr/>
            <p:nvPr/>
          </p:nvSpPr>
          <p:spPr>
            <a:xfrm>
              <a:off x="4103640" y="3052440"/>
              <a:ext cx="1005119" cy="114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3" h="3188">
                  <a:moveTo>
                    <a:pt x="2385" y="1305"/>
                  </a:moveTo>
                  <a:cubicBezTo>
                    <a:pt x="2366" y="1323"/>
                    <a:pt x="2268" y="1414"/>
                    <a:pt x="2229" y="1451"/>
                  </a:cubicBezTo>
                  <a:cubicBezTo>
                    <a:pt x="2212" y="1468"/>
                    <a:pt x="2193" y="1465"/>
                    <a:pt x="2191" y="1465"/>
                  </a:cubicBezTo>
                  <a:cubicBezTo>
                    <a:pt x="2189" y="1465"/>
                    <a:pt x="2186" y="1465"/>
                    <a:pt x="2183" y="1465"/>
                  </a:cubicBezTo>
                  <a:cubicBezTo>
                    <a:pt x="2190" y="1463"/>
                    <a:pt x="2195" y="1461"/>
                    <a:pt x="2202" y="1456"/>
                  </a:cubicBezTo>
                  <a:cubicBezTo>
                    <a:pt x="2216" y="1446"/>
                    <a:pt x="2221" y="1428"/>
                    <a:pt x="2223" y="1421"/>
                  </a:cubicBezTo>
                  <a:cubicBezTo>
                    <a:pt x="2230" y="1385"/>
                    <a:pt x="2239" y="1331"/>
                    <a:pt x="2244" y="1276"/>
                  </a:cubicBezTo>
                  <a:cubicBezTo>
                    <a:pt x="2252" y="1180"/>
                    <a:pt x="2248" y="1116"/>
                    <a:pt x="2248" y="1116"/>
                  </a:cubicBezTo>
                  <a:lnTo>
                    <a:pt x="2384" y="988"/>
                  </a:lnTo>
                  <a:cubicBezTo>
                    <a:pt x="2384" y="988"/>
                    <a:pt x="2393" y="1060"/>
                    <a:pt x="2398" y="1141"/>
                  </a:cubicBezTo>
                  <a:cubicBezTo>
                    <a:pt x="2401" y="1195"/>
                    <a:pt x="2401" y="1242"/>
                    <a:pt x="2401" y="1268"/>
                  </a:cubicBezTo>
                  <a:cubicBezTo>
                    <a:pt x="2401" y="1269"/>
                    <a:pt x="2403" y="1288"/>
                    <a:pt x="2385" y="1305"/>
                  </a:cubicBezTo>
                  <a:close/>
                  <a:moveTo>
                    <a:pt x="2182" y="1465"/>
                  </a:moveTo>
                  <a:cubicBezTo>
                    <a:pt x="2174" y="1464"/>
                    <a:pt x="2112" y="1459"/>
                    <a:pt x="2067" y="1453"/>
                  </a:cubicBezTo>
                  <a:cubicBezTo>
                    <a:pt x="1986" y="1443"/>
                    <a:pt x="1915" y="1428"/>
                    <a:pt x="1915" y="1428"/>
                  </a:cubicBezTo>
                  <a:lnTo>
                    <a:pt x="2051" y="1301"/>
                  </a:lnTo>
                  <a:cubicBezTo>
                    <a:pt x="2051" y="1301"/>
                    <a:pt x="2115" y="1309"/>
                    <a:pt x="2211" y="1307"/>
                  </a:cubicBezTo>
                  <a:cubicBezTo>
                    <a:pt x="2211" y="1307"/>
                    <a:pt x="2219" y="1455"/>
                    <a:pt x="2184" y="1464"/>
                  </a:cubicBezTo>
                  <a:cubicBezTo>
                    <a:pt x="2184" y="1464"/>
                    <a:pt x="2183" y="1465"/>
                    <a:pt x="2182" y="1465"/>
                  </a:cubicBezTo>
                  <a:close/>
                  <a:moveTo>
                    <a:pt x="1881" y="1252"/>
                  </a:moveTo>
                  <a:cubicBezTo>
                    <a:pt x="1878" y="1204"/>
                    <a:pt x="1878" y="1162"/>
                    <a:pt x="1878" y="1135"/>
                  </a:cubicBezTo>
                  <a:cubicBezTo>
                    <a:pt x="1887" y="1098"/>
                    <a:pt x="2035" y="1118"/>
                    <a:pt x="2035" y="1118"/>
                  </a:cubicBezTo>
                  <a:cubicBezTo>
                    <a:pt x="2027" y="1214"/>
                    <a:pt x="2031" y="1279"/>
                    <a:pt x="2031" y="1279"/>
                  </a:cubicBezTo>
                  <a:lnTo>
                    <a:pt x="1895" y="1406"/>
                  </a:lnTo>
                  <a:cubicBezTo>
                    <a:pt x="1895" y="1406"/>
                    <a:pt x="1885" y="1334"/>
                    <a:pt x="1881" y="1252"/>
                  </a:cubicBezTo>
                  <a:close/>
                  <a:moveTo>
                    <a:pt x="1894" y="1089"/>
                  </a:moveTo>
                  <a:cubicBezTo>
                    <a:pt x="1933" y="1052"/>
                    <a:pt x="2031" y="961"/>
                    <a:pt x="2050" y="943"/>
                  </a:cubicBezTo>
                  <a:cubicBezTo>
                    <a:pt x="2068" y="927"/>
                    <a:pt x="2086" y="929"/>
                    <a:pt x="2088" y="929"/>
                  </a:cubicBezTo>
                  <a:cubicBezTo>
                    <a:pt x="2114" y="931"/>
                    <a:pt x="2160" y="935"/>
                    <a:pt x="2213" y="942"/>
                  </a:cubicBezTo>
                  <a:cubicBezTo>
                    <a:pt x="2293" y="952"/>
                    <a:pt x="2364" y="966"/>
                    <a:pt x="2364" y="966"/>
                  </a:cubicBezTo>
                  <a:lnTo>
                    <a:pt x="2228" y="1094"/>
                  </a:lnTo>
                  <a:cubicBezTo>
                    <a:pt x="2228" y="1094"/>
                    <a:pt x="2164" y="1085"/>
                    <a:pt x="2068" y="1087"/>
                  </a:cubicBezTo>
                  <a:cubicBezTo>
                    <a:pt x="2014" y="1088"/>
                    <a:pt x="1960" y="1094"/>
                    <a:pt x="1924" y="1098"/>
                  </a:cubicBezTo>
                  <a:cubicBezTo>
                    <a:pt x="1916" y="1099"/>
                    <a:pt x="1898" y="1102"/>
                    <a:pt x="1887" y="1116"/>
                  </a:cubicBezTo>
                  <a:cubicBezTo>
                    <a:pt x="1882" y="1123"/>
                    <a:pt x="1879" y="1128"/>
                    <a:pt x="1878" y="1135"/>
                  </a:cubicBezTo>
                  <a:cubicBezTo>
                    <a:pt x="1878" y="1132"/>
                    <a:pt x="1878" y="1129"/>
                    <a:pt x="1878" y="1126"/>
                  </a:cubicBezTo>
                  <a:cubicBezTo>
                    <a:pt x="1878" y="1124"/>
                    <a:pt x="1876" y="1106"/>
                    <a:pt x="1894" y="1089"/>
                  </a:cubicBezTo>
                  <a:close/>
                  <a:moveTo>
                    <a:pt x="766" y="1490"/>
                  </a:moveTo>
                  <a:lnTo>
                    <a:pt x="1035" y="1129"/>
                  </a:lnTo>
                  <a:lnTo>
                    <a:pt x="1035" y="1623"/>
                  </a:lnTo>
                  <a:close/>
                  <a:moveTo>
                    <a:pt x="1273" y="396"/>
                  </a:moveTo>
                  <a:cubicBezTo>
                    <a:pt x="1220" y="383"/>
                    <a:pt x="1148" y="359"/>
                    <a:pt x="1131" y="297"/>
                  </a:cubicBezTo>
                  <a:cubicBezTo>
                    <a:pt x="1112" y="228"/>
                    <a:pt x="1175" y="166"/>
                    <a:pt x="1236" y="106"/>
                  </a:cubicBezTo>
                  <a:cubicBezTo>
                    <a:pt x="1265" y="77"/>
                    <a:pt x="1320" y="23"/>
                    <a:pt x="1319" y="2"/>
                  </a:cubicBezTo>
                  <a:cubicBezTo>
                    <a:pt x="1319" y="1"/>
                    <a:pt x="1319" y="1"/>
                    <a:pt x="1318" y="0"/>
                  </a:cubicBezTo>
                  <a:cubicBezTo>
                    <a:pt x="1295" y="-2"/>
                    <a:pt x="1232" y="11"/>
                    <a:pt x="1184" y="20"/>
                  </a:cubicBezTo>
                  <a:cubicBezTo>
                    <a:pt x="1098" y="37"/>
                    <a:pt x="990" y="59"/>
                    <a:pt x="895" y="55"/>
                  </a:cubicBezTo>
                  <a:cubicBezTo>
                    <a:pt x="880" y="55"/>
                    <a:pt x="865" y="54"/>
                    <a:pt x="851" y="52"/>
                  </a:cubicBezTo>
                  <a:lnTo>
                    <a:pt x="0" y="1188"/>
                  </a:lnTo>
                  <a:cubicBezTo>
                    <a:pt x="133" y="1277"/>
                    <a:pt x="224" y="1448"/>
                    <a:pt x="224" y="1645"/>
                  </a:cubicBezTo>
                  <a:cubicBezTo>
                    <a:pt x="224" y="1801"/>
                    <a:pt x="167" y="1941"/>
                    <a:pt x="76" y="2036"/>
                  </a:cubicBezTo>
                  <a:cubicBezTo>
                    <a:pt x="84" y="2040"/>
                    <a:pt x="91" y="2044"/>
                    <a:pt x="98" y="2048"/>
                  </a:cubicBezTo>
                  <a:lnTo>
                    <a:pt x="1032" y="2511"/>
                  </a:lnTo>
                  <a:lnTo>
                    <a:pt x="1418" y="1747"/>
                  </a:lnTo>
                  <a:lnTo>
                    <a:pt x="1480" y="1778"/>
                  </a:lnTo>
                  <a:lnTo>
                    <a:pt x="1035" y="2658"/>
                  </a:lnTo>
                  <a:lnTo>
                    <a:pt x="1036" y="3188"/>
                  </a:lnTo>
                  <a:lnTo>
                    <a:pt x="2401" y="3188"/>
                  </a:lnTo>
                  <a:cubicBezTo>
                    <a:pt x="2438" y="3139"/>
                    <a:pt x="2497" y="3107"/>
                    <a:pt x="2563" y="3107"/>
                  </a:cubicBezTo>
                  <a:lnTo>
                    <a:pt x="2793" y="3107"/>
                  </a:lnTo>
                  <a:lnTo>
                    <a:pt x="2793" y="933"/>
                  </a:lnTo>
                  <a:cubicBezTo>
                    <a:pt x="2640" y="869"/>
                    <a:pt x="1793" y="519"/>
                    <a:pt x="1273" y="39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45" name="Freeform: Shape 10"/>
          <p:cNvSpPr/>
          <p:nvPr userDrawn="1"/>
        </p:nvSpPr>
        <p:spPr>
          <a:xfrm flipH="1">
            <a:off x="3624954" y="4717908"/>
            <a:ext cx="1389958" cy="99544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6" name="Freeform: Shape 10"/>
          <p:cNvSpPr/>
          <p:nvPr userDrawn="1"/>
        </p:nvSpPr>
        <p:spPr>
          <a:xfrm flipH="1">
            <a:off x="8507208" y="696897"/>
            <a:ext cx="1418534" cy="10159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7" name="Freeform: Shape 10"/>
          <p:cNvSpPr/>
          <p:nvPr userDrawn="1"/>
        </p:nvSpPr>
        <p:spPr>
          <a:xfrm flipH="1">
            <a:off x="9925742" y="5320669"/>
            <a:ext cx="704158" cy="5042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70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C 0.00026 -0.00046 0.00143 -0.00393 0.00443 -0.0037 C 0.00885 -0.00347 0.01068 -0.00092 0.01484 -0.00347 C 0.01745 -0.00509 0.02057 -0.00879 0.02279 -0.00879 C 0.02786 -0.00879 0.02904 -0.00463 0.02904 -0.00115 C 0.02904 0.00417 0.0224 0.00857 0.01432 0.00926 C 0.00612 0.00949 -0.00052 0.00394 8.33333E-7 -4.07407E-6 Z " pathEditMode="relative" rAng="0" ptsTypes="AAAAAAA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told_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7701" y="4159498"/>
            <a:ext cx="10816598" cy="841265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lnSpc>
                <a:spcPct val="120000"/>
              </a:lnSpc>
              <a:defRPr sz="32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5" name="Freeform: Shape 1"/>
          <p:cNvSpPr/>
          <p:nvPr/>
        </p:nvSpPr>
        <p:spPr>
          <a:xfrm>
            <a:off x="4863871" y="1312618"/>
            <a:ext cx="2459880" cy="24598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834" h="6834">
                <a:moveTo>
                  <a:pt x="6834" y="3418"/>
                </a:moveTo>
                <a:cubicBezTo>
                  <a:pt x="6834" y="4047"/>
                  <a:pt x="6691" y="4581"/>
                  <a:pt x="6376" y="5126"/>
                </a:cubicBezTo>
                <a:cubicBezTo>
                  <a:pt x="6062" y="5670"/>
                  <a:pt x="5670" y="6062"/>
                  <a:pt x="5126" y="6376"/>
                </a:cubicBezTo>
                <a:cubicBezTo>
                  <a:pt x="4581" y="6691"/>
                  <a:pt x="4047" y="6834"/>
                  <a:pt x="3418" y="6834"/>
                </a:cubicBezTo>
                <a:cubicBezTo>
                  <a:pt x="2788" y="6834"/>
                  <a:pt x="2253" y="6691"/>
                  <a:pt x="1709" y="6376"/>
                </a:cubicBezTo>
                <a:cubicBezTo>
                  <a:pt x="1164" y="6062"/>
                  <a:pt x="772" y="5670"/>
                  <a:pt x="458" y="5126"/>
                </a:cubicBezTo>
                <a:cubicBezTo>
                  <a:pt x="143" y="4581"/>
                  <a:pt x="0" y="4047"/>
                  <a:pt x="0" y="3418"/>
                </a:cubicBezTo>
                <a:cubicBezTo>
                  <a:pt x="0" y="2788"/>
                  <a:pt x="143" y="2253"/>
                  <a:pt x="458" y="1709"/>
                </a:cubicBezTo>
                <a:cubicBezTo>
                  <a:pt x="772" y="1164"/>
                  <a:pt x="1164" y="772"/>
                  <a:pt x="1709" y="458"/>
                </a:cubicBezTo>
                <a:cubicBezTo>
                  <a:pt x="2253" y="143"/>
                  <a:pt x="2788" y="0"/>
                  <a:pt x="3417" y="0"/>
                </a:cubicBezTo>
                <a:cubicBezTo>
                  <a:pt x="4047" y="0"/>
                  <a:pt x="4581" y="143"/>
                  <a:pt x="5126" y="458"/>
                </a:cubicBezTo>
                <a:cubicBezTo>
                  <a:pt x="5670" y="772"/>
                  <a:pt x="6062" y="1164"/>
                  <a:pt x="6376" y="1709"/>
                </a:cubicBezTo>
                <a:cubicBezTo>
                  <a:pt x="6691" y="2253"/>
                  <a:pt x="6834" y="2788"/>
                  <a:pt x="6834" y="3417"/>
                </a:cubicBezTo>
                <a:close/>
              </a:path>
            </a:pathLst>
          </a:custGeom>
          <a:solidFill>
            <a:srgbClr val="D92B3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2"/>
          <p:cNvSpPr/>
          <p:nvPr/>
        </p:nvSpPr>
        <p:spPr>
          <a:xfrm>
            <a:off x="5067630" y="1516378"/>
            <a:ext cx="2052720" cy="2052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703" h="5703">
                <a:moveTo>
                  <a:pt x="5703" y="2852"/>
                </a:moveTo>
                <a:cubicBezTo>
                  <a:pt x="5703" y="3376"/>
                  <a:pt x="5583" y="3822"/>
                  <a:pt x="5321" y="4277"/>
                </a:cubicBezTo>
                <a:cubicBezTo>
                  <a:pt x="5058" y="4731"/>
                  <a:pt x="4731" y="5058"/>
                  <a:pt x="4277" y="5321"/>
                </a:cubicBezTo>
                <a:cubicBezTo>
                  <a:pt x="3822" y="5583"/>
                  <a:pt x="3376" y="5703"/>
                  <a:pt x="2852" y="5703"/>
                </a:cubicBezTo>
                <a:cubicBezTo>
                  <a:pt x="2327" y="5703"/>
                  <a:pt x="1880" y="5583"/>
                  <a:pt x="1426" y="5321"/>
                </a:cubicBezTo>
                <a:cubicBezTo>
                  <a:pt x="971" y="5058"/>
                  <a:pt x="644" y="4731"/>
                  <a:pt x="382" y="4277"/>
                </a:cubicBezTo>
                <a:cubicBezTo>
                  <a:pt x="119" y="3822"/>
                  <a:pt x="0" y="3376"/>
                  <a:pt x="0" y="2852"/>
                </a:cubicBezTo>
                <a:cubicBezTo>
                  <a:pt x="0" y="2327"/>
                  <a:pt x="119" y="1880"/>
                  <a:pt x="382" y="1426"/>
                </a:cubicBezTo>
                <a:cubicBezTo>
                  <a:pt x="644" y="971"/>
                  <a:pt x="971" y="644"/>
                  <a:pt x="1426" y="382"/>
                </a:cubicBezTo>
                <a:cubicBezTo>
                  <a:pt x="1880" y="119"/>
                  <a:pt x="2327" y="0"/>
                  <a:pt x="2851" y="0"/>
                </a:cubicBezTo>
                <a:cubicBezTo>
                  <a:pt x="3376" y="0"/>
                  <a:pt x="3822" y="119"/>
                  <a:pt x="4277" y="382"/>
                </a:cubicBezTo>
                <a:cubicBezTo>
                  <a:pt x="4731" y="644"/>
                  <a:pt x="5058" y="971"/>
                  <a:pt x="5321" y="1426"/>
                </a:cubicBezTo>
                <a:cubicBezTo>
                  <a:pt x="5583" y="1880"/>
                  <a:pt x="5703" y="2327"/>
                  <a:pt x="5703" y="2851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3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4667" y="2334"/>
                </a:moveTo>
                <a:cubicBezTo>
                  <a:pt x="4667" y="2763"/>
                  <a:pt x="4569" y="3128"/>
                  <a:pt x="4355" y="3500"/>
                </a:cubicBezTo>
                <a:cubicBezTo>
                  <a:pt x="4140" y="3872"/>
                  <a:pt x="3872" y="4140"/>
                  <a:pt x="3500" y="4355"/>
                </a:cubicBezTo>
                <a:cubicBezTo>
                  <a:pt x="3128" y="4569"/>
                  <a:pt x="2763" y="4667"/>
                  <a:pt x="2334" y="4667"/>
                </a:cubicBezTo>
                <a:cubicBezTo>
                  <a:pt x="1904" y="4667"/>
                  <a:pt x="1539" y="4569"/>
                  <a:pt x="1167" y="4355"/>
                </a:cubicBezTo>
                <a:cubicBezTo>
                  <a:pt x="795" y="4140"/>
                  <a:pt x="526" y="3872"/>
                  <a:pt x="312" y="3500"/>
                </a:cubicBezTo>
                <a:cubicBezTo>
                  <a:pt x="97" y="3128"/>
                  <a:pt x="0" y="2763"/>
                  <a:pt x="0" y="2334"/>
                </a:cubicBezTo>
                <a:cubicBezTo>
                  <a:pt x="0" y="1904"/>
                  <a:pt x="97" y="1539"/>
                  <a:pt x="312" y="1167"/>
                </a:cubicBezTo>
                <a:cubicBezTo>
                  <a:pt x="526" y="795"/>
                  <a:pt x="795" y="526"/>
                  <a:pt x="1167" y="312"/>
                </a:cubicBezTo>
                <a:cubicBezTo>
                  <a:pt x="1539" y="97"/>
                  <a:pt x="1904" y="0"/>
                  <a:pt x="2333" y="0"/>
                </a:cubicBezTo>
                <a:cubicBezTo>
                  <a:pt x="2763" y="0"/>
                  <a:pt x="3128" y="97"/>
                  <a:pt x="3500" y="312"/>
                </a:cubicBezTo>
                <a:cubicBezTo>
                  <a:pt x="3872" y="526"/>
                  <a:pt x="4140" y="795"/>
                  <a:pt x="4355" y="1167"/>
                </a:cubicBezTo>
                <a:cubicBezTo>
                  <a:pt x="4569" y="1539"/>
                  <a:pt x="4667" y="1904"/>
                  <a:pt x="4667" y="2333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4"/>
          <p:cNvSpPr/>
          <p:nvPr/>
        </p:nvSpPr>
        <p:spPr>
          <a:xfrm>
            <a:off x="5359951" y="1808698"/>
            <a:ext cx="1468080" cy="1468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079" h="4079">
                <a:moveTo>
                  <a:pt x="4079" y="2040"/>
                </a:moveTo>
                <a:cubicBezTo>
                  <a:pt x="4079" y="2415"/>
                  <a:pt x="3994" y="2734"/>
                  <a:pt x="3806" y="3059"/>
                </a:cubicBezTo>
                <a:cubicBezTo>
                  <a:pt x="3618" y="3384"/>
                  <a:pt x="3384" y="3618"/>
                  <a:pt x="3059" y="3806"/>
                </a:cubicBezTo>
                <a:cubicBezTo>
                  <a:pt x="2734" y="3994"/>
                  <a:pt x="2415" y="4079"/>
                  <a:pt x="2040" y="4079"/>
                </a:cubicBezTo>
                <a:cubicBezTo>
                  <a:pt x="1664" y="4079"/>
                  <a:pt x="1345" y="3994"/>
                  <a:pt x="1020" y="3806"/>
                </a:cubicBezTo>
                <a:cubicBezTo>
                  <a:pt x="695" y="3618"/>
                  <a:pt x="461" y="3384"/>
                  <a:pt x="273" y="3059"/>
                </a:cubicBezTo>
                <a:cubicBezTo>
                  <a:pt x="85" y="2734"/>
                  <a:pt x="0" y="2415"/>
                  <a:pt x="0" y="2040"/>
                </a:cubicBezTo>
                <a:cubicBezTo>
                  <a:pt x="0" y="1664"/>
                  <a:pt x="85" y="1345"/>
                  <a:pt x="273" y="1020"/>
                </a:cubicBezTo>
                <a:cubicBezTo>
                  <a:pt x="461" y="695"/>
                  <a:pt x="695" y="461"/>
                  <a:pt x="1020" y="273"/>
                </a:cubicBezTo>
                <a:cubicBezTo>
                  <a:pt x="1345" y="85"/>
                  <a:pt x="1664" y="0"/>
                  <a:pt x="2039" y="0"/>
                </a:cubicBezTo>
                <a:cubicBezTo>
                  <a:pt x="2415" y="0"/>
                  <a:pt x="2734" y="85"/>
                  <a:pt x="3059" y="273"/>
                </a:cubicBezTo>
                <a:cubicBezTo>
                  <a:pt x="3384" y="461"/>
                  <a:pt x="3618" y="695"/>
                  <a:pt x="3806" y="1020"/>
                </a:cubicBezTo>
                <a:cubicBezTo>
                  <a:pt x="3994" y="1345"/>
                  <a:pt x="4079" y="1664"/>
                  <a:pt x="4079" y="2039"/>
                </a:cubicBezTo>
                <a:close/>
              </a:path>
            </a:pathLst>
          </a:custGeom>
          <a:solidFill>
            <a:srgbClr val="BA201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Freeform: Shape 5"/>
          <p:cNvSpPr/>
          <p:nvPr/>
        </p:nvSpPr>
        <p:spPr>
          <a:xfrm>
            <a:off x="5457870" y="1906618"/>
            <a:ext cx="1272240" cy="12722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35" h="3535">
                <a:moveTo>
                  <a:pt x="3535" y="1768"/>
                </a:moveTo>
                <a:cubicBezTo>
                  <a:pt x="3535" y="2093"/>
                  <a:pt x="3461" y="2369"/>
                  <a:pt x="3298" y="2651"/>
                </a:cubicBezTo>
                <a:cubicBezTo>
                  <a:pt x="3135" y="2933"/>
                  <a:pt x="2933" y="3135"/>
                  <a:pt x="2651" y="3298"/>
                </a:cubicBezTo>
                <a:cubicBezTo>
                  <a:pt x="2369" y="3461"/>
                  <a:pt x="2093" y="3535"/>
                  <a:pt x="1768" y="3535"/>
                </a:cubicBezTo>
                <a:cubicBezTo>
                  <a:pt x="1442" y="3535"/>
                  <a:pt x="1166" y="3461"/>
                  <a:pt x="884" y="3298"/>
                </a:cubicBezTo>
                <a:cubicBezTo>
                  <a:pt x="602" y="3135"/>
                  <a:pt x="400" y="2933"/>
                  <a:pt x="237" y="2651"/>
                </a:cubicBezTo>
                <a:cubicBezTo>
                  <a:pt x="74" y="2369"/>
                  <a:pt x="0" y="2093"/>
                  <a:pt x="0" y="1768"/>
                </a:cubicBezTo>
                <a:cubicBezTo>
                  <a:pt x="0" y="1442"/>
                  <a:pt x="74" y="1166"/>
                  <a:pt x="237" y="884"/>
                </a:cubicBezTo>
                <a:cubicBezTo>
                  <a:pt x="400" y="602"/>
                  <a:pt x="602" y="400"/>
                  <a:pt x="884" y="237"/>
                </a:cubicBezTo>
                <a:cubicBezTo>
                  <a:pt x="1166" y="74"/>
                  <a:pt x="1442" y="0"/>
                  <a:pt x="1767" y="0"/>
                </a:cubicBezTo>
                <a:cubicBezTo>
                  <a:pt x="2093" y="0"/>
                  <a:pt x="2369" y="74"/>
                  <a:pt x="2651" y="237"/>
                </a:cubicBezTo>
                <a:cubicBezTo>
                  <a:pt x="2933" y="400"/>
                  <a:pt x="3135" y="602"/>
                  <a:pt x="3298" y="884"/>
                </a:cubicBezTo>
                <a:cubicBezTo>
                  <a:pt x="3461" y="1166"/>
                  <a:pt x="3535" y="1442"/>
                  <a:pt x="3535" y="1767"/>
                </a:cubicBezTo>
                <a:close/>
              </a:path>
            </a:pathLst>
          </a:custGeom>
          <a:solidFill>
            <a:srgbClr val="D1272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1" name="Freeform: Shape 6"/>
          <p:cNvSpPr/>
          <p:nvPr/>
        </p:nvSpPr>
        <p:spPr>
          <a:xfrm>
            <a:off x="5254111" y="1702858"/>
            <a:ext cx="1679759" cy="167975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7" h="4667">
                <a:moveTo>
                  <a:pt x="2334" y="0"/>
                </a:moveTo>
                <a:cubicBezTo>
                  <a:pt x="1045" y="0"/>
                  <a:pt x="0" y="1045"/>
                  <a:pt x="0" y="2334"/>
                </a:cubicBezTo>
                <a:cubicBezTo>
                  <a:pt x="0" y="3622"/>
                  <a:pt x="1045" y="4667"/>
                  <a:pt x="2334" y="4667"/>
                </a:cubicBezTo>
                <a:cubicBezTo>
                  <a:pt x="3622" y="4667"/>
                  <a:pt x="4667" y="3622"/>
                  <a:pt x="4667" y="2334"/>
                </a:cubicBezTo>
                <a:cubicBezTo>
                  <a:pt x="4667" y="1045"/>
                  <a:pt x="3622" y="0"/>
                  <a:pt x="2334" y="0"/>
                </a:cubicBezTo>
                <a:close/>
                <a:moveTo>
                  <a:pt x="2334" y="4495"/>
                </a:moveTo>
                <a:cubicBezTo>
                  <a:pt x="1140" y="4495"/>
                  <a:pt x="172" y="3527"/>
                  <a:pt x="172" y="2334"/>
                </a:cubicBezTo>
                <a:cubicBezTo>
                  <a:pt x="172" y="1140"/>
                  <a:pt x="1140" y="172"/>
                  <a:pt x="2334" y="172"/>
                </a:cubicBezTo>
                <a:cubicBezTo>
                  <a:pt x="3527" y="172"/>
                  <a:pt x="4495" y="1140"/>
                  <a:pt x="4495" y="2334"/>
                </a:cubicBezTo>
                <a:cubicBezTo>
                  <a:pt x="4495" y="3527"/>
                  <a:pt x="3527" y="4495"/>
                  <a:pt x="2334" y="449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2" name="Freeform: Shape 7"/>
          <p:cNvSpPr/>
          <p:nvPr/>
        </p:nvSpPr>
        <p:spPr>
          <a:xfrm>
            <a:off x="5343391" y="1792138"/>
            <a:ext cx="1501200" cy="1501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171" h="4171">
                <a:moveTo>
                  <a:pt x="2086" y="0"/>
                </a:moveTo>
                <a:cubicBezTo>
                  <a:pt x="933" y="0"/>
                  <a:pt x="0" y="933"/>
                  <a:pt x="0" y="2086"/>
                </a:cubicBezTo>
                <a:cubicBezTo>
                  <a:pt x="0" y="3238"/>
                  <a:pt x="933" y="4171"/>
                  <a:pt x="2086" y="4171"/>
                </a:cubicBezTo>
                <a:cubicBezTo>
                  <a:pt x="3238" y="4171"/>
                  <a:pt x="4171" y="3238"/>
                  <a:pt x="4171" y="2086"/>
                </a:cubicBezTo>
                <a:cubicBezTo>
                  <a:pt x="4171" y="933"/>
                  <a:pt x="3238" y="0"/>
                  <a:pt x="2086" y="0"/>
                </a:cubicBezTo>
                <a:close/>
                <a:moveTo>
                  <a:pt x="2086" y="4093"/>
                </a:moveTo>
                <a:cubicBezTo>
                  <a:pt x="977" y="4093"/>
                  <a:pt x="78" y="3194"/>
                  <a:pt x="78" y="2086"/>
                </a:cubicBezTo>
                <a:cubicBezTo>
                  <a:pt x="78" y="977"/>
                  <a:pt x="977" y="78"/>
                  <a:pt x="2086" y="78"/>
                </a:cubicBezTo>
                <a:cubicBezTo>
                  <a:pt x="3194" y="78"/>
                  <a:pt x="4093" y="977"/>
                  <a:pt x="4093" y="2086"/>
                </a:cubicBezTo>
                <a:cubicBezTo>
                  <a:pt x="4093" y="3194"/>
                  <a:pt x="3194" y="4093"/>
                  <a:pt x="2086" y="4093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3" name="Freeform: Shape 8"/>
          <p:cNvSpPr/>
          <p:nvPr/>
        </p:nvSpPr>
        <p:spPr>
          <a:xfrm>
            <a:off x="5473711" y="2683498"/>
            <a:ext cx="1240560" cy="4986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47" h="1386">
                <a:moveTo>
                  <a:pt x="1724" y="975"/>
                </a:moveTo>
                <a:cubicBezTo>
                  <a:pt x="992" y="975"/>
                  <a:pt x="352" y="586"/>
                  <a:pt x="0" y="0"/>
                </a:cubicBezTo>
                <a:cubicBezTo>
                  <a:pt x="173" y="792"/>
                  <a:pt x="880" y="1386"/>
                  <a:pt x="1724" y="1386"/>
                </a:cubicBezTo>
                <a:cubicBezTo>
                  <a:pt x="2567" y="1386"/>
                  <a:pt x="3274" y="792"/>
                  <a:pt x="3447" y="0"/>
                </a:cubicBezTo>
                <a:cubicBezTo>
                  <a:pt x="3095" y="586"/>
                  <a:pt x="2455" y="975"/>
                  <a:pt x="1724" y="975"/>
                </a:cubicBezTo>
                <a:close/>
              </a:path>
            </a:pathLst>
          </a:custGeom>
          <a:solidFill>
            <a:srgbClr val="EB656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4" name="Freeform: Shape 9"/>
          <p:cNvSpPr/>
          <p:nvPr/>
        </p:nvSpPr>
        <p:spPr>
          <a:xfrm>
            <a:off x="5676031" y="1940818"/>
            <a:ext cx="835919" cy="230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23" h="642">
                <a:moveTo>
                  <a:pt x="2323" y="559"/>
                </a:moveTo>
                <a:cubicBezTo>
                  <a:pt x="2323" y="763"/>
                  <a:pt x="1803" y="528"/>
                  <a:pt x="1162" y="528"/>
                </a:cubicBezTo>
                <a:cubicBezTo>
                  <a:pt x="520" y="528"/>
                  <a:pt x="0" y="763"/>
                  <a:pt x="0" y="559"/>
                </a:cubicBezTo>
                <a:cubicBezTo>
                  <a:pt x="0" y="355"/>
                  <a:pt x="520" y="0"/>
                  <a:pt x="1162" y="0"/>
                </a:cubicBezTo>
                <a:cubicBezTo>
                  <a:pt x="1803" y="0"/>
                  <a:pt x="2323" y="355"/>
                  <a:pt x="2323" y="55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858911" y="2307658"/>
            <a:ext cx="470160" cy="470160"/>
            <a:chOff x="5858911" y="2307658"/>
            <a:chExt cx="470160" cy="470160"/>
          </a:xfrm>
        </p:grpSpPr>
        <p:sp>
          <p:nvSpPr>
            <p:cNvPr id="15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5866831" y="2307658"/>
            <a:ext cx="470160" cy="470160"/>
            <a:chOff x="5858911" y="2307658"/>
            <a:chExt cx="470160" cy="470160"/>
          </a:xfrm>
        </p:grpSpPr>
        <p:sp>
          <p:nvSpPr>
            <p:cNvPr id="28" name="Freeform: Shape 10"/>
            <p:cNvSpPr/>
            <p:nvPr/>
          </p:nvSpPr>
          <p:spPr>
            <a:xfrm>
              <a:off x="5858911" y="2307658"/>
              <a:ext cx="470160" cy="470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7" h="1307">
                  <a:moveTo>
                    <a:pt x="1307" y="654"/>
                  </a:moveTo>
                  <a:cubicBezTo>
                    <a:pt x="1307" y="774"/>
                    <a:pt x="1280" y="875"/>
                    <a:pt x="1220" y="980"/>
                  </a:cubicBezTo>
                  <a:cubicBezTo>
                    <a:pt x="1160" y="1084"/>
                    <a:pt x="1084" y="1160"/>
                    <a:pt x="980" y="1220"/>
                  </a:cubicBezTo>
                  <a:cubicBezTo>
                    <a:pt x="875" y="1280"/>
                    <a:pt x="774" y="1307"/>
                    <a:pt x="654" y="1307"/>
                  </a:cubicBezTo>
                  <a:cubicBezTo>
                    <a:pt x="533" y="1307"/>
                    <a:pt x="431" y="1280"/>
                    <a:pt x="327" y="1220"/>
                  </a:cubicBezTo>
                  <a:cubicBezTo>
                    <a:pt x="222" y="1160"/>
                    <a:pt x="147" y="1084"/>
                    <a:pt x="87" y="980"/>
                  </a:cubicBezTo>
                  <a:cubicBezTo>
                    <a:pt x="27" y="875"/>
                    <a:pt x="0" y="774"/>
                    <a:pt x="0" y="654"/>
                  </a:cubicBezTo>
                  <a:cubicBezTo>
                    <a:pt x="0" y="533"/>
                    <a:pt x="27" y="431"/>
                    <a:pt x="87" y="327"/>
                  </a:cubicBezTo>
                  <a:cubicBezTo>
                    <a:pt x="147" y="222"/>
                    <a:pt x="222" y="147"/>
                    <a:pt x="327" y="87"/>
                  </a:cubicBezTo>
                  <a:cubicBezTo>
                    <a:pt x="431" y="27"/>
                    <a:pt x="533" y="0"/>
                    <a:pt x="654" y="0"/>
                  </a:cubicBezTo>
                  <a:cubicBezTo>
                    <a:pt x="774" y="0"/>
                    <a:pt x="875" y="27"/>
                    <a:pt x="980" y="87"/>
                  </a:cubicBezTo>
                  <a:cubicBezTo>
                    <a:pt x="1084" y="147"/>
                    <a:pt x="1160" y="222"/>
                    <a:pt x="1220" y="327"/>
                  </a:cubicBezTo>
                  <a:cubicBezTo>
                    <a:pt x="1280" y="431"/>
                    <a:pt x="1307" y="533"/>
                    <a:pt x="1307" y="654"/>
                  </a:cubicBezTo>
                  <a:close/>
                </a:path>
              </a:pathLst>
            </a:custGeom>
            <a:solidFill>
              <a:srgbClr val="BA201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: Shape 11"/>
            <p:cNvSpPr/>
            <p:nvPr/>
          </p:nvSpPr>
          <p:spPr>
            <a:xfrm>
              <a:off x="6045031" y="2493778"/>
              <a:ext cx="97920" cy="9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73">
                  <a:moveTo>
                    <a:pt x="273" y="137"/>
                  </a:moveTo>
                  <a:cubicBezTo>
                    <a:pt x="273" y="162"/>
                    <a:pt x="266" y="183"/>
                    <a:pt x="254" y="205"/>
                  </a:cubicBezTo>
                  <a:cubicBezTo>
                    <a:pt x="241" y="226"/>
                    <a:pt x="226" y="241"/>
                    <a:pt x="205" y="254"/>
                  </a:cubicBezTo>
                  <a:cubicBezTo>
                    <a:pt x="183" y="266"/>
                    <a:pt x="162" y="273"/>
                    <a:pt x="137" y="273"/>
                  </a:cubicBezTo>
                  <a:cubicBezTo>
                    <a:pt x="111" y="273"/>
                    <a:pt x="89" y="266"/>
                    <a:pt x="68" y="254"/>
                  </a:cubicBezTo>
                  <a:cubicBezTo>
                    <a:pt x="46" y="241"/>
                    <a:pt x="31" y="226"/>
                    <a:pt x="19" y="205"/>
                  </a:cubicBezTo>
                  <a:cubicBezTo>
                    <a:pt x="6" y="183"/>
                    <a:pt x="0" y="162"/>
                    <a:pt x="0" y="137"/>
                  </a:cubicBezTo>
                  <a:cubicBezTo>
                    <a:pt x="0" y="111"/>
                    <a:pt x="6" y="89"/>
                    <a:pt x="19" y="68"/>
                  </a:cubicBezTo>
                  <a:cubicBezTo>
                    <a:pt x="31" y="46"/>
                    <a:pt x="46" y="31"/>
                    <a:pt x="68" y="19"/>
                  </a:cubicBezTo>
                  <a:cubicBezTo>
                    <a:pt x="89" y="6"/>
                    <a:pt x="111" y="0"/>
                    <a:pt x="137" y="0"/>
                  </a:cubicBezTo>
                  <a:cubicBezTo>
                    <a:pt x="162" y="0"/>
                    <a:pt x="183" y="6"/>
                    <a:pt x="205" y="19"/>
                  </a:cubicBezTo>
                  <a:cubicBezTo>
                    <a:pt x="226" y="31"/>
                    <a:pt x="241" y="46"/>
                    <a:pt x="254" y="68"/>
                  </a:cubicBezTo>
                  <a:cubicBezTo>
                    <a:pt x="266" y="89"/>
                    <a:pt x="273" y="111"/>
                    <a:pt x="273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788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0" accel="50000" decel="50000" autoRev="1" fill="remove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08333E-7 -3.33333E-6 L -0.03203 0.0342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171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repeatCount="0" accel="50000" decel="50000" autoRev="1" fill="remove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65 -3.33333E-6 L 0.03151 0.03426 " pathEditMode="relative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638800" y="43180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3918856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2" y="461836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3" y="5091278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4"/>
          </p:nvPr>
        </p:nvSpPr>
        <p:spPr>
          <a:xfrm>
            <a:off x="7796061" y="319451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96062" y="366742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5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382225" y="333000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7796061" y="4627072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7796062" y="5099985"/>
            <a:ext cx="3918857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390932" y="4762563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195188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195188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862463" y="314844"/>
            <a:ext cx="2855520" cy="2521438"/>
            <a:chOff x="8862463" y="314844"/>
            <a:chExt cx="2855520" cy="2521438"/>
          </a:xfrm>
        </p:grpSpPr>
        <p:sp>
          <p:nvSpPr>
            <p:cNvPr id="235" name="Freeform: Shape 1"/>
            <p:cNvSpPr/>
            <p:nvPr userDrawn="1"/>
          </p:nvSpPr>
          <p:spPr>
            <a:xfrm>
              <a:off x="9463303" y="1097484"/>
              <a:ext cx="65520" cy="9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57">
                  <a:moveTo>
                    <a:pt x="35" y="11"/>
                  </a:moveTo>
                  <a:cubicBezTo>
                    <a:pt x="30" y="35"/>
                    <a:pt x="22" y="75"/>
                    <a:pt x="16" y="117"/>
                  </a:cubicBezTo>
                  <a:cubicBezTo>
                    <a:pt x="6" y="191"/>
                    <a:pt x="0" y="257"/>
                    <a:pt x="0" y="257"/>
                  </a:cubicBezTo>
                  <a:lnTo>
                    <a:pt x="149" y="168"/>
                  </a:lnTo>
                  <a:cubicBezTo>
                    <a:pt x="149" y="168"/>
                    <a:pt x="157" y="109"/>
                    <a:pt x="183" y="25"/>
                  </a:cubicBezTo>
                  <a:cubicBezTo>
                    <a:pt x="180" y="27"/>
                    <a:pt x="51" y="-20"/>
                    <a:pt x="35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"/>
            <p:cNvSpPr/>
            <p:nvPr userDrawn="1"/>
          </p:nvSpPr>
          <p:spPr>
            <a:xfrm>
              <a:off x="9467263" y="1167324"/>
              <a:ext cx="104400" cy="61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2">
                  <a:moveTo>
                    <a:pt x="238" y="172"/>
                  </a:moveTo>
                  <a:cubicBezTo>
                    <a:pt x="272" y="169"/>
                    <a:pt x="291" y="37"/>
                    <a:pt x="291" y="37"/>
                  </a:cubicBezTo>
                  <a:cubicBezTo>
                    <a:pt x="204" y="21"/>
                    <a:pt x="148" y="0"/>
                    <a:pt x="148" y="0"/>
                  </a:cubicBezTo>
                  <a:lnTo>
                    <a:pt x="0" y="90"/>
                  </a:lnTo>
                  <a:cubicBezTo>
                    <a:pt x="0" y="90"/>
                    <a:pt x="61" y="116"/>
                    <a:pt x="132" y="140"/>
                  </a:cubicBezTo>
                  <a:cubicBezTo>
                    <a:pt x="175" y="153"/>
                    <a:pt x="230" y="169"/>
                    <a:pt x="238" y="1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3"/>
            <p:cNvSpPr/>
            <p:nvPr userDrawn="1"/>
          </p:nvSpPr>
          <p:spPr>
            <a:xfrm>
              <a:off x="9475903" y="1049603"/>
              <a:ext cx="169920" cy="6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3" h="176">
                  <a:moveTo>
                    <a:pt x="2" y="137"/>
                  </a:moveTo>
                  <a:cubicBezTo>
                    <a:pt x="2" y="139"/>
                    <a:pt x="2" y="142"/>
                    <a:pt x="0" y="144"/>
                  </a:cubicBezTo>
                  <a:cubicBezTo>
                    <a:pt x="2" y="139"/>
                    <a:pt x="5" y="137"/>
                    <a:pt x="13" y="131"/>
                  </a:cubicBezTo>
                  <a:cubicBezTo>
                    <a:pt x="26" y="121"/>
                    <a:pt x="42" y="121"/>
                    <a:pt x="50" y="121"/>
                  </a:cubicBezTo>
                  <a:cubicBezTo>
                    <a:pt x="84" y="123"/>
                    <a:pt x="135" y="129"/>
                    <a:pt x="182" y="139"/>
                  </a:cubicBezTo>
                  <a:cubicBezTo>
                    <a:pt x="270" y="155"/>
                    <a:pt x="325" y="176"/>
                    <a:pt x="325" y="176"/>
                  </a:cubicBezTo>
                  <a:lnTo>
                    <a:pt x="473" y="86"/>
                  </a:lnTo>
                  <a:cubicBezTo>
                    <a:pt x="473" y="86"/>
                    <a:pt x="413" y="60"/>
                    <a:pt x="341" y="36"/>
                  </a:cubicBezTo>
                  <a:cubicBezTo>
                    <a:pt x="296" y="20"/>
                    <a:pt x="254" y="7"/>
                    <a:pt x="230" y="2"/>
                  </a:cubicBezTo>
                  <a:cubicBezTo>
                    <a:pt x="227" y="2"/>
                    <a:pt x="211" y="-4"/>
                    <a:pt x="193" y="7"/>
                  </a:cubicBezTo>
                  <a:cubicBezTo>
                    <a:pt x="172" y="20"/>
                    <a:pt x="66" y="84"/>
                    <a:pt x="24" y="107"/>
                  </a:cubicBezTo>
                  <a:cubicBezTo>
                    <a:pt x="5" y="118"/>
                    <a:pt x="2" y="137"/>
                    <a:pt x="2" y="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4"/>
            <p:cNvSpPr/>
            <p:nvPr userDrawn="1"/>
          </p:nvSpPr>
          <p:spPr>
            <a:xfrm>
              <a:off x="9552943" y="1088124"/>
              <a:ext cx="97920" cy="142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396">
                  <a:moveTo>
                    <a:pt x="8" y="395"/>
                  </a:moveTo>
                  <a:cubicBezTo>
                    <a:pt x="5" y="395"/>
                    <a:pt x="3" y="392"/>
                    <a:pt x="0" y="392"/>
                  </a:cubicBezTo>
                  <a:cubicBezTo>
                    <a:pt x="5" y="392"/>
                    <a:pt x="11" y="392"/>
                    <a:pt x="19" y="387"/>
                  </a:cubicBezTo>
                  <a:cubicBezTo>
                    <a:pt x="34" y="381"/>
                    <a:pt x="42" y="365"/>
                    <a:pt x="45" y="360"/>
                  </a:cubicBezTo>
                  <a:cubicBezTo>
                    <a:pt x="58" y="328"/>
                    <a:pt x="77" y="283"/>
                    <a:pt x="90" y="233"/>
                  </a:cubicBezTo>
                  <a:cubicBezTo>
                    <a:pt x="116" y="149"/>
                    <a:pt x="124" y="90"/>
                    <a:pt x="124" y="90"/>
                  </a:cubicBezTo>
                  <a:lnTo>
                    <a:pt x="273" y="0"/>
                  </a:lnTo>
                  <a:cubicBezTo>
                    <a:pt x="273" y="0"/>
                    <a:pt x="267" y="67"/>
                    <a:pt x="257" y="141"/>
                  </a:cubicBezTo>
                  <a:cubicBezTo>
                    <a:pt x="249" y="188"/>
                    <a:pt x="241" y="231"/>
                    <a:pt x="236" y="254"/>
                  </a:cubicBezTo>
                  <a:cubicBezTo>
                    <a:pt x="236" y="257"/>
                    <a:pt x="233" y="273"/>
                    <a:pt x="214" y="283"/>
                  </a:cubicBezTo>
                  <a:cubicBezTo>
                    <a:pt x="193" y="297"/>
                    <a:pt x="87" y="360"/>
                    <a:pt x="45" y="387"/>
                  </a:cubicBezTo>
                  <a:cubicBezTo>
                    <a:pt x="27" y="400"/>
                    <a:pt x="8" y="395"/>
                    <a:pt x="8" y="3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5"/>
            <p:cNvSpPr/>
            <p:nvPr userDrawn="1"/>
          </p:nvSpPr>
          <p:spPr>
            <a:xfrm>
              <a:off x="9224263" y="566484"/>
              <a:ext cx="150840" cy="150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19">
                  <a:moveTo>
                    <a:pt x="281" y="13"/>
                  </a:moveTo>
                  <a:cubicBezTo>
                    <a:pt x="254" y="2"/>
                    <a:pt x="228" y="0"/>
                    <a:pt x="199" y="0"/>
                  </a:cubicBezTo>
                  <a:cubicBezTo>
                    <a:pt x="172" y="2"/>
                    <a:pt x="146" y="8"/>
                    <a:pt x="119" y="21"/>
                  </a:cubicBezTo>
                  <a:cubicBezTo>
                    <a:pt x="16" y="71"/>
                    <a:pt x="-29" y="195"/>
                    <a:pt x="19" y="299"/>
                  </a:cubicBezTo>
                  <a:cubicBezTo>
                    <a:pt x="43" y="349"/>
                    <a:pt x="85" y="388"/>
                    <a:pt x="138" y="407"/>
                  </a:cubicBezTo>
                  <a:cubicBezTo>
                    <a:pt x="191" y="425"/>
                    <a:pt x="246" y="423"/>
                    <a:pt x="299" y="399"/>
                  </a:cubicBezTo>
                  <a:cubicBezTo>
                    <a:pt x="350" y="375"/>
                    <a:pt x="389" y="333"/>
                    <a:pt x="408" y="280"/>
                  </a:cubicBezTo>
                  <a:cubicBezTo>
                    <a:pt x="426" y="227"/>
                    <a:pt x="424" y="172"/>
                    <a:pt x="400" y="119"/>
                  </a:cubicBezTo>
                  <a:cubicBezTo>
                    <a:pt x="376" y="68"/>
                    <a:pt x="334" y="31"/>
                    <a:pt x="281" y="13"/>
                  </a:cubicBezTo>
                  <a:close/>
                  <a:moveTo>
                    <a:pt x="159" y="283"/>
                  </a:moveTo>
                  <a:cubicBezTo>
                    <a:pt x="125" y="299"/>
                    <a:pt x="82" y="285"/>
                    <a:pt x="67" y="248"/>
                  </a:cubicBezTo>
                  <a:cubicBezTo>
                    <a:pt x="51" y="214"/>
                    <a:pt x="64" y="172"/>
                    <a:pt x="101" y="156"/>
                  </a:cubicBezTo>
                  <a:cubicBezTo>
                    <a:pt x="135" y="140"/>
                    <a:pt x="178" y="153"/>
                    <a:pt x="194" y="190"/>
                  </a:cubicBezTo>
                  <a:cubicBezTo>
                    <a:pt x="209" y="225"/>
                    <a:pt x="194" y="267"/>
                    <a:pt x="159" y="28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6"/>
            <p:cNvSpPr/>
            <p:nvPr userDrawn="1"/>
          </p:nvSpPr>
          <p:spPr>
            <a:xfrm>
              <a:off x="9187183" y="770244"/>
              <a:ext cx="195840" cy="29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817">
                  <a:moveTo>
                    <a:pt x="389" y="653"/>
                  </a:moveTo>
                  <a:lnTo>
                    <a:pt x="114" y="479"/>
                  </a:lnTo>
                  <a:lnTo>
                    <a:pt x="122" y="196"/>
                  </a:lnTo>
                  <a:cubicBezTo>
                    <a:pt x="135" y="193"/>
                    <a:pt x="148" y="190"/>
                    <a:pt x="162" y="185"/>
                  </a:cubicBezTo>
                  <a:cubicBezTo>
                    <a:pt x="188" y="172"/>
                    <a:pt x="207" y="151"/>
                    <a:pt x="207" y="124"/>
                  </a:cubicBezTo>
                  <a:lnTo>
                    <a:pt x="207" y="111"/>
                  </a:lnTo>
                  <a:lnTo>
                    <a:pt x="143" y="108"/>
                  </a:lnTo>
                  <a:lnTo>
                    <a:pt x="146" y="2"/>
                  </a:lnTo>
                  <a:lnTo>
                    <a:pt x="66" y="0"/>
                  </a:lnTo>
                  <a:lnTo>
                    <a:pt x="64" y="106"/>
                  </a:lnTo>
                  <a:lnTo>
                    <a:pt x="0" y="103"/>
                  </a:lnTo>
                  <a:lnTo>
                    <a:pt x="0" y="116"/>
                  </a:lnTo>
                  <a:cubicBezTo>
                    <a:pt x="0" y="137"/>
                    <a:pt x="11" y="159"/>
                    <a:pt x="32" y="172"/>
                  </a:cubicBezTo>
                  <a:cubicBezTo>
                    <a:pt x="45" y="180"/>
                    <a:pt x="61" y="188"/>
                    <a:pt x="77" y="190"/>
                  </a:cubicBezTo>
                  <a:lnTo>
                    <a:pt x="66" y="500"/>
                  </a:lnTo>
                  <a:lnTo>
                    <a:pt x="365" y="693"/>
                  </a:lnTo>
                  <a:lnTo>
                    <a:pt x="323" y="783"/>
                  </a:lnTo>
                  <a:lnTo>
                    <a:pt x="453" y="817"/>
                  </a:lnTo>
                  <a:lnTo>
                    <a:pt x="426" y="762"/>
                  </a:lnTo>
                  <a:lnTo>
                    <a:pt x="389" y="751"/>
                  </a:lnTo>
                  <a:lnTo>
                    <a:pt x="426" y="680"/>
                  </a:lnTo>
                  <a:lnTo>
                    <a:pt x="426" y="677"/>
                  </a:lnTo>
                  <a:lnTo>
                    <a:pt x="453" y="624"/>
                  </a:lnTo>
                  <a:lnTo>
                    <a:pt x="516" y="674"/>
                  </a:lnTo>
                  <a:lnTo>
                    <a:pt x="545" y="637"/>
                  </a:lnTo>
                  <a:lnTo>
                    <a:pt x="439" y="550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7"/>
            <p:cNvSpPr/>
            <p:nvPr userDrawn="1"/>
          </p:nvSpPr>
          <p:spPr>
            <a:xfrm>
              <a:off x="9438823" y="655763"/>
              <a:ext cx="175680" cy="29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9" h="815">
                  <a:moveTo>
                    <a:pt x="436" y="318"/>
                  </a:moveTo>
                  <a:lnTo>
                    <a:pt x="190" y="127"/>
                  </a:lnTo>
                  <a:cubicBezTo>
                    <a:pt x="198" y="111"/>
                    <a:pt x="203" y="96"/>
                    <a:pt x="203" y="80"/>
                  </a:cubicBezTo>
                  <a:cubicBezTo>
                    <a:pt x="206" y="53"/>
                    <a:pt x="195" y="32"/>
                    <a:pt x="180" y="22"/>
                  </a:cubicBezTo>
                  <a:lnTo>
                    <a:pt x="169" y="14"/>
                  </a:lnTo>
                  <a:lnTo>
                    <a:pt x="129" y="64"/>
                  </a:lnTo>
                  <a:lnTo>
                    <a:pt x="47" y="0"/>
                  </a:lnTo>
                  <a:lnTo>
                    <a:pt x="0" y="61"/>
                  </a:lnTo>
                  <a:lnTo>
                    <a:pt x="82" y="125"/>
                  </a:lnTo>
                  <a:lnTo>
                    <a:pt x="42" y="175"/>
                  </a:lnTo>
                  <a:lnTo>
                    <a:pt x="53" y="183"/>
                  </a:lnTo>
                  <a:cubicBezTo>
                    <a:pt x="74" y="201"/>
                    <a:pt x="103" y="201"/>
                    <a:pt x="129" y="188"/>
                  </a:cubicBezTo>
                  <a:cubicBezTo>
                    <a:pt x="140" y="183"/>
                    <a:pt x="153" y="175"/>
                    <a:pt x="161" y="164"/>
                  </a:cubicBezTo>
                  <a:lnTo>
                    <a:pt x="386" y="336"/>
                  </a:lnTo>
                  <a:lnTo>
                    <a:pt x="346" y="659"/>
                  </a:lnTo>
                  <a:lnTo>
                    <a:pt x="235" y="635"/>
                  </a:lnTo>
                  <a:lnTo>
                    <a:pt x="235" y="773"/>
                  </a:lnTo>
                  <a:lnTo>
                    <a:pt x="283" y="773"/>
                  </a:lnTo>
                  <a:lnTo>
                    <a:pt x="283" y="693"/>
                  </a:lnTo>
                  <a:lnTo>
                    <a:pt x="341" y="707"/>
                  </a:lnTo>
                  <a:lnTo>
                    <a:pt x="344" y="707"/>
                  </a:lnTo>
                  <a:lnTo>
                    <a:pt x="423" y="725"/>
                  </a:lnTo>
                  <a:lnTo>
                    <a:pt x="407" y="760"/>
                  </a:lnTo>
                  <a:lnTo>
                    <a:pt x="433" y="815"/>
                  </a:lnTo>
                  <a:lnTo>
                    <a:pt x="489" y="693"/>
                  </a:lnTo>
                  <a:lnTo>
                    <a:pt x="394" y="672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8"/>
            <p:cNvSpPr/>
            <p:nvPr userDrawn="1"/>
          </p:nvSpPr>
          <p:spPr>
            <a:xfrm>
              <a:off x="8996743" y="373164"/>
              <a:ext cx="526320" cy="41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3" h="1164">
                  <a:moveTo>
                    <a:pt x="1463" y="251"/>
                  </a:moveTo>
                  <a:cubicBezTo>
                    <a:pt x="1434" y="201"/>
                    <a:pt x="1410" y="153"/>
                    <a:pt x="1394" y="105"/>
                  </a:cubicBezTo>
                  <a:lnTo>
                    <a:pt x="1204" y="325"/>
                  </a:lnTo>
                  <a:cubicBezTo>
                    <a:pt x="1109" y="280"/>
                    <a:pt x="974" y="309"/>
                    <a:pt x="818" y="373"/>
                  </a:cubicBezTo>
                  <a:lnTo>
                    <a:pt x="804" y="344"/>
                  </a:lnTo>
                  <a:cubicBezTo>
                    <a:pt x="796" y="325"/>
                    <a:pt x="775" y="317"/>
                    <a:pt x="757" y="328"/>
                  </a:cubicBezTo>
                  <a:lnTo>
                    <a:pt x="709" y="352"/>
                  </a:lnTo>
                  <a:cubicBezTo>
                    <a:pt x="706" y="349"/>
                    <a:pt x="704" y="346"/>
                    <a:pt x="701" y="341"/>
                  </a:cubicBezTo>
                  <a:cubicBezTo>
                    <a:pt x="648" y="293"/>
                    <a:pt x="572" y="137"/>
                    <a:pt x="540" y="68"/>
                  </a:cubicBezTo>
                  <a:cubicBezTo>
                    <a:pt x="553" y="58"/>
                    <a:pt x="556" y="39"/>
                    <a:pt x="548" y="23"/>
                  </a:cubicBezTo>
                  <a:cubicBezTo>
                    <a:pt x="537" y="2"/>
                    <a:pt x="513" y="-6"/>
                    <a:pt x="495" y="5"/>
                  </a:cubicBezTo>
                  <a:cubicBezTo>
                    <a:pt x="474" y="16"/>
                    <a:pt x="466" y="39"/>
                    <a:pt x="476" y="58"/>
                  </a:cubicBezTo>
                  <a:cubicBezTo>
                    <a:pt x="484" y="74"/>
                    <a:pt x="500" y="82"/>
                    <a:pt x="519" y="82"/>
                  </a:cubicBezTo>
                  <a:cubicBezTo>
                    <a:pt x="550" y="150"/>
                    <a:pt x="622" y="309"/>
                    <a:pt x="627" y="381"/>
                  </a:cubicBezTo>
                  <a:cubicBezTo>
                    <a:pt x="627" y="386"/>
                    <a:pt x="627" y="389"/>
                    <a:pt x="630" y="394"/>
                  </a:cubicBezTo>
                  <a:lnTo>
                    <a:pt x="582" y="415"/>
                  </a:lnTo>
                  <a:cubicBezTo>
                    <a:pt x="564" y="423"/>
                    <a:pt x="556" y="444"/>
                    <a:pt x="564" y="463"/>
                  </a:cubicBezTo>
                  <a:lnTo>
                    <a:pt x="577" y="492"/>
                  </a:lnTo>
                  <a:cubicBezTo>
                    <a:pt x="431" y="568"/>
                    <a:pt x="323" y="653"/>
                    <a:pt x="296" y="754"/>
                  </a:cubicBezTo>
                  <a:lnTo>
                    <a:pt x="0" y="762"/>
                  </a:lnTo>
                  <a:cubicBezTo>
                    <a:pt x="27" y="804"/>
                    <a:pt x="48" y="851"/>
                    <a:pt x="69" y="902"/>
                  </a:cubicBezTo>
                  <a:lnTo>
                    <a:pt x="355" y="973"/>
                  </a:lnTo>
                  <a:cubicBezTo>
                    <a:pt x="460" y="1137"/>
                    <a:pt x="654" y="1248"/>
                    <a:pt x="1005" y="1082"/>
                  </a:cubicBezTo>
                  <a:cubicBezTo>
                    <a:pt x="1378" y="904"/>
                    <a:pt x="1400" y="701"/>
                    <a:pt x="1341" y="521"/>
                  </a:cubicBezTo>
                  <a:close/>
                  <a:moveTo>
                    <a:pt x="622" y="1002"/>
                  </a:moveTo>
                  <a:cubicBezTo>
                    <a:pt x="579" y="978"/>
                    <a:pt x="545" y="941"/>
                    <a:pt x="524" y="896"/>
                  </a:cubicBezTo>
                  <a:cubicBezTo>
                    <a:pt x="503" y="851"/>
                    <a:pt x="495" y="799"/>
                    <a:pt x="505" y="748"/>
                  </a:cubicBezTo>
                  <a:lnTo>
                    <a:pt x="535" y="754"/>
                  </a:lnTo>
                  <a:cubicBezTo>
                    <a:pt x="527" y="799"/>
                    <a:pt x="532" y="841"/>
                    <a:pt x="550" y="883"/>
                  </a:cubicBezTo>
                  <a:cubicBezTo>
                    <a:pt x="569" y="923"/>
                    <a:pt x="598" y="955"/>
                    <a:pt x="638" y="976"/>
                  </a:cubicBezTo>
                  <a:close/>
                  <a:moveTo>
                    <a:pt x="1069" y="828"/>
                  </a:moveTo>
                  <a:cubicBezTo>
                    <a:pt x="1048" y="889"/>
                    <a:pt x="1003" y="936"/>
                    <a:pt x="947" y="963"/>
                  </a:cubicBezTo>
                  <a:cubicBezTo>
                    <a:pt x="918" y="976"/>
                    <a:pt x="888" y="983"/>
                    <a:pt x="857" y="986"/>
                  </a:cubicBezTo>
                  <a:cubicBezTo>
                    <a:pt x="825" y="988"/>
                    <a:pt x="794" y="984"/>
                    <a:pt x="765" y="973"/>
                  </a:cubicBezTo>
                  <a:cubicBezTo>
                    <a:pt x="704" y="952"/>
                    <a:pt x="656" y="907"/>
                    <a:pt x="630" y="851"/>
                  </a:cubicBezTo>
                  <a:cubicBezTo>
                    <a:pt x="574" y="732"/>
                    <a:pt x="624" y="590"/>
                    <a:pt x="744" y="534"/>
                  </a:cubicBezTo>
                  <a:cubicBezTo>
                    <a:pt x="802" y="508"/>
                    <a:pt x="865" y="505"/>
                    <a:pt x="926" y="526"/>
                  </a:cubicBezTo>
                  <a:cubicBezTo>
                    <a:pt x="987" y="547"/>
                    <a:pt x="1035" y="592"/>
                    <a:pt x="1061" y="648"/>
                  </a:cubicBezTo>
                  <a:cubicBezTo>
                    <a:pt x="1085" y="701"/>
                    <a:pt x="1090" y="767"/>
                    <a:pt x="1069" y="828"/>
                  </a:cubicBezTo>
                  <a:close/>
                  <a:moveTo>
                    <a:pt x="1180" y="738"/>
                  </a:moveTo>
                  <a:lnTo>
                    <a:pt x="1151" y="732"/>
                  </a:lnTo>
                  <a:cubicBezTo>
                    <a:pt x="1159" y="690"/>
                    <a:pt x="1154" y="645"/>
                    <a:pt x="1135" y="605"/>
                  </a:cubicBezTo>
                  <a:cubicBezTo>
                    <a:pt x="1117" y="566"/>
                    <a:pt x="1085" y="531"/>
                    <a:pt x="1045" y="510"/>
                  </a:cubicBezTo>
                  <a:lnTo>
                    <a:pt x="1058" y="484"/>
                  </a:lnTo>
                  <a:cubicBezTo>
                    <a:pt x="1103" y="508"/>
                    <a:pt x="1138" y="545"/>
                    <a:pt x="1159" y="592"/>
                  </a:cubicBezTo>
                  <a:cubicBezTo>
                    <a:pt x="1183" y="640"/>
                    <a:pt x="1191" y="690"/>
                    <a:pt x="1180" y="738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9"/>
            <p:cNvSpPr/>
            <p:nvPr userDrawn="1"/>
          </p:nvSpPr>
          <p:spPr>
            <a:xfrm>
              <a:off x="9673903" y="512124"/>
              <a:ext cx="50040" cy="52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8">
                  <a:moveTo>
                    <a:pt x="98" y="100"/>
                  </a:moveTo>
                  <a:cubicBezTo>
                    <a:pt x="61" y="87"/>
                    <a:pt x="40" y="71"/>
                    <a:pt x="27" y="61"/>
                  </a:cubicBezTo>
                  <a:cubicBezTo>
                    <a:pt x="19" y="69"/>
                    <a:pt x="8" y="74"/>
                    <a:pt x="0" y="82"/>
                  </a:cubicBezTo>
                  <a:cubicBezTo>
                    <a:pt x="40" y="124"/>
                    <a:pt x="111" y="143"/>
                    <a:pt x="140" y="148"/>
                  </a:cubicBezTo>
                  <a:cubicBezTo>
                    <a:pt x="140" y="119"/>
                    <a:pt x="130" y="48"/>
                    <a:pt x="93" y="0"/>
                  </a:cubicBezTo>
                  <a:cubicBezTo>
                    <a:pt x="85" y="8"/>
                    <a:pt x="77" y="16"/>
                    <a:pt x="66" y="24"/>
                  </a:cubicBezTo>
                  <a:cubicBezTo>
                    <a:pt x="82" y="45"/>
                    <a:pt x="93" y="71"/>
                    <a:pt x="98" y="10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10"/>
            <p:cNvSpPr/>
            <p:nvPr userDrawn="1"/>
          </p:nvSpPr>
          <p:spPr>
            <a:xfrm>
              <a:off x="9653023" y="494123"/>
              <a:ext cx="110160" cy="116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325">
                  <a:moveTo>
                    <a:pt x="196" y="0"/>
                  </a:moveTo>
                  <a:cubicBezTo>
                    <a:pt x="188" y="8"/>
                    <a:pt x="180" y="18"/>
                    <a:pt x="172" y="26"/>
                  </a:cubicBezTo>
                  <a:cubicBezTo>
                    <a:pt x="177" y="31"/>
                    <a:pt x="182" y="37"/>
                    <a:pt x="190" y="45"/>
                  </a:cubicBezTo>
                  <a:cubicBezTo>
                    <a:pt x="251" y="116"/>
                    <a:pt x="267" y="235"/>
                    <a:pt x="270" y="280"/>
                  </a:cubicBezTo>
                  <a:cubicBezTo>
                    <a:pt x="222" y="269"/>
                    <a:pt x="108" y="240"/>
                    <a:pt x="45" y="172"/>
                  </a:cubicBezTo>
                  <a:cubicBezTo>
                    <a:pt x="40" y="164"/>
                    <a:pt x="32" y="158"/>
                    <a:pt x="29" y="150"/>
                  </a:cubicBezTo>
                  <a:cubicBezTo>
                    <a:pt x="18" y="156"/>
                    <a:pt x="10" y="164"/>
                    <a:pt x="0" y="169"/>
                  </a:cubicBezTo>
                  <a:cubicBezTo>
                    <a:pt x="5" y="177"/>
                    <a:pt x="13" y="185"/>
                    <a:pt x="21" y="195"/>
                  </a:cubicBezTo>
                  <a:cubicBezTo>
                    <a:pt x="55" y="235"/>
                    <a:pt x="111" y="269"/>
                    <a:pt x="185" y="293"/>
                  </a:cubicBezTo>
                  <a:cubicBezTo>
                    <a:pt x="209" y="301"/>
                    <a:pt x="235" y="309"/>
                    <a:pt x="264" y="314"/>
                  </a:cubicBezTo>
                  <a:lnTo>
                    <a:pt x="307" y="325"/>
                  </a:lnTo>
                  <a:lnTo>
                    <a:pt x="307" y="280"/>
                  </a:lnTo>
                  <a:cubicBezTo>
                    <a:pt x="304" y="219"/>
                    <a:pt x="286" y="98"/>
                    <a:pt x="219" y="21"/>
                  </a:cubicBezTo>
                  <a:cubicBezTo>
                    <a:pt x="209" y="13"/>
                    <a:pt x="204" y="5"/>
                    <a:pt x="196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11"/>
            <p:cNvSpPr/>
            <p:nvPr userDrawn="1"/>
          </p:nvSpPr>
          <p:spPr>
            <a:xfrm>
              <a:off x="8916823" y="858803"/>
              <a:ext cx="96840" cy="11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333">
                  <a:moveTo>
                    <a:pt x="222" y="10"/>
                  </a:moveTo>
                  <a:cubicBezTo>
                    <a:pt x="225" y="18"/>
                    <a:pt x="227" y="26"/>
                    <a:pt x="227" y="37"/>
                  </a:cubicBezTo>
                  <a:cubicBezTo>
                    <a:pt x="243" y="129"/>
                    <a:pt x="190" y="235"/>
                    <a:pt x="169" y="278"/>
                  </a:cubicBezTo>
                  <a:cubicBezTo>
                    <a:pt x="135" y="249"/>
                    <a:pt x="53" y="159"/>
                    <a:pt x="37" y="66"/>
                  </a:cubicBezTo>
                  <a:cubicBezTo>
                    <a:pt x="34" y="58"/>
                    <a:pt x="34" y="50"/>
                    <a:pt x="34" y="42"/>
                  </a:cubicBezTo>
                  <a:cubicBezTo>
                    <a:pt x="24" y="42"/>
                    <a:pt x="10" y="42"/>
                    <a:pt x="0" y="45"/>
                  </a:cubicBezTo>
                  <a:cubicBezTo>
                    <a:pt x="0" y="53"/>
                    <a:pt x="3" y="63"/>
                    <a:pt x="3" y="74"/>
                  </a:cubicBezTo>
                  <a:cubicBezTo>
                    <a:pt x="18" y="172"/>
                    <a:pt x="100" y="264"/>
                    <a:pt x="148" y="304"/>
                  </a:cubicBezTo>
                  <a:lnTo>
                    <a:pt x="182" y="333"/>
                  </a:lnTo>
                  <a:lnTo>
                    <a:pt x="204" y="293"/>
                  </a:lnTo>
                  <a:cubicBezTo>
                    <a:pt x="217" y="267"/>
                    <a:pt x="227" y="243"/>
                    <a:pt x="238" y="219"/>
                  </a:cubicBezTo>
                  <a:cubicBezTo>
                    <a:pt x="264" y="148"/>
                    <a:pt x="275" y="85"/>
                    <a:pt x="267" y="32"/>
                  </a:cubicBezTo>
                  <a:cubicBezTo>
                    <a:pt x="264" y="21"/>
                    <a:pt x="262" y="10"/>
                    <a:pt x="259" y="0"/>
                  </a:cubicBezTo>
                  <a:cubicBezTo>
                    <a:pt x="246" y="2"/>
                    <a:pt x="235" y="5"/>
                    <a:pt x="222" y="1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12"/>
            <p:cNvSpPr/>
            <p:nvPr userDrawn="1"/>
          </p:nvSpPr>
          <p:spPr>
            <a:xfrm>
              <a:off x="8941663" y="865284"/>
              <a:ext cx="43560" cy="5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54">
                  <a:moveTo>
                    <a:pt x="121" y="0"/>
                  </a:moveTo>
                  <a:cubicBezTo>
                    <a:pt x="111" y="3"/>
                    <a:pt x="98" y="6"/>
                    <a:pt x="87" y="8"/>
                  </a:cubicBezTo>
                  <a:cubicBezTo>
                    <a:pt x="90" y="27"/>
                    <a:pt x="87" y="53"/>
                    <a:pt x="71" y="90"/>
                  </a:cubicBezTo>
                  <a:cubicBezTo>
                    <a:pt x="55" y="69"/>
                    <a:pt x="39" y="43"/>
                    <a:pt x="34" y="19"/>
                  </a:cubicBezTo>
                  <a:cubicBezTo>
                    <a:pt x="23" y="22"/>
                    <a:pt x="10" y="22"/>
                    <a:pt x="0" y="24"/>
                  </a:cubicBezTo>
                  <a:cubicBezTo>
                    <a:pt x="13" y="80"/>
                    <a:pt x="63" y="135"/>
                    <a:pt x="84" y="154"/>
                  </a:cubicBezTo>
                  <a:cubicBezTo>
                    <a:pt x="98" y="125"/>
                    <a:pt x="129" y="59"/>
                    <a:pt x="121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13"/>
            <p:cNvSpPr/>
            <p:nvPr userDrawn="1"/>
          </p:nvSpPr>
          <p:spPr>
            <a:xfrm>
              <a:off x="9499663" y="314844"/>
              <a:ext cx="234720" cy="246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685">
                  <a:moveTo>
                    <a:pt x="548" y="265"/>
                  </a:moveTo>
                  <a:cubicBezTo>
                    <a:pt x="431" y="127"/>
                    <a:pt x="299" y="32"/>
                    <a:pt x="193" y="0"/>
                  </a:cubicBezTo>
                  <a:cubicBezTo>
                    <a:pt x="175" y="37"/>
                    <a:pt x="148" y="72"/>
                    <a:pt x="114" y="101"/>
                  </a:cubicBezTo>
                  <a:cubicBezTo>
                    <a:pt x="79" y="130"/>
                    <a:pt x="40" y="151"/>
                    <a:pt x="0" y="162"/>
                  </a:cubicBezTo>
                  <a:cubicBezTo>
                    <a:pt x="16" y="273"/>
                    <a:pt x="87" y="418"/>
                    <a:pt x="204" y="556"/>
                  </a:cubicBezTo>
                  <a:cubicBezTo>
                    <a:pt x="246" y="603"/>
                    <a:pt x="288" y="648"/>
                    <a:pt x="331" y="685"/>
                  </a:cubicBezTo>
                  <a:cubicBezTo>
                    <a:pt x="394" y="656"/>
                    <a:pt x="455" y="617"/>
                    <a:pt x="511" y="569"/>
                  </a:cubicBezTo>
                  <a:cubicBezTo>
                    <a:pt x="566" y="521"/>
                    <a:pt x="614" y="469"/>
                    <a:pt x="653" y="410"/>
                  </a:cubicBezTo>
                  <a:cubicBezTo>
                    <a:pt x="624" y="363"/>
                    <a:pt x="587" y="312"/>
                    <a:pt x="548" y="265"/>
                  </a:cubicBezTo>
                  <a:close/>
                  <a:moveTo>
                    <a:pt x="204" y="394"/>
                  </a:moveTo>
                  <a:cubicBezTo>
                    <a:pt x="204" y="394"/>
                    <a:pt x="196" y="389"/>
                    <a:pt x="198" y="376"/>
                  </a:cubicBezTo>
                  <a:cubicBezTo>
                    <a:pt x="198" y="352"/>
                    <a:pt x="201" y="291"/>
                    <a:pt x="204" y="278"/>
                  </a:cubicBezTo>
                  <a:cubicBezTo>
                    <a:pt x="204" y="267"/>
                    <a:pt x="212" y="262"/>
                    <a:pt x="212" y="262"/>
                  </a:cubicBezTo>
                  <a:cubicBezTo>
                    <a:pt x="220" y="254"/>
                    <a:pt x="238" y="241"/>
                    <a:pt x="257" y="225"/>
                  </a:cubicBezTo>
                  <a:cubicBezTo>
                    <a:pt x="286" y="204"/>
                    <a:pt x="312" y="185"/>
                    <a:pt x="312" y="185"/>
                  </a:cubicBezTo>
                  <a:lnTo>
                    <a:pt x="309" y="270"/>
                  </a:lnTo>
                  <a:cubicBezTo>
                    <a:pt x="309" y="270"/>
                    <a:pt x="286" y="289"/>
                    <a:pt x="257" y="318"/>
                  </a:cubicBezTo>
                  <a:cubicBezTo>
                    <a:pt x="238" y="336"/>
                    <a:pt x="225" y="355"/>
                    <a:pt x="214" y="368"/>
                  </a:cubicBezTo>
                  <a:cubicBezTo>
                    <a:pt x="212" y="371"/>
                    <a:pt x="206" y="379"/>
                    <a:pt x="209" y="387"/>
                  </a:cubicBezTo>
                  <a:cubicBezTo>
                    <a:pt x="209" y="392"/>
                    <a:pt x="209" y="392"/>
                    <a:pt x="212" y="394"/>
                  </a:cubicBezTo>
                  <a:cubicBezTo>
                    <a:pt x="204" y="397"/>
                    <a:pt x="204" y="394"/>
                    <a:pt x="204" y="394"/>
                  </a:cubicBezTo>
                  <a:close/>
                  <a:moveTo>
                    <a:pt x="243" y="434"/>
                  </a:moveTo>
                  <a:cubicBezTo>
                    <a:pt x="227" y="418"/>
                    <a:pt x="214" y="405"/>
                    <a:pt x="204" y="397"/>
                  </a:cubicBezTo>
                  <a:cubicBezTo>
                    <a:pt x="196" y="384"/>
                    <a:pt x="249" y="342"/>
                    <a:pt x="249" y="342"/>
                  </a:cubicBezTo>
                  <a:cubicBezTo>
                    <a:pt x="275" y="376"/>
                    <a:pt x="299" y="394"/>
                    <a:pt x="299" y="394"/>
                  </a:cubicBezTo>
                  <a:lnTo>
                    <a:pt x="296" y="479"/>
                  </a:lnTo>
                  <a:cubicBezTo>
                    <a:pt x="296" y="479"/>
                    <a:pt x="272" y="458"/>
                    <a:pt x="243" y="434"/>
                  </a:cubicBezTo>
                  <a:close/>
                  <a:moveTo>
                    <a:pt x="423" y="289"/>
                  </a:moveTo>
                  <a:cubicBezTo>
                    <a:pt x="423" y="302"/>
                    <a:pt x="421" y="360"/>
                    <a:pt x="421" y="387"/>
                  </a:cubicBezTo>
                  <a:cubicBezTo>
                    <a:pt x="421" y="397"/>
                    <a:pt x="413" y="402"/>
                    <a:pt x="413" y="402"/>
                  </a:cubicBezTo>
                  <a:lnTo>
                    <a:pt x="410" y="405"/>
                  </a:lnTo>
                  <a:cubicBezTo>
                    <a:pt x="407" y="408"/>
                    <a:pt x="386" y="426"/>
                    <a:pt x="370" y="439"/>
                  </a:cubicBezTo>
                  <a:cubicBezTo>
                    <a:pt x="341" y="463"/>
                    <a:pt x="312" y="479"/>
                    <a:pt x="312" y="479"/>
                  </a:cubicBezTo>
                  <a:lnTo>
                    <a:pt x="315" y="394"/>
                  </a:lnTo>
                  <a:cubicBezTo>
                    <a:pt x="315" y="394"/>
                    <a:pt x="339" y="376"/>
                    <a:pt x="368" y="344"/>
                  </a:cubicBezTo>
                  <a:cubicBezTo>
                    <a:pt x="368" y="344"/>
                    <a:pt x="418" y="389"/>
                    <a:pt x="410" y="402"/>
                  </a:cubicBezTo>
                  <a:cubicBezTo>
                    <a:pt x="413" y="400"/>
                    <a:pt x="413" y="397"/>
                    <a:pt x="413" y="394"/>
                  </a:cubicBezTo>
                  <a:cubicBezTo>
                    <a:pt x="415" y="387"/>
                    <a:pt x="410" y="379"/>
                    <a:pt x="407" y="376"/>
                  </a:cubicBezTo>
                  <a:cubicBezTo>
                    <a:pt x="397" y="363"/>
                    <a:pt x="384" y="342"/>
                    <a:pt x="368" y="323"/>
                  </a:cubicBezTo>
                  <a:cubicBezTo>
                    <a:pt x="339" y="289"/>
                    <a:pt x="317" y="270"/>
                    <a:pt x="317" y="270"/>
                  </a:cubicBezTo>
                  <a:lnTo>
                    <a:pt x="320" y="185"/>
                  </a:lnTo>
                  <a:cubicBezTo>
                    <a:pt x="320" y="185"/>
                    <a:pt x="347" y="207"/>
                    <a:pt x="373" y="230"/>
                  </a:cubicBezTo>
                  <a:cubicBezTo>
                    <a:pt x="391" y="246"/>
                    <a:pt x="405" y="262"/>
                    <a:pt x="415" y="270"/>
                  </a:cubicBezTo>
                  <a:cubicBezTo>
                    <a:pt x="418" y="273"/>
                    <a:pt x="423" y="278"/>
                    <a:pt x="423" y="289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14"/>
            <p:cNvSpPr/>
            <p:nvPr userDrawn="1"/>
          </p:nvSpPr>
          <p:spPr>
            <a:xfrm>
              <a:off x="8862463" y="624444"/>
              <a:ext cx="173160" cy="238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664">
                  <a:moveTo>
                    <a:pt x="288" y="0"/>
                  </a:moveTo>
                  <a:cubicBezTo>
                    <a:pt x="254" y="24"/>
                    <a:pt x="212" y="40"/>
                    <a:pt x="169" y="48"/>
                  </a:cubicBezTo>
                  <a:cubicBezTo>
                    <a:pt x="124" y="56"/>
                    <a:pt x="82" y="53"/>
                    <a:pt x="40" y="45"/>
                  </a:cubicBezTo>
                  <a:cubicBezTo>
                    <a:pt x="-3" y="148"/>
                    <a:pt x="-13" y="310"/>
                    <a:pt x="19" y="487"/>
                  </a:cubicBezTo>
                  <a:cubicBezTo>
                    <a:pt x="29" y="550"/>
                    <a:pt x="45" y="609"/>
                    <a:pt x="64" y="661"/>
                  </a:cubicBezTo>
                  <a:cubicBezTo>
                    <a:pt x="132" y="667"/>
                    <a:pt x="204" y="664"/>
                    <a:pt x="278" y="651"/>
                  </a:cubicBezTo>
                  <a:cubicBezTo>
                    <a:pt x="349" y="638"/>
                    <a:pt x="418" y="616"/>
                    <a:pt x="482" y="585"/>
                  </a:cubicBezTo>
                  <a:cubicBezTo>
                    <a:pt x="482" y="527"/>
                    <a:pt x="474" y="466"/>
                    <a:pt x="463" y="405"/>
                  </a:cubicBezTo>
                  <a:cubicBezTo>
                    <a:pt x="431" y="230"/>
                    <a:pt x="365" y="82"/>
                    <a:pt x="288" y="0"/>
                  </a:cubicBezTo>
                  <a:close/>
                  <a:moveTo>
                    <a:pt x="98" y="331"/>
                  </a:moveTo>
                  <a:cubicBezTo>
                    <a:pt x="98" y="331"/>
                    <a:pt x="95" y="323"/>
                    <a:pt x="103" y="312"/>
                  </a:cubicBezTo>
                  <a:cubicBezTo>
                    <a:pt x="119" y="294"/>
                    <a:pt x="154" y="246"/>
                    <a:pt x="161" y="236"/>
                  </a:cubicBezTo>
                  <a:cubicBezTo>
                    <a:pt x="169" y="228"/>
                    <a:pt x="177" y="228"/>
                    <a:pt x="177" y="228"/>
                  </a:cubicBezTo>
                  <a:cubicBezTo>
                    <a:pt x="188" y="228"/>
                    <a:pt x="209" y="225"/>
                    <a:pt x="236" y="222"/>
                  </a:cubicBezTo>
                  <a:cubicBezTo>
                    <a:pt x="273" y="220"/>
                    <a:pt x="304" y="222"/>
                    <a:pt x="304" y="222"/>
                  </a:cubicBezTo>
                  <a:lnTo>
                    <a:pt x="254" y="288"/>
                  </a:lnTo>
                  <a:cubicBezTo>
                    <a:pt x="254" y="288"/>
                    <a:pt x="225" y="288"/>
                    <a:pt x="183" y="296"/>
                  </a:cubicBezTo>
                  <a:cubicBezTo>
                    <a:pt x="159" y="302"/>
                    <a:pt x="135" y="307"/>
                    <a:pt x="119" y="312"/>
                  </a:cubicBezTo>
                  <a:cubicBezTo>
                    <a:pt x="117" y="312"/>
                    <a:pt x="109" y="315"/>
                    <a:pt x="103" y="323"/>
                  </a:cubicBezTo>
                  <a:cubicBezTo>
                    <a:pt x="101" y="325"/>
                    <a:pt x="101" y="328"/>
                    <a:pt x="101" y="331"/>
                  </a:cubicBezTo>
                  <a:cubicBezTo>
                    <a:pt x="98" y="333"/>
                    <a:pt x="98" y="331"/>
                    <a:pt x="98" y="331"/>
                  </a:cubicBezTo>
                  <a:close/>
                  <a:moveTo>
                    <a:pt x="109" y="386"/>
                  </a:moveTo>
                  <a:cubicBezTo>
                    <a:pt x="103" y="365"/>
                    <a:pt x="101" y="347"/>
                    <a:pt x="98" y="333"/>
                  </a:cubicBezTo>
                  <a:cubicBezTo>
                    <a:pt x="98" y="318"/>
                    <a:pt x="167" y="315"/>
                    <a:pt x="167" y="315"/>
                  </a:cubicBezTo>
                  <a:cubicBezTo>
                    <a:pt x="169" y="357"/>
                    <a:pt x="177" y="386"/>
                    <a:pt x="177" y="386"/>
                  </a:cubicBezTo>
                  <a:lnTo>
                    <a:pt x="127" y="452"/>
                  </a:lnTo>
                  <a:cubicBezTo>
                    <a:pt x="127" y="452"/>
                    <a:pt x="119" y="421"/>
                    <a:pt x="109" y="386"/>
                  </a:cubicBezTo>
                  <a:close/>
                  <a:moveTo>
                    <a:pt x="339" y="370"/>
                  </a:moveTo>
                  <a:cubicBezTo>
                    <a:pt x="331" y="381"/>
                    <a:pt x="294" y="429"/>
                    <a:pt x="281" y="447"/>
                  </a:cubicBezTo>
                  <a:cubicBezTo>
                    <a:pt x="273" y="455"/>
                    <a:pt x="265" y="455"/>
                    <a:pt x="265" y="455"/>
                  </a:cubicBezTo>
                  <a:lnTo>
                    <a:pt x="262" y="455"/>
                  </a:lnTo>
                  <a:cubicBezTo>
                    <a:pt x="259" y="455"/>
                    <a:pt x="230" y="458"/>
                    <a:pt x="209" y="458"/>
                  </a:cubicBezTo>
                  <a:cubicBezTo>
                    <a:pt x="172" y="460"/>
                    <a:pt x="140" y="458"/>
                    <a:pt x="140" y="458"/>
                  </a:cubicBezTo>
                  <a:lnTo>
                    <a:pt x="191" y="392"/>
                  </a:lnTo>
                  <a:cubicBezTo>
                    <a:pt x="191" y="392"/>
                    <a:pt x="220" y="392"/>
                    <a:pt x="262" y="384"/>
                  </a:cubicBezTo>
                  <a:cubicBezTo>
                    <a:pt x="262" y="384"/>
                    <a:pt x="278" y="447"/>
                    <a:pt x="262" y="455"/>
                  </a:cubicBezTo>
                  <a:cubicBezTo>
                    <a:pt x="265" y="455"/>
                    <a:pt x="267" y="452"/>
                    <a:pt x="270" y="450"/>
                  </a:cubicBezTo>
                  <a:cubicBezTo>
                    <a:pt x="275" y="447"/>
                    <a:pt x="275" y="439"/>
                    <a:pt x="275" y="434"/>
                  </a:cubicBezTo>
                  <a:cubicBezTo>
                    <a:pt x="275" y="418"/>
                    <a:pt x="275" y="392"/>
                    <a:pt x="273" y="368"/>
                  </a:cubicBezTo>
                  <a:cubicBezTo>
                    <a:pt x="270" y="325"/>
                    <a:pt x="262" y="296"/>
                    <a:pt x="262" y="296"/>
                  </a:cubicBezTo>
                  <a:lnTo>
                    <a:pt x="312" y="230"/>
                  </a:lnTo>
                  <a:cubicBezTo>
                    <a:pt x="312" y="230"/>
                    <a:pt x="323" y="262"/>
                    <a:pt x="331" y="296"/>
                  </a:cubicBezTo>
                  <a:cubicBezTo>
                    <a:pt x="336" y="320"/>
                    <a:pt x="339" y="341"/>
                    <a:pt x="341" y="352"/>
                  </a:cubicBezTo>
                  <a:cubicBezTo>
                    <a:pt x="344" y="355"/>
                    <a:pt x="347" y="362"/>
                    <a:pt x="339" y="37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15"/>
            <p:cNvSpPr/>
            <p:nvPr userDrawn="1"/>
          </p:nvSpPr>
          <p:spPr>
            <a:xfrm>
              <a:off x="11191663" y="870323"/>
              <a:ext cx="150480" cy="150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8">
                  <a:moveTo>
                    <a:pt x="392" y="108"/>
                  </a:moveTo>
                  <a:cubicBezTo>
                    <a:pt x="378" y="84"/>
                    <a:pt x="360" y="63"/>
                    <a:pt x="339" y="45"/>
                  </a:cubicBezTo>
                  <a:cubicBezTo>
                    <a:pt x="317" y="29"/>
                    <a:pt x="294" y="15"/>
                    <a:pt x="265" y="8"/>
                  </a:cubicBezTo>
                  <a:cubicBezTo>
                    <a:pt x="153" y="-24"/>
                    <a:pt x="37" y="42"/>
                    <a:pt x="8" y="153"/>
                  </a:cubicBezTo>
                  <a:cubicBezTo>
                    <a:pt x="-8" y="206"/>
                    <a:pt x="0" y="264"/>
                    <a:pt x="29" y="312"/>
                  </a:cubicBezTo>
                  <a:cubicBezTo>
                    <a:pt x="56" y="359"/>
                    <a:pt x="101" y="396"/>
                    <a:pt x="156" y="410"/>
                  </a:cubicBezTo>
                  <a:cubicBezTo>
                    <a:pt x="209" y="426"/>
                    <a:pt x="267" y="418"/>
                    <a:pt x="315" y="388"/>
                  </a:cubicBezTo>
                  <a:cubicBezTo>
                    <a:pt x="362" y="362"/>
                    <a:pt x="399" y="317"/>
                    <a:pt x="413" y="261"/>
                  </a:cubicBezTo>
                  <a:cubicBezTo>
                    <a:pt x="426" y="214"/>
                    <a:pt x="418" y="156"/>
                    <a:pt x="392" y="108"/>
                  </a:cubicBezTo>
                  <a:close/>
                  <a:moveTo>
                    <a:pt x="119" y="235"/>
                  </a:moveTo>
                  <a:cubicBezTo>
                    <a:pt x="82" y="224"/>
                    <a:pt x="61" y="185"/>
                    <a:pt x="69" y="148"/>
                  </a:cubicBezTo>
                  <a:cubicBezTo>
                    <a:pt x="79" y="111"/>
                    <a:pt x="119" y="90"/>
                    <a:pt x="156" y="97"/>
                  </a:cubicBezTo>
                  <a:cubicBezTo>
                    <a:pt x="193" y="108"/>
                    <a:pt x="214" y="148"/>
                    <a:pt x="206" y="185"/>
                  </a:cubicBezTo>
                  <a:cubicBezTo>
                    <a:pt x="196" y="222"/>
                    <a:pt x="156" y="243"/>
                    <a:pt x="119" y="2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16"/>
            <p:cNvSpPr/>
            <p:nvPr userDrawn="1"/>
          </p:nvSpPr>
          <p:spPr>
            <a:xfrm>
              <a:off x="10916263" y="964284"/>
              <a:ext cx="211320" cy="270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752">
                  <a:moveTo>
                    <a:pt x="146" y="612"/>
                  </a:moveTo>
                  <a:lnTo>
                    <a:pt x="159" y="286"/>
                  </a:lnTo>
                  <a:lnTo>
                    <a:pt x="408" y="151"/>
                  </a:lnTo>
                  <a:cubicBezTo>
                    <a:pt x="416" y="162"/>
                    <a:pt x="426" y="172"/>
                    <a:pt x="437" y="180"/>
                  </a:cubicBezTo>
                  <a:cubicBezTo>
                    <a:pt x="461" y="196"/>
                    <a:pt x="490" y="202"/>
                    <a:pt x="514" y="188"/>
                  </a:cubicBezTo>
                  <a:lnTo>
                    <a:pt x="527" y="180"/>
                  </a:lnTo>
                  <a:lnTo>
                    <a:pt x="495" y="125"/>
                  </a:lnTo>
                  <a:lnTo>
                    <a:pt x="588" y="75"/>
                  </a:lnTo>
                  <a:lnTo>
                    <a:pt x="548" y="6"/>
                  </a:lnTo>
                  <a:lnTo>
                    <a:pt x="455" y="56"/>
                  </a:lnTo>
                  <a:lnTo>
                    <a:pt x="424" y="0"/>
                  </a:lnTo>
                  <a:lnTo>
                    <a:pt x="410" y="8"/>
                  </a:lnTo>
                  <a:cubicBezTo>
                    <a:pt x="392" y="19"/>
                    <a:pt x="381" y="38"/>
                    <a:pt x="379" y="64"/>
                  </a:cubicBezTo>
                  <a:cubicBezTo>
                    <a:pt x="376" y="80"/>
                    <a:pt x="379" y="96"/>
                    <a:pt x="384" y="112"/>
                  </a:cubicBezTo>
                  <a:lnTo>
                    <a:pt x="112" y="260"/>
                  </a:lnTo>
                  <a:lnTo>
                    <a:pt x="98" y="617"/>
                  </a:lnTo>
                  <a:lnTo>
                    <a:pt x="0" y="622"/>
                  </a:lnTo>
                  <a:lnTo>
                    <a:pt x="37" y="752"/>
                  </a:lnTo>
                  <a:lnTo>
                    <a:pt x="72" y="702"/>
                  </a:lnTo>
                  <a:lnTo>
                    <a:pt x="61" y="665"/>
                  </a:lnTo>
                  <a:lnTo>
                    <a:pt x="143" y="659"/>
                  </a:lnTo>
                  <a:lnTo>
                    <a:pt x="146" y="659"/>
                  </a:lnTo>
                  <a:lnTo>
                    <a:pt x="204" y="657"/>
                  </a:lnTo>
                  <a:lnTo>
                    <a:pt x="191" y="736"/>
                  </a:lnTo>
                  <a:lnTo>
                    <a:pt x="236" y="744"/>
                  </a:lnTo>
                  <a:lnTo>
                    <a:pt x="257" y="606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17"/>
            <p:cNvSpPr/>
            <p:nvPr userDrawn="1"/>
          </p:nvSpPr>
          <p:spPr>
            <a:xfrm>
              <a:off x="11393623" y="1035924"/>
              <a:ext cx="125280" cy="32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891">
                  <a:moveTo>
                    <a:pt x="349" y="410"/>
                  </a:moveTo>
                  <a:lnTo>
                    <a:pt x="164" y="161"/>
                  </a:lnTo>
                  <a:cubicBezTo>
                    <a:pt x="174" y="148"/>
                    <a:pt x="185" y="135"/>
                    <a:pt x="190" y="122"/>
                  </a:cubicBezTo>
                  <a:cubicBezTo>
                    <a:pt x="198" y="98"/>
                    <a:pt x="196" y="74"/>
                    <a:pt x="185" y="58"/>
                  </a:cubicBezTo>
                  <a:lnTo>
                    <a:pt x="177" y="48"/>
                  </a:lnTo>
                  <a:lnTo>
                    <a:pt x="124" y="85"/>
                  </a:lnTo>
                  <a:lnTo>
                    <a:pt x="63" y="0"/>
                  </a:lnTo>
                  <a:lnTo>
                    <a:pt x="0" y="45"/>
                  </a:lnTo>
                  <a:lnTo>
                    <a:pt x="61" y="130"/>
                  </a:lnTo>
                  <a:lnTo>
                    <a:pt x="8" y="167"/>
                  </a:lnTo>
                  <a:lnTo>
                    <a:pt x="16" y="177"/>
                  </a:lnTo>
                  <a:cubicBezTo>
                    <a:pt x="32" y="198"/>
                    <a:pt x="58" y="206"/>
                    <a:pt x="87" y="201"/>
                  </a:cubicBezTo>
                  <a:cubicBezTo>
                    <a:pt x="100" y="198"/>
                    <a:pt x="114" y="193"/>
                    <a:pt x="124" y="188"/>
                  </a:cubicBezTo>
                  <a:lnTo>
                    <a:pt x="293" y="415"/>
                  </a:lnTo>
                  <a:lnTo>
                    <a:pt x="169" y="717"/>
                  </a:lnTo>
                  <a:lnTo>
                    <a:pt x="71" y="664"/>
                  </a:lnTo>
                  <a:lnTo>
                    <a:pt x="34" y="796"/>
                  </a:lnTo>
                  <a:lnTo>
                    <a:pt x="79" y="809"/>
                  </a:lnTo>
                  <a:lnTo>
                    <a:pt x="100" y="733"/>
                  </a:lnTo>
                  <a:lnTo>
                    <a:pt x="153" y="762"/>
                  </a:lnTo>
                  <a:lnTo>
                    <a:pt x="156" y="762"/>
                  </a:lnTo>
                  <a:lnTo>
                    <a:pt x="227" y="801"/>
                  </a:lnTo>
                  <a:lnTo>
                    <a:pt x="204" y="831"/>
                  </a:lnTo>
                  <a:lnTo>
                    <a:pt x="214" y="891"/>
                  </a:lnTo>
                  <a:lnTo>
                    <a:pt x="301" y="788"/>
                  </a:lnTo>
                  <a:lnTo>
                    <a:pt x="214" y="741"/>
                  </a:ln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18"/>
            <p:cNvSpPr/>
            <p:nvPr userDrawn="1"/>
          </p:nvSpPr>
          <p:spPr>
            <a:xfrm>
              <a:off x="11016343" y="659363"/>
              <a:ext cx="550080" cy="42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1190">
                  <a:moveTo>
                    <a:pt x="1487" y="824"/>
                  </a:moveTo>
                  <a:cubicBezTo>
                    <a:pt x="1498" y="768"/>
                    <a:pt x="1511" y="715"/>
                    <a:pt x="1529" y="668"/>
                  </a:cubicBezTo>
                  <a:lnTo>
                    <a:pt x="1241" y="710"/>
                  </a:lnTo>
                  <a:cubicBezTo>
                    <a:pt x="1199" y="612"/>
                    <a:pt x="1074" y="549"/>
                    <a:pt x="916" y="496"/>
                  </a:cubicBezTo>
                  <a:lnTo>
                    <a:pt x="924" y="464"/>
                  </a:lnTo>
                  <a:cubicBezTo>
                    <a:pt x="929" y="445"/>
                    <a:pt x="918" y="424"/>
                    <a:pt x="897" y="419"/>
                  </a:cubicBezTo>
                  <a:lnTo>
                    <a:pt x="847" y="406"/>
                  </a:lnTo>
                  <a:cubicBezTo>
                    <a:pt x="847" y="400"/>
                    <a:pt x="847" y="398"/>
                    <a:pt x="847" y="392"/>
                  </a:cubicBezTo>
                  <a:cubicBezTo>
                    <a:pt x="839" y="324"/>
                    <a:pt x="881" y="154"/>
                    <a:pt x="902" y="80"/>
                  </a:cubicBezTo>
                  <a:cubicBezTo>
                    <a:pt x="918" y="80"/>
                    <a:pt x="934" y="67"/>
                    <a:pt x="939" y="51"/>
                  </a:cubicBezTo>
                  <a:cubicBezTo>
                    <a:pt x="945" y="30"/>
                    <a:pt x="931" y="6"/>
                    <a:pt x="910" y="1"/>
                  </a:cubicBezTo>
                  <a:cubicBezTo>
                    <a:pt x="889" y="-4"/>
                    <a:pt x="865" y="9"/>
                    <a:pt x="860" y="30"/>
                  </a:cubicBezTo>
                  <a:cubicBezTo>
                    <a:pt x="855" y="46"/>
                    <a:pt x="863" y="64"/>
                    <a:pt x="876" y="75"/>
                  </a:cubicBezTo>
                  <a:cubicBezTo>
                    <a:pt x="855" y="149"/>
                    <a:pt x="804" y="316"/>
                    <a:pt x="762" y="371"/>
                  </a:cubicBezTo>
                  <a:cubicBezTo>
                    <a:pt x="759" y="374"/>
                    <a:pt x="757" y="379"/>
                    <a:pt x="754" y="382"/>
                  </a:cubicBezTo>
                  <a:lnTo>
                    <a:pt x="704" y="369"/>
                  </a:lnTo>
                  <a:cubicBezTo>
                    <a:pt x="685" y="363"/>
                    <a:pt x="664" y="374"/>
                    <a:pt x="659" y="395"/>
                  </a:cubicBezTo>
                  <a:lnTo>
                    <a:pt x="651" y="427"/>
                  </a:lnTo>
                  <a:cubicBezTo>
                    <a:pt x="490" y="392"/>
                    <a:pt x="352" y="385"/>
                    <a:pt x="267" y="443"/>
                  </a:cubicBezTo>
                  <a:lnTo>
                    <a:pt x="40" y="255"/>
                  </a:lnTo>
                  <a:cubicBezTo>
                    <a:pt x="32" y="303"/>
                    <a:pt x="19" y="353"/>
                    <a:pt x="0" y="406"/>
                  </a:cubicBezTo>
                  <a:lnTo>
                    <a:pt x="170" y="646"/>
                  </a:lnTo>
                  <a:cubicBezTo>
                    <a:pt x="143" y="840"/>
                    <a:pt x="217" y="1049"/>
                    <a:pt x="593" y="1152"/>
                  </a:cubicBezTo>
                  <a:cubicBezTo>
                    <a:pt x="990" y="1260"/>
                    <a:pt x="1140" y="1120"/>
                    <a:pt x="1212" y="943"/>
                  </a:cubicBezTo>
                  <a:close/>
                  <a:moveTo>
                    <a:pt x="360" y="847"/>
                  </a:moveTo>
                  <a:cubicBezTo>
                    <a:pt x="344" y="800"/>
                    <a:pt x="341" y="750"/>
                    <a:pt x="355" y="702"/>
                  </a:cubicBezTo>
                  <a:cubicBezTo>
                    <a:pt x="368" y="652"/>
                    <a:pt x="397" y="609"/>
                    <a:pt x="437" y="578"/>
                  </a:cubicBezTo>
                  <a:lnTo>
                    <a:pt x="455" y="601"/>
                  </a:lnTo>
                  <a:cubicBezTo>
                    <a:pt x="421" y="628"/>
                    <a:pt x="394" y="668"/>
                    <a:pt x="384" y="710"/>
                  </a:cubicBezTo>
                  <a:cubicBezTo>
                    <a:pt x="373" y="752"/>
                    <a:pt x="373" y="797"/>
                    <a:pt x="389" y="837"/>
                  </a:cubicBezTo>
                  <a:close/>
                  <a:moveTo>
                    <a:pt x="812" y="1004"/>
                  </a:moveTo>
                  <a:cubicBezTo>
                    <a:pt x="757" y="1035"/>
                    <a:pt x="693" y="1043"/>
                    <a:pt x="632" y="1027"/>
                  </a:cubicBezTo>
                  <a:cubicBezTo>
                    <a:pt x="601" y="1019"/>
                    <a:pt x="574" y="1006"/>
                    <a:pt x="550" y="985"/>
                  </a:cubicBezTo>
                  <a:cubicBezTo>
                    <a:pt x="527" y="967"/>
                    <a:pt x="506" y="943"/>
                    <a:pt x="490" y="914"/>
                  </a:cubicBezTo>
                  <a:cubicBezTo>
                    <a:pt x="458" y="858"/>
                    <a:pt x="450" y="795"/>
                    <a:pt x="466" y="734"/>
                  </a:cubicBezTo>
                  <a:cubicBezTo>
                    <a:pt x="500" y="607"/>
                    <a:pt x="632" y="533"/>
                    <a:pt x="759" y="567"/>
                  </a:cubicBezTo>
                  <a:cubicBezTo>
                    <a:pt x="820" y="583"/>
                    <a:pt x="873" y="623"/>
                    <a:pt x="902" y="678"/>
                  </a:cubicBezTo>
                  <a:cubicBezTo>
                    <a:pt x="934" y="734"/>
                    <a:pt x="942" y="797"/>
                    <a:pt x="926" y="858"/>
                  </a:cubicBezTo>
                  <a:cubicBezTo>
                    <a:pt x="908" y="922"/>
                    <a:pt x="868" y="974"/>
                    <a:pt x="812" y="1004"/>
                  </a:cubicBezTo>
                  <a:close/>
                  <a:moveTo>
                    <a:pt x="955" y="1012"/>
                  </a:moveTo>
                  <a:lnTo>
                    <a:pt x="937" y="990"/>
                  </a:lnTo>
                  <a:cubicBezTo>
                    <a:pt x="971" y="964"/>
                    <a:pt x="995" y="927"/>
                    <a:pt x="1006" y="885"/>
                  </a:cubicBezTo>
                  <a:cubicBezTo>
                    <a:pt x="1016" y="842"/>
                    <a:pt x="1016" y="797"/>
                    <a:pt x="1000" y="755"/>
                  </a:cubicBezTo>
                  <a:lnTo>
                    <a:pt x="1027" y="744"/>
                  </a:lnTo>
                  <a:cubicBezTo>
                    <a:pt x="1045" y="792"/>
                    <a:pt x="1048" y="842"/>
                    <a:pt x="1035" y="892"/>
                  </a:cubicBezTo>
                  <a:cubicBezTo>
                    <a:pt x="1021" y="940"/>
                    <a:pt x="995" y="980"/>
                    <a:pt x="955" y="1012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19"/>
            <p:cNvSpPr/>
            <p:nvPr userDrawn="1"/>
          </p:nvSpPr>
          <p:spPr>
            <a:xfrm>
              <a:off x="11615383" y="1112964"/>
              <a:ext cx="44640" cy="51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43">
                  <a:moveTo>
                    <a:pt x="64" y="80"/>
                  </a:moveTo>
                  <a:cubicBezTo>
                    <a:pt x="43" y="45"/>
                    <a:pt x="37" y="19"/>
                    <a:pt x="35" y="3"/>
                  </a:cubicBezTo>
                  <a:cubicBezTo>
                    <a:pt x="24" y="3"/>
                    <a:pt x="11" y="3"/>
                    <a:pt x="0" y="0"/>
                  </a:cubicBezTo>
                  <a:cubicBezTo>
                    <a:pt x="3" y="58"/>
                    <a:pt x="45" y="119"/>
                    <a:pt x="64" y="143"/>
                  </a:cubicBezTo>
                  <a:cubicBezTo>
                    <a:pt x="82" y="122"/>
                    <a:pt x="122" y="58"/>
                    <a:pt x="125" y="0"/>
                  </a:cubicBezTo>
                  <a:cubicBezTo>
                    <a:pt x="114" y="0"/>
                    <a:pt x="101" y="0"/>
                    <a:pt x="90" y="3"/>
                  </a:cubicBezTo>
                  <a:cubicBezTo>
                    <a:pt x="88" y="27"/>
                    <a:pt x="77" y="56"/>
                    <a:pt x="64" y="8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0"/>
            <p:cNvSpPr/>
            <p:nvPr userDrawn="1"/>
          </p:nvSpPr>
          <p:spPr>
            <a:xfrm>
              <a:off x="11589823" y="1110084"/>
              <a:ext cx="94680" cy="113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315">
                  <a:moveTo>
                    <a:pt x="262" y="0"/>
                  </a:moveTo>
                  <a:cubicBezTo>
                    <a:pt x="251" y="3"/>
                    <a:pt x="238" y="3"/>
                    <a:pt x="227" y="6"/>
                  </a:cubicBezTo>
                  <a:cubicBezTo>
                    <a:pt x="227" y="13"/>
                    <a:pt x="230" y="21"/>
                    <a:pt x="230" y="29"/>
                  </a:cubicBezTo>
                  <a:cubicBezTo>
                    <a:pt x="230" y="122"/>
                    <a:pt x="164" y="225"/>
                    <a:pt x="135" y="260"/>
                  </a:cubicBezTo>
                  <a:cubicBezTo>
                    <a:pt x="106" y="222"/>
                    <a:pt x="37" y="125"/>
                    <a:pt x="37" y="32"/>
                  </a:cubicBezTo>
                  <a:cubicBezTo>
                    <a:pt x="37" y="21"/>
                    <a:pt x="37" y="13"/>
                    <a:pt x="37" y="6"/>
                  </a:cubicBezTo>
                  <a:cubicBezTo>
                    <a:pt x="26" y="3"/>
                    <a:pt x="13" y="3"/>
                    <a:pt x="2" y="0"/>
                  </a:cubicBezTo>
                  <a:cubicBezTo>
                    <a:pt x="2" y="11"/>
                    <a:pt x="0" y="21"/>
                    <a:pt x="0" y="32"/>
                  </a:cubicBezTo>
                  <a:cubicBezTo>
                    <a:pt x="0" y="85"/>
                    <a:pt x="21" y="146"/>
                    <a:pt x="61" y="212"/>
                  </a:cubicBezTo>
                  <a:cubicBezTo>
                    <a:pt x="74" y="233"/>
                    <a:pt x="90" y="257"/>
                    <a:pt x="106" y="281"/>
                  </a:cubicBezTo>
                  <a:lnTo>
                    <a:pt x="132" y="315"/>
                  </a:lnTo>
                  <a:lnTo>
                    <a:pt x="161" y="281"/>
                  </a:lnTo>
                  <a:cubicBezTo>
                    <a:pt x="201" y="233"/>
                    <a:pt x="264" y="127"/>
                    <a:pt x="264" y="29"/>
                  </a:cubicBezTo>
                  <a:cubicBezTo>
                    <a:pt x="264" y="19"/>
                    <a:pt x="264" y="8"/>
                    <a:pt x="262" y="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1"/>
            <p:cNvSpPr/>
            <p:nvPr userDrawn="1"/>
          </p:nvSpPr>
          <p:spPr>
            <a:xfrm>
              <a:off x="10801783" y="873203"/>
              <a:ext cx="102960" cy="12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38">
                  <a:moveTo>
                    <a:pt x="252" y="119"/>
                  </a:moveTo>
                  <a:cubicBezTo>
                    <a:pt x="250" y="127"/>
                    <a:pt x="244" y="134"/>
                    <a:pt x="239" y="142"/>
                  </a:cubicBezTo>
                  <a:cubicBezTo>
                    <a:pt x="191" y="222"/>
                    <a:pt x="80" y="269"/>
                    <a:pt x="38" y="288"/>
                  </a:cubicBezTo>
                  <a:cubicBezTo>
                    <a:pt x="30" y="243"/>
                    <a:pt x="25" y="121"/>
                    <a:pt x="75" y="42"/>
                  </a:cubicBezTo>
                  <a:cubicBezTo>
                    <a:pt x="80" y="34"/>
                    <a:pt x="83" y="29"/>
                    <a:pt x="88" y="21"/>
                  </a:cubicBezTo>
                  <a:cubicBezTo>
                    <a:pt x="80" y="13"/>
                    <a:pt x="70" y="7"/>
                    <a:pt x="62" y="0"/>
                  </a:cubicBezTo>
                  <a:cubicBezTo>
                    <a:pt x="57" y="7"/>
                    <a:pt x="51" y="15"/>
                    <a:pt x="46" y="23"/>
                  </a:cubicBezTo>
                  <a:cubicBezTo>
                    <a:pt x="-7" y="108"/>
                    <a:pt x="-4" y="232"/>
                    <a:pt x="6" y="293"/>
                  </a:cubicBezTo>
                  <a:lnTo>
                    <a:pt x="14" y="338"/>
                  </a:lnTo>
                  <a:lnTo>
                    <a:pt x="54" y="322"/>
                  </a:lnTo>
                  <a:cubicBezTo>
                    <a:pt x="80" y="312"/>
                    <a:pt x="104" y="298"/>
                    <a:pt x="128" y="288"/>
                  </a:cubicBezTo>
                  <a:cubicBezTo>
                    <a:pt x="197" y="251"/>
                    <a:pt x="244" y="209"/>
                    <a:pt x="271" y="164"/>
                  </a:cubicBezTo>
                  <a:cubicBezTo>
                    <a:pt x="276" y="153"/>
                    <a:pt x="281" y="145"/>
                    <a:pt x="287" y="134"/>
                  </a:cubicBezTo>
                  <a:cubicBezTo>
                    <a:pt x="273" y="129"/>
                    <a:pt x="263" y="124"/>
                    <a:pt x="252" y="119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2"/>
            <p:cNvSpPr/>
            <p:nvPr userDrawn="1"/>
          </p:nvSpPr>
          <p:spPr>
            <a:xfrm>
              <a:off x="10835623" y="889404"/>
              <a:ext cx="46080" cy="54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3">
                  <a:moveTo>
                    <a:pt x="129" y="60"/>
                  </a:moveTo>
                  <a:cubicBezTo>
                    <a:pt x="119" y="55"/>
                    <a:pt x="108" y="50"/>
                    <a:pt x="97" y="44"/>
                  </a:cubicBezTo>
                  <a:cubicBezTo>
                    <a:pt x="87" y="58"/>
                    <a:pt x="68" y="76"/>
                    <a:pt x="34" y="97"/>
                  </a:cubicBezTo>
                  <a:cubicBezTo>
                    <a:pt x="34" y="71"/>
                    <a:pt x="39" y="39"/>
                    <a:pt x="52" y="18"/>
                  </a:cubicBezTo>
                  <a:cubicBezTo>
                    <a:pt x="42" y="13"/>
                    <a:pt x="34" y="5"/>
                    <a:pt x="23" y="0"/>
                  </a:cubicBezTo>
                  <a:cubicBezTo>
                    <a:pt x="-6" y="50"/>
                    <a:pt x="0" y="124"/>
                    <a:pt x="2" y="153"/>
                  </a:cubicBezTo>
                  <a:cubicBezTo>
                    <a:pt x="29" y="140"/>
                    <a:pt x="97" y="111"/>
                    <a:pt x="129" y="60"/>
                  </a:cubicBezTo>
                  <a:close/>
                </a:path>
              </a:pathLst>
            </a:custGeom>
            <a:solidFill>
              <a:srgbClr val="B4E5F9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3"/>
            <p:cNvSpPr/>
            <p:nvPr userDrawn="1"/>
          </p:nvSpPr>
          <p:spPr>
            <a:xfrm>
              <a:off x="11555623" y="872123"/>
              <a:ext cx="162360" cy="230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640">
                  <a:moveTo>
                    <a:pt x="452" y="434"/>
                  </a:moveTo>
                  <a:cubicBezTo>
                    <a:pt x="452" y="254"/>
                    <a:pt x="415" y="95"/>
                    <a:pt x="357" y="3"/>
                  </a:cubicBezTo>
                  <a:cubicBezTo>
                    <a:pt x="317" y="18"/>
                    <a:pt x="275" y="29"/>
                    <a:pt x="230" y="26"/>
                  </a:cubicBezTo>
                  <a:cubicBezTo>
                    <a:pt x="185" y="26"/>
                    <a:pt x="142" y="16"/>
                    <a:pt x="103" y="0"/>
                  </a:cubicBezTo>
                  <a:cubicBezTo>
                    <a:pt x="42" y="92"/>
                    <a:pt x="2" y="251"/>
                    <a:pt x="0" y="431"/>
                  </a:cubicBezTo>
                  <a:cubicBezTo>
                    <a:pt x="0" y="495"/>
                    <a:pt x="5" y="555"/>
                    <a:pt x="13" y="611"/>
                  </a:cubicBezTo>
                  <a:cubicBezTo>
                    <a:pt x="79" y="630"/>
                    <a:pt x="149" y="640"/>
                    <a:pt x="224" y="640"/>
                  </a:cubicBezTo>
                  <a:cubicBezTo>
                    <a:pt x="298" y="640"/>
                    <a:pt x="370" y="632"/>
                    <a:pt x="436" y="614"/>
                  </a:cubicBezTo>
                  <a:cubicBezTo>
                    <a:pt x="447" y="558"/>
                    <a:pt x="452" y="497"/>
                    <a:pt x="452" y="434"/>
                  </a:cubicBezTo>
                  <a:close/>
                  <a:moveTo>
                    <a:pt x="105" y="309"/>
                  </a:moveTo>
                  <a:cubicBezTo>
                    <a:pt x="105" y="309"/>
                    <a:pt x="105" y="301"/>
                    <a:pt x="111" y="291"/>
                  </a:cubicBezTo>
                  <a:cubicBezTo>
                    <a:pt x="127" y="272"/>
                    <a:pt x="169" y="230"/>
                    <a:pt x="177" y="219"/>
                  </a:cubicBezTo>
                  <a:cubicBezTo>
                    <a:pt x="185" y="212"/>
                    <a:pt x="193" y="212"/>
                    <a:pt x="193" y="212"/>
                  </a:cubicBezTo>
                  <a:cubicBezTo>
                    <a:pt x="203" y="212"/>
                    <a:pt x="224" y="212"/>
                    <a:pt x="251" y="214"/>
                  </a:cubicBezTo>
                  <a:cubicBezTo>
                    <a:pt x="288" y="217"/>
                    <a:pt x="320" y="219"/>
                    <a:pt x="320" y="219"/>
                  </a:cubicBezTo>
                  <a:lnTo>
                    <a:pt x="261" y="280"/>
                  </a:lnTo>
                  <a:cubicBezTo>
                    <a:pt x="261" y="280"/>
                    <a:pt x="232" y="278"/>
                    <a:pt x="190" y="283"/>
                  </a:cubicBezTo>
                  <a:cubicBezTo>
                    <a:pt x="166" y="286"/>
                    <a:pt x="142" y="288"/>
                    <a:pt x="124" y="294"/>
                  </a:cubicBezTo>
                  <a:cubicBezTo>
                    <a:pt x="121" y="294"/>
                    <a:pt x="113" y="296"/>
                    <a:pt x="108" y="304"/>
                  </a:cubicBezTo>
                  <a:cubicBezTo>
                    <a:pt x="105" y="307"/>
                    <a:pt x="105" y="309"/>
                    <a:pt x="105" y="312"/>
                  </a:cubicBezTo>
                  <a:close/>
                  <a:moveTo>
                    <a:pt x="111" y="365"/>
                  </a:moveTo>
                  <a:cubicBezTo>
                    <a:pt x="108" y="344"/>
                    <a:pt x="105" y="325"/>
                    <a:pt x="105" y="312"/>
                  </a:cubicBezTo>
                  <a:cubicBezTo>
                    <a:pt x="108" y="296"/>
                    <a:pt x="177" y="299"/>
                    <a:pt x="177" y="299"/>
                  </a:cubicBezTo>
                  <a:cubicBezTo>
                    <a:pt x="177" y="344"/>
                    <a:pt x="179" y="370"/>
                    <a:pt x="179" y="370"/>
                  </a:cubicBezTo>
                  <a:lnTo>
                    <a:pt x="121" y="431"/>
                  </a:lnTo>
                  <a:cubicBezTo>
                    <a:pt x="124" y="436"/>
                    <a:pt x="116" y="402"/>
                    <a:pt x="111" y="365"/>
                  </a:cubicBezTo>
                  <a:close/>
                  <a:moveTo>
                    <a:pt x="341" y="373"/>
                  </a:moveTo>
                  <a:cubicBezTo>
                    <a:pt x="333" y="381"/>
                    <a:pt x="291" y="426"/>
                    <a:pt x="275" y="444"/>
                  </a:cubicBezTo>
                  <a:cubicBezTo>
                    <a:pt x="267" y="452"/>
                    <a:pt x="259" y="452"/>
                    <a:pt x="259" y="452"/>
                  </a:cubicBezTo>
                  <a:lnTo>
                    <a:pt x="256" y="452"/>
                  </a:lnTo>
                  <a:cubicBezTo>
                    <a:pt x="254" y="452"/>
                    <a:pt x="224" y="452"/>
                    <a:pt x="203" y="450"/>
                  </a:cubicBezTo>
                  <a:cubicBezTo>
                    <a:pt x="166" y="447"/>
                    <a:pt x="134" y="444"/>
                    <a:pt x="134" y="444"/>
                  </a:cubicBezTo>
                  <a:lnTo>
                    <a:pt x="193" y="383"/>
                  </a:lnTo>
                  <a:cubicBezTo>
                    <a:pt x="193" y="383"/>
                    <a:pt x="222" y="386"/>
                    <a:pt x="264" y="381"/>
                  </a:cubicBezTo>
                  <a:cubicBezTo>
                    <a:pt x="264" y="381"/>
                    <a:pt x="272" y="447"/>
                    <a:pt x="256" y="452"/>
                  </a:cubicBezTo>
                  <a:cubicBezTo>
                    <a:pt x="259" y="452"/>
                    <a:pt x="261" y="450"/>
                    <a:pt x="264" y="447"/>
                  </a:cubicBezTo>
                  <a:cubicBezTo>
                    <a:pt x="269" y="442"/>
                    <a:pt x="272" y="434"/>
                    <a:pt x="272" y="431"/>
                  </a:cubicBezTo>
                  <a:cubicBezTo>
                    <a:pt x="275" y="415"/>
                    <a:pt x="277" y="389"/>
                    <a:pt x="277" y="365"/>
                  </a:cubicBezTo>
                  <a:cubicBezTo>
                    <a:pt x="277" y="320"/>
                    <a:pt x="275" y="294"/>
                    <a:pt x="275" y="294"/>
                  </a:cubicBezTo>
                  <a:lnTo>
                    <a:pt x="333" y="233"/>
                  </a:lnTo>
                  <a:cubicBezTo>
                    <a:pt x="333" y="233"/>
                    <a:pt x="338" y="264"/>
                    <a:pt x="343" y="301"/>
                  </a:cubicBezTo>
                  <a:cubicBezTo>
                    <a:pt x="346" y="325"/>
                    <a:pt x="349" y="346"/>
                    <a:pt x="349" y="357"/>
                  </a:cubicBezTo>
                  <a:cubicBezTo>
                    <a:pt x="349" y="357"/>
                    <a:pt x="349" y="365"/>
                    <a:pt x="341" y="373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4"/>
            <p:cNvSpPr/>
            <p:nvPr userDrawn="1"/>
          </p:nvSpPr>
          <p:spPr>
            <a:xfrm>
              <a:off x="10807903" y="669084"/>
              <a:ext cx="215640" cy="252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701">
                  <a:moveTo>
                    <a:pt x="600" y="130"/>
                  </a:moveTo>
                  <a:cubicBezTo>
                    <a:pt x="558" y="125"/>
                    <a:pt x="516" y="112"/>
                    <a:pt x="479" y="88"/>
                  </a:cubicBezTo>
                  <a:cubicBezTo>
                    <a:pt x="439" y="64"/>
                    <a:pt x="407" y="35"/>
                    <a:pt x="383" y="0"/>
                  </a:cubicBezTo>
                  <a:cubicBezTo>
                    <a:pt x="286" y="51"/>
                    <a:pt x="169" y="167"/>
                    <a:pt x="79" y="323"/>
                  </a:cubicBezTo>
                  <a:cubicBezTo>
                    <a:pt x="47" y="379"/>
                    <a:pt x="21" y="434"/>
                    <a:pt x="0" y="487"/>
                  </a:cubicBezTo>
                  <a:cubicBezTo>
                    <a:pt x="50" y="537"/>
                    <a:pt x="105" y="582"/>
                    <a:pt x="169" y="619"/>
                  </a:cubicBezTo>
                  <a:cubicBezTo>
                    <a:pt x="232" y="656"/>
                    <a:pt x="299" y="683"/>
                    <a:pt x="365" y="701"/>
                  </a:cubicBezTo>
                  <a:cubicBezTo>
                    <a:pt x="402" y="656"/>
                    <a:pt x="436" y="606"/>
                    <a:pt x="468" y="553"/>
                  </a:cubicBezTo>
                  <a:cubicBezTo>
                    <a:pt x="561" y="397"/>
                    <a:pt x="606" y="241"/>
                    <a:pt x="600" y="130"/>
                  </a:cubicBezTo>
                  <a:close/>
                  <a:moveTo>
                    <a:pt x="243" y="257"/>
                  </a:moveTo>
                  <a:cubicBezTo>
                    <a:pt x="243" y="257"/>
                    <a:pt x="249" y="249"/>
                    <a:pt x="259" y="246"/>
                  </a:cubicBezTo>
                  <a:cubicBezTo>
                    <a:pt x="283" y="241"/>
                    <a:pt x="341" y="228"/>
                    <a:pt x="354" y="225"/>
                  </a:cubicBezTo>
                  <a:cubicBezTo>
                    <a:pt x="365" y="223"/>
                    <a:pt x="373" y="228"/>
                    <a:pt x="373" y="228"/>
                  </a:cubicBezTo>
                  <a:cubicBezTo>
                    <a:pt x="383" y="236"/>
                    <a:pt x="399" y="246"/>
                    <a:pt x="418" y="262"/>
                  </a:cubicBezTo>
                  <a:cubicBezTo>
                    <a:pt x="447" y="286"/>
                    <a:pt x="471" y="307"/>
                    <a:pt x="471" y="307"/>
                  </a:cubicBezTo>
                  <a:lnTo>
                    <a:pt x="389" y="326"/>
                  </a:lnTo>
                  <a:cubicBezTo>
                    <a:pt x="389" y="326"/>
                    <a:pt x="365" y="307"/>
                    <a:pt x="328" y="286"/>
                  </a:cubicBezTo>
                  <a:cubicBezTo>
                    <a:pt x="307" y="273"/>
                    <a:pt x="283" y="262"/>
                    <a:pt x="270" y="257"/>
                  </a:cubicBezTo>
                  <a:cubicBezTo>
                    <a:pt x="267" y="254"/>
                    <a:pt x="259" y="252"/>
                    <a:pt x="251" y="254"/>
                  </a:cubicBezTo>
                  <a:cubicBezTo>
                    <a:pt x="249" y="257"/>
                    <a:pt x="246" y="257"/>
                    <a:pt x="243" y="260"/>
                  </a:cubicBezTo>
                  <a:cubicBezTo>
                    <a:pt x="241" y="260"/>
                    <a:pt x="243" y="257"/>
                    <a:pt x="243" y="257"/>
                  </a:cubicBezTo>
                  <a:close/>
                  <a:moveTo>
                    <a:pt x="214" y="307"/>
                  </a:moveTo>
                  <a:cubicBezTo>
                    <a:pt x="225" y="289"/>
                    <a:pt x="235" y="270"/>
                    <a:pt x="241" y="260"/>
                  </a:cubicBezTo>
                  <a:cubicBezTo>
                    <a:pt x="251" y="249"/>
                    <a:pt x="307" y="291"/>
                    <a:pt x="307" y="291"/>
                  </a:cubicBezTo>
                  <a:cubicBezTo>
                    <a:pt x="280" y="326"/>
                    <a:pt x="267" y="352"/>
                    <a:pt x="267" y="352"/>
                  </a:cubicBezTo>
                  <a:lnTo>
                    <a:pt x="185" y="371"/>
                  </a:lnTo>
                  <a:cubicBezTo>
                    <a:pt x="185" y="368"/>
                    <a:pt x="198" y="339"/>
                    <a:pt x="214" y="307"/>
                  </a:cubicBezTo>
                  <a:close/>
                  <a:moveTo>
                    <a:pt x="399" y="445"/>
                  </a:moveTo>
                  <a:cubicBezTo>
                    <a:pt x="389" y="447"/>
                    <a:pt x="328" y="461"/>
                    <a:pt x="304" y="466"/>
                  </a:cubicBezTo>
                  <a:cubicBezTo>
                    <a:pt x="294" y="469"/>
                    <a:pt x="286" y="463"/>
                    <a:pt x="286" y="463"/>
                  </a:cubicBezTo>
                  <a:lnTo>
                    <a:pt x="283" y="461"/>
                  </a:lnTo>
                  <a:cubicBezTo>
                    <a:pt x="280" y="458"/>
                    <a:pt x="256" y="442"/>
                    <a:pt x="241" y="429"/>
                  </a:cubicBezTo>
                  <a:cubicBezTo>
                    <a:pt x="211" y="405"/>
                    <a:pt x="188" y="384"/>
                    <a:pt x="188" y="384"/>
                  </a:cubicBezTo>
                  <a:lnTo>
                    <a:pt x="270" y="365"/>
                  </a:lnTo>
                  <a:cubicBezTo>
                    <a:pt x="270" y="365"/>
                    <a:pt x="294" y="384"/>
                    <a:pt x="331" y="405"/>
                  </a:cubicBezTo>
                  <a:cubicBezTo>
                    <a:pt x="331" y="405"/>
                    <a:pt x="299" y="463"/>
                    <a:pt x="283" y="461"/>
                  </a:cubicBezTo>
                  <a:cubicBezTo>
                    <a:pt x="286" y="461"/>
                    <a:pt x="288" y="461"/>
                    <a:pt x="291" y="461"/>
                  </a:cubicBezTo>
                  <a:cubicBezTo>
                    <a:pt x="299" y="461"/>
                    <a:pt x="304" y="455"/>
                    <a:pt x="307" y="453"/>
                  </a:cubicBezTo>
                  <a:cubicBezTo>
                    <a:pt x="317" y="440"/>
                    <a:pt x="333" y="421"/>
                    <a:pt x="349" y="403"/>
                  </a:cubicBezTo>
                  <a:cubicBezTo>
                    <a:pt x="376" y="368"/>
                    <a:pt x="389" y="342"/>
                    <a:pt x="389" y="342"/>
                  </a:cubicBezTo>
                  <a:lnTo>
                    <a:pt x="471" y="323"/>
                  </a:lnTo>
                  <a:cubicBezTo>
                    <a:pt x="471" y="323"/>
                    <a:pt x="458" y="352"/>
                    <a:pt x="442" y="387"/>
                  </a:cubicBezTo>
                  <a:cubicBezTo>
                    <a:pt x="431" y="408"/>
                    <a:pt x="420" y="426"/>
                    <a:pt x="413" y="437"/>
                  </a:cubicBezTo>
                  <a:cubicBezTo>
                    <a:pt x="413" y="434"/>
                    <a:pt x="410" y="442"/>
                    <a:pt x="399" y="44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6819" y="1368"/>
                  </a:move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5967" y="5231"/>
                  </a:lnTo>
                  <a:close/>
                  <a:moveTo>
                    <a:pt x="915" y="68"/>
                  </a:moveTo>
                  <a:lnTo>
                    <a:pt x="6753" y="1352"/>
                  </a:lnTo>
                  <a:lnTo>
                    <a:pt x="5936" y="5056"/>
                  </a:lnTo>
                  <a:lnTo>
                    <a:pt x="101" y="3770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6"/>
            <p:cNvSpPr/>
            <p:nvPr userDrawn="1"/>
          </p:nvSpPr>
          <p:spPr>
            <a:xfrm>
              <a:off x="9064782" y="2315363"/>
              <a:ext cx="2149560" cy="520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72" h="1448">
                  <a:moveTo>
                    <a:pt x="5972" y="1315"/>
                  </a:moveTo>
                  <a:lnTo>
                    <a:pt x="4" y="0"/>
                  </a:lnTo>
                  <a:cubicBezTo>
                    <a:pt x="-17" y="90"/>
                    <a:pt x="41" y="180"/>
                    <a:pt x="131" y="201"/>
                  </a:cubicBezTo>
                  <a:lnTo>
                    <a:pt x="5771" y="1445"/>
                  </a:lnTo>
                  <a:cubicBezTo>
                    <a:pt x="5864" y="1463"/>
                    <a:pt x="5954" y="1408"/>
                    <a:pt x="5972" y="1315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7"/>
            <p:cNvSpPr/>
            <p:nvPr userDrawn="1"/>
          </p:nvSpPr>
          <p:spPr>
            <a:xfrm>
              <a:off x="10209223" y="1255163"/>
              <a:ext cx="763560" cy="763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2" h="2121">
                  <a:moveTo>
                    <a:pt x="1290" y="25"/>
                  </a:moveTo>
                  <a:cubicBezTo>
                    <a:pt x="718" y="-102"/>
                    <a:pt x="152" y="261"/>
                    <a:pt x="25" y="832"/>
                  </a:cubicBezTo>
                  <a:cubicBezTo>
                    <a:pt x="-102" y="1404"/>
                    <a:pt x="261" y="1969"/>
                    <a:pt x="832" y="2096"/>
                  </a:cubicBezTo>
                  <a:cubicBezTo>
                    <a:pt x="1404" y="2223"/>
                    <a:pt x="1970" y="1861"/>
                    <a:pt x="2097" y="1289"/>
                  </a:cubicBezTo>
                  <a:cubicBezTo>
                    <a:pt x="2221" y="715"/>
                    <a:pt x="1861" y="149"/>
                    <a:pt x="1290" y="25"/>
                  </a:cubicBezTo>
                  <a:close/>
                  <a:moveTo>
                    <a:pt x="494" y="893"/>
                  </a:moveTo>
                  <a:cubicBezTo>
                    <a:pt x="509" y="818"/>
                    <a:pt x="581" y="773"/>
                    <a:pt x="655" y="789"/>
                  </a:cubicBezTo>
                  <a:cubicBezTo>
                    <a:pt x="729" y="805"/>
                    <a:pt x="774" y="877"/>
                    <a:pt x="758" y="951"/>
                  </a:cubicBezTo>
                  <a:cubicBezTo>
                    <a:pt x="742" y="1025"/>
                    <a:pt x="671" y="1070"/>
                    <a:pt x="597" y="1054"/>
                  </a:cubicBezTo>
                  <a:cubicBezTo>
                    <a:pt x="523" y="1035"/>
                    <a:pt x="478" y="964"/>
                    <a:pt x="494" y="893"/>
                  </a:cubicBezTo>
                  <a:close/>
                  <a:moveTo>
                    <a:pt x="837" y="1620"/>
                  </a:moveTo>
                  <a:cubicBezTo>
                    <a:pt x="647" y="1578"/>
                    <a:pt x="515" y="1440"/>
                    <a:pt x="544" y="1313"/>
                  </a:cubicBezTo>
                  <a:lnTo>
                    <a:pt x="1234" y="1464"/>
                  </a:lnTo>
                  <a:cubicBezTo>
                    <a:pt x="1205" y="1594"/>
                    <a:pt x="1028" y="1662"/>
                    <a:pt x="837" y="1620"/>
                  </a:cubicBezTo>
                  <a:close/>
                  <a:moveTo>
                    <a:pt x="1248" y="1197"/>
                  </a:moveTo>
                  <a:cubicBezTo>
                    <a:pt x="1173" y="1181"/>
                    <a:pt x="1128" y="1109"/>
                    <a:pt x="1144" y="1035"/>
                  </a:cubicBezTo>
                  <a:cubicBezTo>
                    <a:pt x="1160" y="961"/>
                    <a:pt x="1232" y="916"/>
                    <a:pt x="1306" y="932"/>
                  </a:cubicBezTo>
                  <a:cubicBezTo>
                    <a:pt x="1380" y="948"/>
                    <a:pt x="1425" y="1020"/>
                    <a:pt x="1409" y="1094"/>
                  </a:cubicBezTo>
                  <a:cubicBezTo>
                    <a:pt x="1393" y="1165"/>
                    <a:pt x="1319" y="1213"/>
                    <a:pt x="1248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8"/>
            <p:cNvSpPr/>
            <p:nvPr userDrawn="1"/>
          </p:nvSpPr>
          <p:spPr>
            <a:xfrm>
              <a:off x="9503263" y="1485563"/>
              <a:ext cx="283320" cy="31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880">
                  <a:moveTo>
                    <a:pt x="617" y="833"/>
                  </a:moveTo>
                  <a:cubicBezTo>
                    <a:pt x="445" y="933"/>
                    <a:pt x="252" y="865"/>
                    <a:pt x="162" y="709"/>
                  </a:cubicBezTo>
                  <a:cubicBezTo>
                    <a:pt x="114" y="627"/>
                    <a:pt x="46" y="502"/>
                    <a:pt x="46" y="502"/>
                  </a:cubicBezTo>
                  <a:cubicBezTo>
                    <a:pt x="-44" y="343"/>
                    <a:pt x="-2" y="145"/>
                    <a:pt x="170" y="47"/>
                  </a:cubicBezTo>
                  <a:cubicBezTo>
                    <a:pt x="342" y="-53"/>
                    <a:pt x="535" y="15"/>
                    <a:pt x="625" y="172"/>
                  </a:cubicBezTo>
                  <a:cubicBezTo>
                    <a:pt x="672" y="254"/>
                    <a:pt x="741" y="378"/>
                    <a:pt x="741" y="378"/>
                  </a:cubicBezTo>
                  <a:cubicBezTo>
                    <a:pt x="831" y="542"/>
                    <a:pt x="792" y="735"/>
                    <a:pt x="61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9"/>
            <p:cNvSpPr/>
            <p:nvPr userDrawn="1"/>
          </p:nvSpPr>
          <p:spPr>
            <a:xfrm>
              <a:off x="9980623" y="2027364"/>
              <a:ext cx="944640" cy="59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5" h="1665">
                  <a:moveTo>
                    <a:pt x="2619" y="827"/>
                  </a:moveTo>
                  <a:cubicBezTo>
                    <a:pt x="2656" y="623"/>
                    <a:pt x="2526" y="422"/>
                    <a:pt x="2323" y="377"/>
                  </a:cubicBezTo>
                  <a:lnTo>
                    <a:pt x="2058" y="319"/>
                  </a:lnTo>
                  <a:lnTo>
                    <a:pt x="1471" y="980"/>
                  </a:lnTo>
                  <a:cubicBezTo>
                    <a:pt x="1471" y="864"/>
                    <a:pt x="1468" y="494"/>
                    <a:pt x="1473" y="396"/>
                  </a:cubicBezTo>
                  <a:cubicBezTo>
                    <a:pt x="1537" y="380"/>
                    <a:pt x="1598" y="337"/>
                    <a:pt x="1643" y="274"/>
                  </a:cubicBezTo>
                  <a:cubicBezTo>
                    <a:pt x="1563" y="274"/>
                    <a:pt x="1484" y="266"/>
                    <a:pt x="1405" y="250"/>
                  </a:cubicBezTo>
                  <a:cubicBezTo>
                    <a:pt x="1325" y="232"/>
                    <a:pt x="1249" y="205"/>
                    <a:pt x="1177" y="173"/>
                  </a:cubicBezTo>
                  <a:cubicBezTo>
                    <a:pt x="1196" y="258"/>
                    <a:pt x="1238" y="327"/>
                    <a:pt x="1296" y="367"/>
                  </a:cubicBezTo>
                  <a:lnTo>
                    <a:pt x="1045" y="869"/>
                  </a:lnTo>
                  <a:lnTo>
                    <a:pt x="804" y="44"/>
                  </a:lnTo>
                  <a:lnTo>
                    <a:pt x="643" y="9"/>
                  </a:lnTo>
                  <a:cubicBezTo>
                    <a:pt x="439" y="-36"/>
                    <a:pt x="235" y="91"/>
                    <a:pt x="185" y="292"/>
                  </a:cubicBezTo>
                  <a:lnTo>
                    <a:pt x="0" y="1128"/>
                  </a:lnTo>
                  <a:lnTo>
                    <a:pt x="2434" y="166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30"/>
            <p:cNvSpPr/>
            <p:nvPr userDrawn="1"/>
          </p:nvSpPr>
          <p:spPr>
            <a:xfrm>
              <a:off x="9071982" y="882923"/>
              <a:ext cx="2455200" cy="188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1" h="5231">
                  <a:moveTo>
                    <a:pt x="5967" y="5231"/>
                  </a:moveTo>
                  <a:lnTo>
                    <a:pt x="6819" y="1368"/>
                  </a:lnTo>
                  <a:cubicBezTo>
                    <a:pt x="6827" y="1331"/>
                    <a:pt x="6803" y="1297"/>
                    <a:pt x="6769" y="1289"/>
                  </a:cubicBezTo>
                  <a:lnTo>
                    <a:pt x="931" y="2"/>
                  </a:lnTo>
                  <a:cubicBezTo>
                    <a:pt x="894" y="-6"/>
                    <a:pt x="860" y="18"/>
                    <a:pt x="852" y="52"/>
                  </a:cubicBezTo>
                  <a:lnTo>
                    <a:pt x="0" y="3913"/>
                  </a:lnTo>
                  <a:lnTo>
                    <a:pt x="2490" y="4464"/>
                  </a:lnTo>
                  <a:lnTo>
                    <a:pt x="4922" y="5001"/>
                  </a:lnTo>
                  <a:close/>
                  <a:moveTo>
                    <a:pt x="101" y="3770"/>
                  </a:moveTo>
                  <a:lnTo>
                    <a:pt x="918" y="68"/>
                  </a:lnTo>
                  <a:lnTo>
                    <a:pt x="6756" y="1352"/>
                  </a:lnTo>
                  <a:lnTo>
                    <a:pt x="5938" y="5056"/>
                  </a:lnTo>
                  <a:lnTo>
                    <a:pt x="4959" y="4842"/>
                  </a:lnTo>
                  <a:lnTo>
                    <a:pt x="2524" y="4305"/>
                  </a:ln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9259280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9259280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092432" y="1919925"/>
            <a:ext cx="2472480" cy="4889880"/>
            <a:chOff x="9092432" y="1919925"/>
            <a:chExt cx="2472480" cy="4889880"/>
          </a:xfrm>
        </p:grpSpPr>
        <p:sp>
          <p:nvSpPr>
            <p:cNvPr id="35" name="Freeform: Shape 1"/>
            <p:cNvSpPr/>
            <p:nvPr userDrawn="1"/>
          </p:nvSpPr>
          <p:spPr>
            <a:xfrm>
              <a:off x="10145071" y="1982565"/>
              <a:ext cx="1100520" cy="110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8" h="3059">
                  <a:moveTo>
                    <a:pt x="1529" y="0"/>
                  </a:moveTo>
                  <a:cubicBezTo>
                    <a:pt x="685" y="0"/>
                    <a:pt x="0" y="691"/>
                    <a:pt x="0" y="1530"/>
                  </a:cubicBezTo>
                  <a:cubicBezTo>
                    <a:pt x="0" y="2368"/>
                    <a:pt x="690" y="3059"/>
                    <a:pt x="1529" y="3059"/>
                  </a:cubicBezTo>
                  <a:cubicBezTo>
                    <a:pt x="2373" y="3059"/>
                    <a:pt x="3058" y="2368"/>
                    <a:pt x="3058" y="1530"/>
                  </a:cubicBezTo>
                  <a:cubicBezTo>
                    <a:pt x="3058" y="691"/>
                    <a:pt x="2378" y="0"/>
                    <a:pt x="15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: Shape 2"/>
            <p:cNvSpPr/>
            <p:nvPr userDrawn="1"/>
          </p:nvSpPr>
          <p:spPr>
            <a:xfrm>
              <a:off x="10082072" y="1919925"/>
              <a:ext cx="1226520" cy="1226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8" h="3407">
                  <a:moveTo>
                    <a:pt x="1704" y="174"/>
                  </a:moveTo>
                  <a:cubicBezTo>
                    <a:pt x="2548" y="174"/>
                    <a:pt x="3233" y="865"/>
                    <a:pt x="3233" y="1704"/>
                  </a:cubicBezTo>
                  <a:cubicBezTo>
                    <a:pt x="3233" y="2542"/>
                    <a:pt x="2543" y="3233"/>
                    <a:pt x="1704" y="3233"/>
                  </a:cubicBezTo>
                  <a:cubicBezTo>
                    <a:pt x="860" y="3233"/>
                    <a:pt x="175" y="2542"/>
                    <a:pt x="175" y="1704"/>
                  </a:cubicBezTo>
                  <a:cubicBezTo>
                    <a:pt x="175" y="865"/>
                    <a:pt x="863" y="174"/>
                    <a:pt x="1704" y="174"/>
                  </a:cubicBezTo>
                  <a:close/>
                  <a:moveTo>
                    <a:pt x="1704" y="0"/>
                  </a:moveTo>
                  <a:cubicBezTo>
                    <a:pt x="765" y="0"/>
                    <a:pt x="0" y="764"/>
                    <a:pt x="0" y="1704"/>
                  </a:cubicBezTo>
                  <a:cubicBezTo>
                    <a:pt x="0" y="2643"/>
                    <a:pt x="765" y="3407"/>
                    <a:pt x="1704" y="3407"/>
                  </a:cubicBezTo>
                  <a:cubicBezTo>
                    <a:pt x="2643" y="3407"/>
                    <a:pt x="3408" y="2643"/>
                    <a:pt x="3408" y="1704"/>
                  </a:cubicBezTo>
                  <a:cubicBezTo>
                    <a:pt x="3411" y="770"/>
                    <a:pt x="2646" y="0"/>
                    <a:pt x="1704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: Shape 3"/>
            <p:cNvSpPr/>
            <p:nvPr userDrawn="1"/>
          </p:nvSpPr>
          <p:spPr>
            <a:xfrm>
              <a:off x="10388792" y="2441925"/>
              <a:ext cx="14076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2" h="391">
                  <a:moveTo>
                    <a:pt x="392" y="195"/>
                  </a:moveTo>
                  <a:cubicBezTo>
                    <a:pt x="392" y="231"/>
                    <a:pt x="383" y="261"/>
                    <a:pt x="365" y="293"/>
                  </a:cubicBezTo>
                  <a:cubicBezTo>
                    <a:pt x="347" y="324"/>
                    <a:pt x="325" y="347"/>
                    <a:pt x="294" y="365"/>
                  </a:cubicBezTo>
                  <a:cubicBezTo>
                    <a:pt x="263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7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7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3" y="8"/>
                    <a:pt x="294" y="26"/>
                  </a:cubicBezTo>
                  <a:cubicBezTo>
                    <a:pt x="325" y="44"/>
                    <a:pt x="347" y="66"/>
                    <a:pt x="365" y="98"/>
                  </a:cubicBezTo>
                  <a:cubicBezTo>
                    <a:pt x="383" y="129"/>
                    <a:pt x="392" y="159"/>
                    <a:pt x="392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: Shape 4"/>
            <p:cNvSpPr/>
            <p:nvPr userDrawn="1"/>
          </p:nvSpPr>
          <p:spPr>
            <a:xfrm>
              <a:off x="10736552" y="2441925"/>
              <a:ext cx="140400" cy="14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91">
                  <a:moveTo>
                    <a:pt x="391" y="195"/>
                  </a:moveTo>
                  <a:cubicBezTo>
                    <a:pt x="391" y="231"/>
                    <a:pt x="383" y="261"/>
                    <a:pt x="365" y="293"/>
                  </a:cubicBezTo>
                  <a:cubicBezTo>
                    <a:pt x="347" y="324"/>
                    <a:pt x="324" y="347"/>
                    <a:pt x="293" y="365"/>
                  </a:cubicBezTo>
                  <a:cubicBezTo>
                    <a:pt x="261" y="383"/>
                    <a:pt x="232" y="391"/>
                    <a:pt x="196" y="391"/>
                  </a:cubicBezTo>
                  <a:cubicBezTo>
                    <a:pt x="160" y="391"/>
                    <a:pt x="129" y="383"/>
                    <a:pt x="98" y="365"/>
                  </a:cubicBezTo>
                  <a:cubicBezTo>
                    <a:pt x="66" y="347"/>
                    <a:pt x="44" y="324"/>
                    <a:pt x="26" y="293"/>
                  </a:cubicBezTo>
                  <a:cubicBezTo>
                    <a:pt x="8" y="261"/>
                    <a:pt x="0" y="231"/>
                    <a:pt x="0" y="195"/>
                  </a:cubicBezTo>
                  <a:cubicBezTo>
                    <a:pt x="0" y="159"/>
                    <a:pt x="8" y="129"/>
                    <a:pt x="26" y="98"/>
                  </a:cubicBezTo>
                  <a:cubicBezTo>
                    <a:pt x="44" y="66"/>
                    <a:pt x="66" y="44"/>
                    <a:pt x="98" y="26"/>
                  </a:cubicBezTo>
                  <a:cubicBezTo>
                    <a:pt x="129" y="8"/>
                    <a:pt x="160" y="0"/>
                    <a:pt x="196" y="0"/>
                  </a:cubicBezTo>
                  <a:cubicBezTo>
                    <a:pt x="232" y="0"/>
                    <a:pt x="261" y="8"/>
                    <a:pt x="293" y="26"/>
                  </a:cubicBezTo>
                  <a:cubicBezTo>
                    <a:pt x="324" y="44"/>
                    <a:pt x="347" y="66"/>
                    <a:pt x="365" y="98"/>
                  </a:cubicBezTo>
                  <a:cubicBezTo>
                    <a:pt x="383" y="129"/>
                    <a:pt x="391" y="159"/>
                    <a:pt x="391" y="195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: Shape 5"/>
            <p:cNvSpPr/>
            <p:nvPr userDrawn="1"/>
          </p:nvSpPr>
          <p:spPr>
            <a:xfrm>
              <a:off x="10464032" y="2721645"/>
              <a:ext cx="365399" cy="12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6" h="339">
                  <a:moveTo>
                    <a:pt x="1016" y="0"/>
                  </a:moveTo>
                  <a:cubicBezTo>
                    <a:pt x="1016" y="188"/>
                    <a:pt x="788" y="339"/>
                    <a:pt x="508" y="339"/>
                  </a:cubicBezTo>
                  <a:cubicBezTo>
                    <a:pt x="227" y="339"/>
                    <a:pt x="0" y="183"/>
                    <a:pt x="0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3" name="Freeform: Shape 6"/>
            <p:cNvSpPr/>
            <p:nvPr userDrawn="1"/>
          </p:nvSpPr>
          <p:spPr>
            <a:xfrm>
              <a:off x="10082072" y="3203686"/>
              <a:ext cx="1294920" cy="3541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8" h="9838">
                  <a:moveTo>
                    <a:pt x="3598" y="548"/>
                  </a:moveTo>
                  <a:cubicBezTo>
                    <a:pt x="3590" y="246"/>
                    <a:pt x="3339" y="5"/>
                    <a:pt x="3037" y="5"/>
                  </a:cubicBezTo>
                  <a:lnTo>
                    <a:pt x="2646" y="5"/>
                  </a:lnTo>
                  <a:lnTo>
                    <a:pt x="1712" y="1683"/>
                  </a:lnTo>
                  <a:lnTo>
                    <a:pt x="797" y="0"/>
                  </a:lnTo>
                  <a:lnTo>
                    <a:pt x="561" y="0"/>
                  </a:lnTo>
                  <a:cubicBezTo>
                    <a:pt x="260" y="0"/>
                    <a:pt x="13" y="236"/>
                    <a:pt x="0" y="542"/>
                  </a:cubicBezTo>
                  <a:lnTo>
                    <a:pt x="0" y="2802"/>
                  </a:lnTo>
                  <a:lnTo>
                    <a:pt x="0" y="5289"/>
                  </a:lnTo>
                  <a:lnTo>
                    <a:pt x="0" y="9021"/>
                  </a:lnTo>
                  <a:cubicBezTo>
                    <a:pt x="0" y="9473"/>
                    <a:pt x="334" y="9838"/>
                    <a:pt x="818" y="9838"/>
                  </a:cubicBezTo>
                  <a:cubicBezTo>
                    <a:pt x="1307" y="9838"/>
                    <a:pt x="1635" y="9460"/>
                    <a:pt x="1635" y="9021"/>
                  </a:cubicBezTo>
                  <a:cubicBezTo>
                    <a:pt x="1635" y="8812"/>
                    <a:pt x="1635" y="6926"/>
                    <a:pt x="1635" y="5289"/>
                  </a:cubicBezTo>
                  <a:lnTo>
                    <a:pt x="1950" y="5289"/>
                  </a:lnTo>
                  <a:lnTo>
                    <a:pt x="1950" y="9021"/>
                  </a:lnTo>
                  <a:cubicBezTo>
                    <a:pt x="1950" y="9473"/>
                    <a:pt x="2283" y="9838"/>
                    <a:pt x="2768" y="9838"/>
                  </a:cubicBezTo>
                  <a:cubicBezTo>
                    <a:pt x="3257" y="9838"/>
                    <a:pt x="3585" y="9460"/>
                    <a:pt x="3585" y="9021"/>
                  </a:cubicBezTo>
                  <a:cubicBezTo>
                    <a:pt x="3585" y="8642"/>
                    <a:pt x="3585" y="2799"/>
                    <a:pt x="3585" y="2799"/>
                  </a:cubicBezTo>
                  <a:lnTo>
                    <a:pt x="3585" y="548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: Shape 7"/>
            <p:cNvSpPr/>
            <p:nvPr userDrawn="1"/>
          </p:nvSpPr>
          <p:spPr>
            <a:xfrm>
              <a:off x="10024112" y="3144646"/>
              <a:ext cx="1422719" cy="3665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3" h="10182">
                  <a:moveTo>
                    <a:pt x="3212" y="169"/>
                  </a:moveTo>
                  <a:cubicBezTo>
                    <a:pt x="3513" y="169"/>
                    <a:pt x="3759" y="405"/>
                    <a:pt x="3773" y="712"/>
                  </a:cubicBezTo>
                  <a:lnTo>
                    <a:pt x="3773" y="2971"/>
                  </a:lnTo>
                  <a:cubicBezTo>
                    <a:pt x="3773" y="2971"/>
                    <a:pt x="3773" y="8814"/>
                    <a:pt x="3773" y="9193"/>
                  </a:cubicBezTo>
                  <a:cubicBezTo>
                    <a:pt x="3773" y="9637"/>
                    <a:pt x="3439" y="10010"/>
                    <a:pt x="2955" y="10010"/>
                  </a:cubicBezTo>
                  <a:cubicBezTo>
                    <a:pt x="2466" y="10010"/>
                    <a:pt x="2138" y="9640"/>
                    <a:pt x="2138" y="9193"/>
                  </a:cubicBezTo>
                  <a:lnTo>
                    <a:pt x="2138" y="5463"/>
                  </a:lnTo>
                  <a:lnTo>
                    <a:pt x="1817" y="5463"/>
                  </a:lnTo>
                  <a:cubicBezTo>
                    <a:pt x="1817" y="7104"/>
                    <a:pt x="1817" y="8989"/>
                    <a:pt x="1817" y="9195"/>
                  </a:cubicBezTo>
                  <a:cubicBezTo>
                    <a:pt x="1817" y="9640"/>
                    <a:pt x="1484" y="10013"/>
                    <a:pt x="1000" y="10013"/>
                  </a:cubicBezTo>
                  <a:cubicBezTo>
                    <a:pt x="510" y="10013"/>
                    <a:pt x="182" y="9642"/>
                    <a:pt x="182" y="9195"/>
                  </a:cubicBezTo>
                  <a:lnTo>
                    <a:pt x="182" y="5458"/>
                  </a:lnTo>
                  <a:lnTo>
                    <a:pt x="182" y="2971"/>
                  </a:lnTo>
                  <a:lnTo>
                    <a:pt x="182" y="712"/>
                  </a:lnTo>
                  <a:cubicBezTo>
                    <a:pt x="190" y="410"/>
                    <a:pt x="442" y="169"/>
                    <a:pt x="743" y="169"/>
                  </a:cubicBezTo>
                  <a:lnTo>
                    <a:pt x="979" y="169"/>
                  </a:lnTo>
                  <a:lnTo>
                    <a:pt x="1892" y="1852"/>
                  </a:lnTo>
                  <a:lnTo>
                    <a:pt x="2831" y="169"/>
                  </a:lnTo>
                  <a:lnTo>
                    <a:pt x="3222" y="169"/>
                  </a:lnTo>
                  <a:close/>
                  <a:moveTo>
                    <a:pt x="3212" y="0"/>
                  </a:moveTo>
                  <a:lnTo>
                    <a:pt x="2820" y="0"/>
                  </a:lnTo>
                  <a:lnTo>
                    <a:pt x="2717" y="0"/>
                  </a:lnTo>
                  <a:lnTo>
                    <a:pt x="2672" y="90"/>
                  </a:lnTo>
                  <a:lnTo>
                    <a:pt x="1881" y="1492"/>
                  </a:lnTo>
                  <a:lnTo>
                    <a:pt x="1116" y="90"/>
                  </a:lnTo>
                  <a:lnTo>
                    <a:pt x="1071" y="0"/>
                  </a:lnTo>
                  <a:lnTo>
                    <a:pt x="968" y="0"/>
                  </a:lnTo>
                  <a:lnTo>
                    <a:pt x="733" y="0"/>
                  </a:lnTo>
                  <a:cubicBezTo>
                    <a:pt x="394" y="0"/>
                    <a:pt x="111" y="228"/>
                    <a:pt x="26" y="542"/>
                  </a:cubicBezTo>
                  <a:lnTo>
                    <a:pt x="0" y="542"/>
                  </a:lnTo>
                  <a:lnTo>
                    <a:pt x="0" y="717"/>
                  </a:lnTo>
                  <a:lnTo>
                    <a:pt x="0" y="2976"/>
                  </a:lnTo>
                  <a:lnTo>
                    <a:pt x="0" y="5463"/>
                  </a:lnTo>
                  <a:lnTo>
                    <a:pt x="0" y="9185"/>
                  </a:lnTo>
                  <a:cubicBezTo>
                    <a:pt x="0" y="9753"/>
                    <a:pt x="426" y="10182"/>
                    <a:pt x="997" y="10182"/>
                  </a:cubicBezTo>
                  <a:cubicBezTo>
                    <a:pt x="1500" y="10182"/>
                    <a:pt x="1899" y="9843"/>
                    <a:pt x="1976" y="9365"/>
                  </a:cubicBezTo>
                  <a:cubicBezTo>
                    <a:pt x="2056" y="9846"/>
                    <a:pt x="2452" y="10182"/>
                    <a:pt x="2955" y="10182"/>
                  </a:cubicBezTo>
                  <a:cubicBezTo>
                    <a:pt x="3524" y="10182"/>
                    <a:pt x="3953" y="9756"/>
                    <a:pt x="3953" y="9185"/>
                  </a:cubicBezTo>
                  <a:lnTo>
                    <a:pt x="3953" y="2971"/>
                  </a:lnTo>
                  <a:lnTo>
                    <a:pt x="3953" y="2797"/>
                  </a:lnTo>
                  <a:lnTo>
                    <a:pt x="3953" y="706"/>
                  </a:lnTo>
                  <a:lnTo>
                    <a:pt x="3953" y="532"/>
                  </a:lnTo>
                  <a:lnTo>
                    <a:pt x="3926" y="532"/>
                  </a:lnTo>
                  <a:cubicBezTo>
                    <a:pt x="3831" y="222"/>
                    <a:pt x="3545" y="0"/>
                    <a:pt x="3212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: Shape 8"/>
            <p:cNvSpPr/>
            <p:nvPr userDrawn="1"/>
          </p:nvSpPr>
          <p:spPr>
            <a:xfrm>
              <a:off x="11059112" y="4387005"/>
              <a:ext cx="445319" cy="47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8" h="1309">
                  <a:moveTo>
                    <a:pt x="200" y="1197"/>
                  </a:moveTo>
                  <a:cubicBezTo>
                    <a:pt x="-35" y="1015"/>
                    <a:pt x="-59" y="703"/>
                    <a:pt x="110" y="486"/>
                  </a:cubicBezTo>
                  <a:cubicBezTo>
                    <a:pt x="195" y="375"/>
                    <a:pt x="327" y="200"/>
                    <a:pt x="327" y="200"/>
                  </a:cubicBezTo>
                  <a:cubicBezTo>
                    <a:pt x="501" y="-17"/>
                    <a:pt x="803" y="-73"/>
                    <a:pt x="1038" y="110"/>
                  </a:cubicBezTo>
                  <a:cubicBezTo>
                    <a:pt x="1274" y="292"/>
                    <a:pt x="1297" y="605"/>
                    <a:pt x="1128" y="822"/>
                  </a:cubicBezTo>
                  <a:cubicBezTo>
                    <a:pt x="1043" y="933"/>
                    <a:pt x="911" y="1107"/>
                    <a:pt x="911" y="1107"/>
                  </a:cubicBezTo>
                  <a:cubicBezTo>
                    <a:pt x="736" y="1332"/>
                    <a:pt x="429" y="1380"/>
                    <a:pt x="200" y="11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: Shape 9"/>
            <p:cNvSpPr/>
            <p:nvPr userDrawn="1"/>
          </p:nvSpPr>
          <p:spPr>
            <a:xfrm>
              <a:off x="10998632" y="4324726"/>
              <a:ext cx="566280" cy="594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4" h="1651">
                  <a:moveTo>
                    <a:pt x="891" y="180"/>
                  </a:moveTo>
                  <a:cubicBezTo>
                    <a:pt x="994" y="180"/>
                    <a:pt x="1108" y="214"/>
                    <a:pt x="1203" y="291"/>
                  </a:cubicBezTo>
                  <a:cubicBezTo>
                    <a:pt x="1439" y="474"/>
                    <a:pt x="1462" y="786"/>
                    <a:pt x="1293" y="1003"/>
                  </a:cubicBezTo>
                  <a:cubicBezTo>
                    <a:pt x="1208" y="1114"/>
                    <a:pt x="1076" y="1288"/>
                    <a:pt x="1076" y="1288"/>
                  </a:cubicBezTo>
                  <a:cubicBezTo>
                    <a:pt x="973" y="1418"/>
                    <a:pt x="827" y="1489"/>
                    <a:pt x="679" y="1489"/>
                  </a:cubicBezTo>
                  <a:cubicBezTo>
                    <a:pt x="576" y="1489"/>
                    <a:pt x="462" y="1455"/>
                    <a:pt x="367" y="1378"/>
                  </a:cubicBezTo>
                  <a:cubicBezTo>
                    <a:pt x="132" y="1196"/>
                    <a:pt x="108" y="884"/>
                    <a:pt x="277" y="667"/>
                  </a:cubicBezTo>
                  <a:cubicBezTo>
                    <a:pt x="362" y="556"/>
                    <a:pt x="494" y="381"/>
                    <a:pt x="494" y="381"/>
                  </a:cubicBezTo>
                  <a:cubicBezTo>
                    <a:pt x="597" y="251"/>
                    <a:pt x="740" y="180"/>
                    <a:pt x="891" y="180"/>
                  </a:cubicBezTo>
                  <a:close/>
                  <a:moveTo>
                    <a:pt x="891" y="0"/>
                  </a:moveTo>
                  <a:cubicBezTo>
                    <a:pt x="682" y="0"/>
                    <a:pt x="494" y="103"/>
                    <a:pt x="362" y="267"/>
                  </a:cubicBezTo>
                  <a:lnTo>
                    <a:pt x="145" y="553"/>
                  </a:lnTo>
                  <a:cubicBezTo>
                    <a:pt x="-91" y="855"/>
                    <a:pt x="-30" y="1273"/>
                    <a:pt x="264" y="1508"/>
                  </a:cubicBezTo>
                  <a:cubicBezTo>
                    <a:pt x="383" y="1611"/>
                    <a:pt x="536" y="1651"/>
                    <a:pt x="682" y="1651"/>
                  </a:cubicBezTo>
                  <a:cubicBezTo>
                    <a:pt x="891" y="1651"/>
                    <a:pt x="1079" y="1548"/>
                    <a:pt x="1211" y="1384"/>
                  </a:cubicBezTo>
                  <a:lnTo>
                    <a:pt x="1428" y="1098"/>
                  </a:lnTo>
                  <a:cubicBezTo>
                    <a:pt x="1539" y="955"/>
                    <a:pt x="1589" y="773"/>
                    <a:pt x="1571" y="595"/>
                  </a:cubicBezTo>
                  <a:cubicBezTo>
                    <a:pt x="1544" y="421"/>
                    <a:pt x="1460" y="257"/>
                    <a:pt x="1309" y="146"/>
                  </a:cubicBezTo>
                  <a:cubicBezTo>
                    <a:pt x="1185" y="56"/>
                    <a:pt x="1039" y="0"/>
                    <a:pt x="891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: Shape 10"/>
            <p:cNvSpPr/>
            <p:nvPr userDrawn="1"/>
          </p:nvSpPr>
          <p:spPr>
            <a:xfrm>
              <a:off x="9152191" y="3204766"/>
              <a:ext cx="462600" cy="45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1275">
                  <a:moveTo>
                    <a:pt x="1134" y="1119"/>
                  </a:moveTo>
                  <a:cubicBezTo>
                    <a:pt x="925" y="1336"/>
                    <a:pt x="611" y="1315"/>
                    <a:pt x="417" y="1127"/>
                  </a:cubicBezTo>
                  <a:cubicBezTo>
                    <a:pt x="314" y="1024"/>
                    <a:pt x="158" y="873"/>
                    <a:pt x="158" y="873"/>
                  </a:cubicBezTo>
                  <a:cubicBezTo>
                    <a:pt x="-43" y="677"/>
                    <a:pt x="-59" y="375"/>
                    <a:pt x="150" y="156"/>
                  </a:cubicBezTo>
                  <a:cubicBezTo>
                    <a:pt x="359" y="-61"/>
                    <a:pt x="674" y="-40"/>
                    <a:pt x="867" y="148"/>
                  </a:cubicBezTo>
                  <a:cubicBezTo>
                    <a:pt x="970" y="251"/>
                    <a:pt x="1126" y="402"/>
                    <a:pt x="1126" y="402"/>
                  </a:cubicBezTo>
                  <a:cubicBezTo>
                    <a:pt x="1330" y="608"/>
                    <a:pt x="1346" y="902"/>
                    <a:pt x="1134" y="111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8" name="Freeform: Shape 11"/>
            <p:cNvSpPr/>
            <p:nvPr userDrawn="1"/>
          </p:nvSpPr>
          <p:spPr>
            <a:xfrm>
              <a:off x="9092432" y="3144646"/>
              <a:ext cx="589680" cy="58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9" h="1622">
                  <a:moveTo>
                    <a:pt x="687" y="169"/>
                  </a:moveTo>
                  <a:cubicBezTo>
                    <a:pt x="816" y="169"/>
                    <a:pt x="946" y="222"/>
                    <a:pt x="1043" y="326"/>
                  </a:cubicBezTo>
                  <a:cubicBezTo>
                    <a:pt x="1146" y="429"/>
                    <a:pt x="1302" y="579"/>
                    <a:pt x="1302" y="579"/>
                  </a:cubicBezTo>
                  <a:cubicBezTo>
                    <a:pt x="1503" y="775"/>
                    <a:pt x="1519" y="1077"/>
                    <a:pt x="1310" y="1296"/>
                  </a:cubicBezTo>
                  <a:cubicBezTo>
                    <a:pt x="1207" y="1400"/>
                    <a:pt x="1080" y="1453"/>
                    <a:pt x="954" y="1453"/>
                  </a:cubicBezTo>
                  <a:cubicBezTo>
                    <a:pt x="824" y="1453"/>
                    <a:pt x="695" y="1408"/>
                    <a:pt x="597" y="1296"/>
                  </a:cubicBezTo>
                  <a:cubicBezTo>
                    <a:pt x="493" y="1193"/>
                    <a:pt x="337" y="1042"/>
                    <a:pt x="337" y="1042"/>
                  </a:cubicBezTo>
                  <a:cubicBezTo>
                    <a:pt x="136" y="847"/>
                    <a:pt x="120" y="545"/>
                    <a:pt x="329" y="326"/>
                  </a:cubicBezTo>
                  <a:cubicBezTo>
                    <a:pt x="433" y="220"/>
                    <a:pt x="560" y="169"/>
                    <a:pt x="687" y="169"/>
                  </a:cubicBezTo>
                  <a:close/>
                  <a:moveTo>
                    <a:pt x="687" y="0"/>
                  </a:moveTo>
                  <a:cubicBezTo>
                    <a:pt x="512" y="0"/>
                    <a:pt x="335" y="77"/>
                    <a:pt x="202" y="209"/>
                  </a:cubicBezTo>
                  <a:cubicBezTo>
                    <a:pt x="70" y="347"/>
                    <a:pt x="-7" y="521"/>
                    <a:pt x="1" y="699"/>
                  </a:cubicBezTo>
                  <a:cubicBezTo>
                    <a:pt x="9" y="873"/>
                    <a:pt x="81" y="1037"/>
                    <a:pt x="210" y="1167"/>
                  </a:cubicBezTo>
                  <a:lnTo>
                    <a:pt x="470" y="1421"/>
                  </a:lnTo>
                  <a:cubicBezTo>
                    <a:pt x="602" y="1550"/>
                    <a:pt x="771" y="1622"/>
                    <a:pt x="954" y="1622"/>
                  </a:cubicBezTo>
                  <a:cubicBezTo>
                    <a:pt x="1127" y="1622"/>
                    <a:pt x="1305" y="1545"/>
                    <a:pt x="1437" y="1413"/>
                  </a:cubicBezTo>
                  <a:cubicBezTo>
                    <a:pt x="1569" y="1275"/>
                    <a:pt x="1646" y="1101"/>
                    <a:pt x="1638" y="923"/>
                  </a:cubicBezTo>
                  <a:cubicBezTo>
                    <a:pt x="1630" y="749"/>
                    <a:pt x="1559" y="585"/>
                    <a:pt x="1429" y="455"/>
                  </a:cubicBezTo>
                  <a:lnTo>
                    <a:pt x="1170" y="201"/>
                  </a:lnTo>
                  <a:cubicBezTo>
                    <a:pt x="1035" y="72"/>
                    <a:pt x="859" y="0"/>
                    <a:pt x="687" y="0"/>
                  </a:cubicBezTo>
                  <a:close/>
                </a:path>
              </a:pathLst>
            </a:custGeom>
            <a:solidFill>
              <a:srgbClr val="008CD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: Shape 12"/>
            <p:cNvSpPr/>
            <p:nvPr userDrawn="1"/>
          </p:nvSpPr>
          <p:spPr>
            <a:xfrm>
              <a:off x="10578512" y="3291886"/>
              <a:ext cx="239400" cy="533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6" h="1483">
                  <a:moveTo>
                    <a:pt x="0" y="922"/>
                  </a:moveTo>
                  <a:lnTo>
                    <a:pt x="230" y="20"/>
                  </a:lnTo>
                  <a:cubicBezTo>
                    <a:pt x="230" y="20"/>
                    <a:pt x="471" y="-25"/>
                    <a:pt x="471" y="20"/>
                  </a:cubicBezTo>
                  <a:cubicBezTo>
                    <a:pt x="471" y="65"/>
                    <a:pt x="666" y="922"/>
                    <a:pt x="666" y="922"/>
                  </a:cubicBezTo>
                  <a:lnTo>
                    <a:pt x="333" y="1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0" name="Freeform: Shape 13"/>
            <p:cNvSpPr/>
            <p:nvPr userDrawn="1"/>
          </p:nvSpPr>
          <p:spPr>
            <a:xfrm>
              <a:off x="10570592" y="3228526"/>
              <a:ext cx="249480" cy="9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259">
                  <a:moveTo>
                    <a:pt x="347" y="40"/>
                  </a:moveTo>
                  <a:cubicBezTo>
                    <a:pt x="228" y="40"/>
                    <a:pt x="112" y="26"/>
                    <a:pt x="0" y="0"/>
                  </a:cubicBezTo>
                  <a:cubicBezTo>
                    <a:pt x="67" y="156"/>
                    <a:pt x="196" y="259"/>
                    <a:pt x="347" y="259"/>
                  </a:cubicBezTo>
                  <a:cubicBezTo>
                    <a:pt x="490" y="259"/>
                    <a:pt x="620" y="156"/>
                    <a:pt x="694" y="0"/>
                  </a:cubicBezTo>
                  <a:cubicBezTo>
                    <a:pt x="577" y="26"/>
                    <a:pt x="471" y="40"/>
                    <a:pt x="347" y="4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_slide">
    <p:bg>
      <p:bgPr>
        <a:solidFill>
          <a:srgbClr val="008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3" y="481088"/>
            <a:ext cx="2902622" cy="515896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052" y="3185805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881053" y="3658718"/>
            <a:ext cx="489404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3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67216" y="332129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881053" y="4618365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1054" y="5091278"/>
            <a:ext cx="4894044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0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75923" y="4753856"/>
            <a:ext cx="1227331" cy="122733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4154" y="1475168"/>
            <a:ext cx="8748683" cy="864001"/>
          </a:xfrm>
          <a:prstGeom prst="rect">
            <a:avLst/>
          </a:prstGeom>
        </p:spPr>
        <p:txBody>
          <a:bodyPr/>
          <a:lstStyle>
            <a:lvl1pPr>
              <a:defRPr sz="34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fontAlgn="ctr">
              <a:lnSpc>
                <a:spcPts val="4000"/>
              </a:lnSpc>
            </a:pPr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54153" y="1987818"/>
            <a:ext cx="8748683" cy="85226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buNone/>
              <a:defRPr sz="21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8372497" y="1295414"/>
            <a:ext cx="3818519" cy="5585922"/>
            <a:chOff x="8372497" y="1295414"/>
            <a:chExt cx="3818519" cy="5585922"/>
          </a:xfrm>
        </p:grpSpPr>
        <p:sp>
          <p:nvSpPr>
            <p:cNvPr id="90" name="Freeform: Shape 1"/>
            <p:cNvSpPr/>
            <p:nvPr userDrawn="1"/>
          </p:nvSpPr>
          <p:spPr>
            <a:xfrm>
              <a:off x="8729077" y="2470094"/>
              <a:ext cx="462960" cy="59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666">
                  <a:moveTo>
                    <a:pt x="67" y="1136"/>
                  </a:moveTo>
                  <a:cubicBezTo>
                    <a:pt x="115" y="1472"/>
                    <a:pt x="398" y="1710"/>
                    <a:pt x="760" y="1660"/>
                  </a:cubicBezTo>
                  <a:cubicBezTo>
                    <a:pt x="866" y="1644"/>
                    <a:pt x="961" y="1607"/>
                    <a:pt x="1038" y="1552"/>
                  </a:cubicBezTo>
                  <a:cubicBezTo>
                    <a:pt x="1221" y="1419"/>
                    <a:pt x="1313" y="1195"/>
                    <a:pt x="1281" y="962"/>
                  </a:cubicBezTo>
                  <a:cubicBezTo>
                    <a:pt x="1258" y="787"/>
                    <a:pt x="1221" y="530"/>
                    <a:pt x="1221" y="530"/>
                  </a:cubicBezTo>
                  <a:cubicBezTo>
                    <a:pt x="1176" y="194"/>
                    <a:pt x="890" y="-44"/>
                    <a:pt x="527" y="7"/>
                  </a:cubicBezTo>
                  <a:cubicBezTo>
                    <a:pt x="422" y="23"/>
                    <a:pt x="326" y="60"/>
                    <a:pt x="250" y="115"/>
                  </a:cubicBezTo>
                  <a:cubicBezTo>
                    <a:pt x="67" y="247"/>
                    <a:pt x="-26" y="472"/>
                    <a:pt x="6" y="705"/>
                  </a:cubicBezTo>
                  <a:cubicBezTo>
                    <a:pt x="33" y="877"/>
                    <a:pt x="67" y="1136"/>
                    <a:pt x="67" y="1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1" name="Freeform: Shape 2"/>
            <p:cNvSpPr/>
            <p:nvPr userDrawn="1"/>
          </p:nvSpPr>
          <p:spPr>
            <a:xfrm>
              <a:off x="10649317" y="3047894"/>
              <a:ext cx="375840" cy="753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" h="2095">
                  <a:moveTo>
                    <a:pt x="354" y="259"/>
                  </a:moveTo>
                  <a:lnTo>
                    <a:pt x="0" y="2092"/>
                  </a:lnTo>
                  <a:lnTo>
                    <a:pt x="1039" y="2095"/>
                  </a:lnTo>
                  <a:lnTo>
                    <a:pt x="1045" y="0"/>
                  </a:lnTo>
                  <a:lnTo>
                    <a:pt x="693" y="0"/>
                  </a:lnTo>
                  <a:cubicBezTo>
                    <a:pt x="515" y="0"/>
                    <a:pt x="386" y="0"/>
                    <a:pt x="354" y="25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2" name="Freeform: Shape 3"/>
            <p:cNvSpPr/>
            <p:nvPr userDrawn="1"/>
          </p:nvSpPr>
          <p:spPr>
            <a:xfrm>
              <a:off x="10397677" y="2916494"/>
              <a:ext cx="628200" cy="884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6" h="2457">
                  <a:moveTo>
                    <a:pt x="1394" y="280"/>
                  </a:moveTo>
                  <a:lnTo>
                    <a:pt x="1746" y="280"/>
                  </a:lnTo>
                  <a:cubicBezTo>
                    <a:pt x="1741" y="182"/>
                    <a:pt x="1722" y="87"/>
                    <a:pt x="1691" y="0"/>
                  </a:cubicBezTo>
                  <a:cubicBezTo>
                    <a:pt x="1677" y="2"/>
                    <a:pt x="1667" y="2"/>
                    <a:pt x="1656" y="2"/>
                  </a:cubicBezTo>
                  <a:lnTo>
                    <a:pt x="516" y="0"/>
                  </a:lnTo>
                  <a:lnTo>
                    <a:pt x="0" y="2018"/>
                  </a:lnTo>
                  <a:lnTo>
                    <a:pt x="0" y="2455"/>
                  </a:lnTo>
                  <a:lnTo>
                    <a:pt x="614" y="2457"/>
                  </a:lnTo>
                  <a:lnTo>
                    <a:pt x="971" y="613"/>
                  </a:lnTo>
                  <a:cubicBezTo>
                    <a:pt x="1011" y="280"/>
                    <a:pt x="1214" y="280"/>
                    <a:pt x="1394" y="2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4"/>
            <p:cNvSpPr/>
            <p:nvPr userDrawn="1"/>
          </p:nvSpPr>
          <p:spPr>
            <a:xfrm>
              <a:off x="9735997" y="2911454"/>
              <a:ext cx="623520" cy="889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3" h="2471">
                  <a:moveTo>
                    <a:pt x="59" y="0"/>
                  </a:moveTo>
                  <a:cubicBezTo>
                    <a:pt x="27" y="90"/>
                    <a:pt x="6" y="185"/>
                    <a:pt x="0" y="286"/>
                  </a:cubicBezTo>
                  <a:lnTo>
                    <a:pt x="352" y="286"/>
                  </a:lnTo>
                  <a:cubicBezTo>
                    <a:pt x="532" y="289"/>
                    <a:pt x="736" y="289"/>
                    <a:pt x="773" y="622"/>
                  </a:cubicBezTo>
                  <a:lnTo>
                    <a:pt x="1119" y="2469"/>
                  </a:lnTo>
                  <a:lnTo>
                    <a:pt x="1733" y="2471"/>
                  </a:lnTo>
                  <a:lnTo>
                    <a:pt x="1733" y="2035"/>
                  </a:lnTo>
                  <a:lnTo>
                    <a:pt x="1231" y="14"/>
                  </a:lnTo>
                  <a:lnTo>
                    <a:pt x="122" y="11"/>
                  </a:lnTo>
                  <a:cubicBezTo>
                    <a:pt x="101" y="11"/>
                    <a:pt x="80" y="8"/>
                    <a:pt x="5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5"/>
            <p:cNvSpPr/>
            <p:nvPr userDrawn="1"/>
          </p:nvSpPr>
          <p:spPr>
            <a:xfrm>
              <a:off x="9734197" y="3045014"/>
              <a:ext cx="374040" cy="754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2098">
                  <a:moveTo>
                    <a:pt x="1040" y="2098"/>
                  </a:moveTo>
                  <a:lnTo>
                    <a:pt x="696" y="264"/>
                  </a:lnTo>
                  <a:lnTo>
                    <a:pt x="696" y="262"/>
                  </a:lnTo>
                  <a:cubicBezTo>
                    <a:pt x="664" y="0"/>
                    <a:pt x="537" y="0"/>
                    <a:pt x="357" y="0"/>
                  </a:cubicBezTo>
                  <a:lnTo>
                    <a:pt x="5" y="0"/>
                  </a:lnTo>
                  <a:lnTo>
                    <a:pt x="0" y="209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5" name="Freeform: Shape 6"/>
            <p:cNvSpPr/>
            <p:nvPr userDrawn="1"/>
          </p:nvSpPr>
          <p:spPr>
            <a:xfrm>
              <a:off x="11143237" y="3497534"/>
              <a:ext cx="571680" cy="54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9" h="1512">
                  <a:moveTo>
                    <a:pt x="716" y="1454"/>
                  </a:moveTo>
                  <a:cubicBezTo>
                    <a:pt x="967" y="1571"/>
                    <a:pt x="1261" y="1513"/>
                    <a:pt x="1452" y="1269"/>
                  </a:cubicBezTo>
                  <a:cubicBezTo>
                    <a:pt x="1519" y="1182"/>
                    <a:pt x="1559" y="1089"/>
                    <a:pt x="1578" y="997"/>
                  </a:cubicBezTo>
                  <a:cubicBezTo>
                    <a:pt x="1620" y="774"/>
                    <a:pt x="1530" y="550"/>
                    <a:pt x="1346" y="404"/>
                  </a:cubicBezTo>
                  <a:cubicBezTo>
                    <a:pt x="1208" y="296"/>
                    <a:pt x="1002" y="137"/>
                    <a:pt x="1002" y="137"/>
                  </a:cubicBezTo>
                  <a:cubicBezTo>
                    <a:pt x="735" y="-72"/>
                    <a:pt x="361" y="-46"/>
                    <a:pt x="137" y="243"/>
                  </a:cubicBezTo>
                  <a:cubicBezTo>
                    <a:pt x="70" y="327"/>
                    <a:pt x="31" y="420"/>
                    <a:pt x="12" y="513"/>
                  </a:cubicBezTo>
                  <a:cubicBezTo>
                    <a:pt x="-12" y="629"/>
                    <a:pt x="2" y="743"/>
                    <a:pt x="47" y="849"/>
                  </a:cubicBezTo>
                  <a:lnTo>
                    <a:pt x="570" y="851"/>
                  </a:lnTo>
                  <a:cubicBezTo>
                    <a:pt x="645" y="851"/>
                    <a:pt x="708" y="899"/>
                    <a:pt x="729" y="968"/>
                  </a:cubicBezTo>
                  <a:cubicBezTo>
                    <a:pt x="735" y="983"/>
                    <a:pt x="737" y="999"/>
                    <a:pt x="737" y="1018"/>
                  </a:cubicBezTo>
                  <a:lnTo>
                    <a:pt x="737" y="1378"/>
                  </a:lnTo>
                  <a:cubicBezTo>
                    <a:pt x="737" y="1404"/>
                    <a:pt x="732" y="1428"/>
                    <a:pt x="716" y="145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: Shape 7"/>
            <p:cNvSpPr/>
            <p:nvPr userDrawn="1"/>
          </p:nvSpPr>
          <p:spPr>
            <a:xfrm>
              <a:off x="9814117" y="5939774"/>
              <a:ext cx="53208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9" h="852">
                  <a:moveTo>
                    <a:pt x="0" y="0"/>
                  </a:moveTo>
                  <a:lnTo>
                    <a:pt x="0" y="114"/>
                  </a:lnTo>
                  <a:cubicBezTo>
                    <a:pt x="0" y="521"/>
                    <a:pt x="299" y="852"/>
                    <a:pt x="746" y="852"/>
                  </a:cubicBezTo>
                  <a:cubicBezTo>
                    <a:pt x="1130" y="855"/>
                    <a:pt x="1408" y="606"/>
                    <a:pt x="1479" y="281"/>
                  </a:cubicBezTo>
                  <a:cubicBezTo>
                    <a:pt x="945" y="273"/>
                    <a:pt x="429" y="17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8"/>
            <p:cNvSpPr/>
            <p:nvPr userDrawn="1"/>
          </p:nvSpPr>
          <p:spPr>
            <a:xfrm>
              <a:off x="9816277" y="5138774"/>
              <a:ext cx="538560" cy="60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678">
                  <a:moveTo>
                    <a:pt x="637" y="244"/>
                  </a:moveTo>
                  <a:cubicBezTo>
                    <a:pt x="402" y="223"/>
                    <a:pt x="185" y="135"/>
                    <a:pt x="2" y="0"/>
                  </a:cubicBezTo>
                  <a:lnTo>
                    <a:pt x="0" y="1233"/>
                  </a:lnTo>
                  <a:cubicBezTo>
                    <a:pt x="21" y="1217"/>
                    <a:pt x="45" y="1207"/>
                    <a:pt x="71" y="1207"/>
                  </a:cubicBezTo>
                  <a:cubicBezTo>
                    <a:pt x="103" y="1204"/>
                    <a:pt x="132" y="1217"/>
                    <a:pt x="156" y="1238"/>
                  </a:cubicBezTo>
                  <a:cubicBezTo>
                    <a:pt x="431" y="1500"/>
                    <a:pt x="941" y="1667"/>
                    <a:pt x="1497" y="1678"/>
                  </a:cubicBezTo>
                  <a:lnTo>
                    <a:pt x="1497" y="1455"/>
                  </a:lnTo>
                  <a:cubicBezTo>
                    <a:pt x="1137" y="1445"/>
                    <a:pt x="804" y="1331"/>
                    <a:pt x="616" y="1151"/>
                  </a:cubicBezTo>
                  <a:cubicBezTo>
                    <a:pt x="600" y="1135"/>
                    <a:pt x="590" y="1119"/>
                    <a:pt x="584" y="1101"/>
                  </a:cubicBezTo>
                  <a:cubicBezTo>
                    <a:pt x="571" y="1061"/>
                    <a:pt x="582" y="1016"/>
                    <a:pt x="611" y="985"/>
                  </a:cubicBezTo>
                  <a:cubicBezTo>
                    <a:pt x="632" y="961"/>
                    <a:pt x="661" y="947"/>
                    <a:pt x="693" y="947"/>
                  </a:cubicBezTo>
                  <a:cubicBezTo>
                    <a:pt x="725" y="945"/>
                    <a:pt x="754" y="958"/>
                    <a:pt x="777" y="979"/>
                  </a:cubicBezTo>
                  <a:cubicBezTo>
                    <a:pt x="923" y="1119"/>
                    <a:pt x="1195" y="1209"/>
                    <a:pt x="1497" y="1220"/>
                  </a:cubicBezTo>
                  <a:lnTo>
                    <a:pt x="1497" y="762"/>
                  </a:lnTo>
                  <a:lnTo>
                    <a:pt x="1135" y="762"/>
                  </a:lnTo>
                  <a:cubicBezTo>
                    <a:pt x="918" y="762"/>
                    <a:pt x="727" y="622"/>
                    <a:pt x="661" y="416"/>
                  </a:cubicBezTo>
                  <a:cubicBezTo>
                    <a:pt x="645" y="368"/>
                    <a:pt x="637" y="315"/>
                    <a:pt x="637" y="2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9"/>
            <p:cNvSpPr/>
            <p:nvPr userDrawn="1"/>
          </p:nvSpPr>
          <p:spPr>
            <a:xfrm>
              <a:off x="9815197" y="5650334"/>
              <a:ext cx="537840" cy="306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5" h="852">
                  <a:moveTo>
                    <a:pt x="3" y="0"/>
                  </a:moveTo>
                  <a:lnTo>
                    <a:pt x="0" y="553"/>
                  </a:lnTo>
                  <a:cubicBezTo>
                    <a:pt x="418" y="736"/>
                    <a:pt x="942" y="844"/>
                    <a:pt x="1495" y="852"/>
                  </a:cubicBezTo>
                  <a:lnTo>
                    <a:pt x="1495" y="497"/>
                  </a:lnTo>
                  <a:cubicBezTo>
                    <a:pt x="886" y="484"/>
                    <a:pt x="317" y="296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10"/>
            <p:cNvSpPr/>
            <p:nvPr userDrawn="1"/>
          </p:nvSpPr>
          <p:spPr>
            <a:xfrm>
              <a:off x="10391916" y="5139854"/>
              <a:ext cx="539640" cy="60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0" h="1677">
                  <a:moveTo>
                    <a:pt x="1500" y="0"/>
                  </a:moveTo>
                  <a:cubicBezTo>
                    <a:pt x="1315" y="138"/>
                    <a:pt x="1096" y="222"/>
                    <a:pt x="865" y="243"/>
                  </a:cubicBezTo>
                  <a:lnTo>
                    <a:pt x="865" y="262"/>
                  </a:lnTo>
                  <a:cubicBezTo>
                    <a:pt x="865" y="537"/>
                    <a:pt x="640" y="759"/>
                    <a:pt x="365" y="759"/>
                  </a:cubicBezTo>
                  <a:lnTo>
                    <a:pt x="3" y="759"/>
                  </a:lnTo>
                  <a:lnTo>
                    <a:pt x="3" y="1217"/>
                  </a:lnTo>
                  <a:cubicBezTo>
                    <a:pt x="302" y="1209"/>
                    <a:pt x="574" y="1119"/>
                    <a:pt x="722" y="982"/>
                  </a:cubicBezTo>
                  <a:cubicBezTo>
                    <a:pt x="746" y="960"/>
                    <a:pt x="775" y="950"/>
                    <a:pt x="807" y="950"/>
                  </a:cubicBezTo>
                  <a:cubicBezTo>
                    <a:pt x="839" y="950"/>
                    <a:pt x="868" y="963"/>
                    <a:pt x="889" y="987"/>
                  </a:cubicBezTo>
                  <a:cubicBezTo>
                    <a:pt x="902" y="1000"/>
                    <a:pt x="910" y="1016"/>
                    <a:pt x="916" y="1032"/>
                  </a:cubicBezTo>
                  <a:cubicBezTo>
                    <a:pt x="929" y="1074"/>
                    <a:pt x="916" y="1122"/>
                    <a:pt x="884" y="1153"/>
                  </a:cubicBezTo>
                  <a:cubicBezTo>
                    <a:pt x="696" y="1333"/>
                    <a:pt x="360" y="1444"/>
                    <a:pt x="0" y="1455"/>
                  </a:cubicBezTo>
                  <a:lnTo>
                    <a:pt x="0" y="1677"/>
                  </a:lnTo>
                  <a:cubicBezTo>
                    <a:pt x="558" y="1669"/>
                    <a:pt x="1069" y="1505"/>
                    <a:pt x="1344" y="1246"/>
                  </a:cubicBezTo>
                  <a:cubicBezTo>
                    <a:pt x="1368" y="1225"/>
                    <a:pt x="1397" y="1214"/>
                    <a:pt x="1429" y="1214"/>
                  </a:cubicBezTo>
                  <a:cubicBezTo>
                    <a:pt x="1455" y="1214"/>
                    <a:pt x="1479" y="1225"/>
                    <a:pt x="1500" y="124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11"/>
            <p:cNvSpPr/>
            <p:nvPr userDrawn="1"/>
          </p:nvSpPr>
          <p:spPr>
            <a:xfrm>
              <a:off x="10397677" y="5943734"/>
              <a:ext cx="533160" cy="30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2" h="846">
                  <a:moveTo>
                    <a:pt x="0" y="270"/>
                  </a:moveTo>
                  <a:cubicBezTo>
                    <a:pt x="69" y="600"/>
                    <a:pt x="344" y="846"/>
                    <a:pt x="730" y="846"/>
                  </a:cubicBezTo>
                  <a:cubicBezTo>
                    <a:pt x="1177" y="849"/>
                    <a:pt x="1482" y="513"/>
                    <a:pt x="1482" y="114"/>
                  </a:cubicBezTo>
                  <a:lnTo>
                    <a:pt x="1482" y="0"/>
                  </a:lnTo>
                  <a:cubicBezTo>
                    <a:pt x="1053" y="167"/>
                    <a:pt x="537" y="264"/>
                    <a:pt x="0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12"/>
            <p:cNvSpPr/>
            <p:nvPr userDrawn="1"/>
          </p:nvSpPr>
          <p:spPr>
            <a:xfrm>
              <a:off x="10392997" y="5652134"/>
              <a:ext cx="538560" cy="30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844">
                  <a:moveTo>
                    <a:pt x="1495" y="553"/>
                  </a:moveTo>
                  <a:lnTo>
                    <a:pt x="1497" y="0"/>
                  </a:lnTo>
                  <a:cubicBezTo>
                    <a:pt x="1180" y="297"/>
                    <a:pt x="611" y="482"/>
                    <a:pt x="0" y="490"/>
                  </a:cubicBezTo>
                  <a:lnTo>
                    <a:pt x="0" y="844"/>
                  </a:lnTo>
                  <a:cubicBezTo>
                    <a:pt x="550" y="839"/>
                    <a:pt x="1077" y="736"/>
                    <a:pt x="1495" y="55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13"/>
            <p:cNvSpPr/>
            <p:nvPr userDrawn="1"/>
          </p:nvSpPr>
          <p:spPr>
            <a:xfrm>
              <a:off x="10075117" y="5233093"/>
              <a:ext cx="599760" cy="15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7" h="421">
                  <a:moveTo>
                    <a:pt x="0" y="0"/>
                  </a:moveTo>
                  <a:lnTo>
                    <a:pt x="1667" y="6"/>
                  </a:lnTo>
                  <a:cubicBezTo>
                    <a:pt x="1667" y="236"/>
                    <a:pt x="1479" y="421"/>
                    <a:pt x="1249" y="421"/>
                  </a:cubicBezTo>
                  <a:lnTo>
                    <a:pt x="416" y="418"/>
                  </a:lnTo>
                  <a:cubicBezTo>
                    <a:pt x="185" y="418"/>
                    <a:pt x="0" y="230"/>
                    <a:pt x="0" y="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3" name="Freeform: Shape 14"/>
            <p:cNvSpPr/>
            <p:nvPr userDrawn="1"/>
          </p:nvSpPr>
          <p:spPr>
            <a:xfrm>
              <a:off x="10053516" y="5510654"/>
              <a:ext cx="641160" cy="124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2" h="346">
                  <a:moveTo>
                    <a:pt x="10" y="60"/>
                  </a:moveTo>
                  <a:cubicBezTo>
                    <a:pt x="-3" y="47"/>
                    <a:pt x="-3" y="24"/>
                    <a:pt x="10" y="10"/>
                  </a:cubicBezTo>
                  <a:cubicBezTo>
                    <a:pt x="23" y="-3"/>
                    <a:pt x="47" y="-4"/>
                    <a:pt x="60" y="10"/>
                  </a:cubicBezTo>
                  <a:cubicBezTo>
                    <a:pt x="230" y="171"/>
                    <a:pt x="547" y="272"/>
                    <a:pt x="891" y="274"/>
                  </a:cubicBezTo>
                  <a:cubicBezTo>
                    <a:pt x="1235" y="277"/>
                    <a:pt x="1552" y="176"/>
                    <a:pt x="1724" y="15"/>
                  </a:cubicBezTo>
                  <a:cubicBezTo>
                    <a:pt x="1740" y="4"/>
                    <a:pt x="1761" y="4"/>
                    <a:pt x="1775" y="18"/>
                  </a:cubicBezTo>
                  <a:cubicBezTo>
                    <a:pt x="1785" y="34"/>
                    <a:pt x="1785" y="55"/>
                    <a:pt x="1772" y="68"/>
                  </a:cubicBezTo>
                  <a:cubicBezTo>
                    <a:pt x="1589" y="240"/>
                    <a:pt x="1251" y="346"/>
                    <a:pt x="891" y="346"/>
                  </a:cubicBezTo>
                  <a:cubicBezTo>
                    <a:pt x="531" y="343"/>
                    <a:pt x="192" y="235"/>
                    <a:pt x="10" y="60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15"/>
            <p:cNvSpPr/>
            <p:nvPr userDrawn="1"/>
          </p:nvSpPr>
          <p:spPr>
            <a:xfrm>
              <a:off x="9828517" y="5602814"/>
              <a:ext cx="1088640" cy="195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5" h="545">
                  <a:moveTo>
                    <a:pt x="10" y="61"/>
                  </a:moveTo>
                  <a:cubicBezTo>
                    <a:pt x="-4" y="47"/>
                    <a:pt x="-3" y="23"/>
                    <a:pt x="10" y="10"/>
                  </a:cubicBezTo>
                  <a:cubicBezTo>
                    <a:pt x="24" y="-4"/>
                    <a:pt x="47" y="-3"/>
                    <a:pt x="60" y="10"/>
                  </a:cubicBezTo>
                  <a:cubicBezTo>
                    <a:pt x="356" y="293"/>
                    <a:pt x="914" y="470"/>
                    <a:pt x="1512" y="473"/>
                  </a:cubicBezTo>
                  <a:cubicBezTo>
                    <a:pt x="2110" y="475"/>
                    <a:pt x="2668" y="301"/>
                    <a:pt x="2967" y="18"/>
                  </a:cubicBezTo>
                  <a:cubicBezTo>
                    <a:pt x="2983" y="8"/>
                    <a:pt x="3004" y="8"/>
                    <a:pt x="3018" y="21"/>
                  </a:cubicBezTo>
                  <a:cubicBezTo>
                    <a:pt x="3028" y="37"/>
                    <a:pt x="3028" y="58"/>
                    <a:pt x="3015" y="71"/>
                  </a:cubicBezTo>
                  <a:cubicBezTo>
                    <a:pt x="2703" y="365"/>
                    <a:pt x="2129" y="547"/>
                    <a:pt x="1512" y="545"/>
                  </a:cubicBezTo>
                  <a:cubicBezTo>
                    <a:pt x="899" y="545"/>
                    <a:pt x="322" y="36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16"/>
            <p:cNvSpPr/>
            <p:nvPr userDrawn="1"/>
          </p:nvSpPr>
          <p:spPr>
            <a:xfrm>
              <a:off x="9555277" y="5726654"/>
              <a:ext cx="1636560" cy="284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7" h="791">
                  <a:moveTo>
                    <a:pt x="10" y="61"/>
                  </a:moveTo>
                  <a:cubicBezTo>
                    <a:pt x="-3" y="47"/>
                    <a:pt x="-3" y="23"/>
                    <a:pt x="10" y="10"/>
                  </a:cubicBezTo>
                  <a:cubicBezTo>
                    <a:pt x="23" y="-3"/>
                    <a:pt x="47" y="-3"/>
                    <a:pt x="61" y="10"/>
                  </a:cubicBezTo>
                  <a:cubicBezTo>
                    <a:pt x="513" y="444"/>
                    <a:pt x="1362" y="714"/>
                    <a:pt x="2272" y="717"/>
                  </a:cubicBezTo>
                  <a:cubicBezTo>
                    <a:pt x="3185" y="719"/>
                    <a:pt x="4033" y="455"/>
                    <a:pt x="4488" y="23"/>
                  </a:cubicBezTo>
                  <a:cubicBezTo>
                    <a:pt x="4504" y="13"/>
                    <a:pt x="4525" y="13"/>
                    <a:pt x="4539" y="26"/>
                  </a:cubicBezTo>
                  <a:cubicBezTo>
                    <a:pt x="4549" y="42"/>
                    <a:pt x="4549" y="63"/>
                    <a:pt x="4536" y="76"/>
                  </a:cubicBezTo>
                  <a:cubicBezTo>
                    <a:pt x="4065" y="521"/>
                    <a:pt x="3200" y="793"/>
                    <a:pt x="2272" y="791"/>
                  </a:cubicBezTo>
                  <a:cubicBezTo>
                    <a:pt x="1343" y="788"/>
                    <a:pt x="479" y="510"/>
                    <a:pt x="10" y="6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17"/>
            <p:cNvSpPr/>
            <p:nvPr userDrawn="1"/>
          </p:nvSpPr>
          <p:spPr>
            <a:xfrm>
              <a:off x="9984757" y="1969694"/>
              <a:ext cx="594000" cy="12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1" h="336">
                  <a:moveTo>
                    <a:pt x="0" y="166"/>
                  </a:moveTo>
                  <a:cubicBezTo>
                    <a:pt x="0" y="74"/>
                    <a:pt x="74" y="0"/>
                    <a:pt x="167" y="0"/>
                  </a:cubicBezTo>
                  <a:lnTo>
                    <a:pt x="1484" y="2"/>
                  </a:lnTo>
                  <a:cubicBezTo>
                    <a:pt x="1577" y="2"/>
                    <a:pt x="1651" y="77"/>
                    <a:pt x="1651" y="169"/>
                  </a:cubicBezTo>
                  <a:cubicBezTo>
                    <a:pt x="1651" y="262"/>
                    <a:pt x="1577" y="336"/>
                    <a:pt x="1484" y="336"/>
                  </a:cubicBezTo>
                  <a:lnTo>
                    <a:pt x="167" y="333"/>
                  </a:lnTo>
                  <a:cubicBezTo>
                    <a:pt x="74" y="333"/>
                    <a:pt x="0" y="256"/>
                    <a:pt x="0" y="166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18"/>
            <p:cNvSpPr/>
            <p:nvPr userDrawn="1"/>
          </p:nvSpPr>
          <p:spPr>
            <a:xfrm>
              <a:off x="9842917" y="1497373"/>
              <a:ext cx="1097640" cy="8776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2439">
                  <a:moveTo>
                    <a:pt x="314" y="2407"/>
                  </a:moveTo>
                  <a:cubicBezTo>
                    <a:pt x="352" y="2423"/>
                    <a:pt x="391" y="2434"/>
                    <a:pt x="434" y="2434"/>
                  </a:cubicBezTo>
                  <a:lnTo>
                    <a:pt x="2598" y="2439"/>
                  </a:lnTo>
                  <a:cubicBezTo>
                    <a:pt x="2648" y="2439"/>
                    <a:pt x="2696" y="2428"/>
                    <a:pt x="2738" y="2404"/>
                  </a:cubicBezTo>
                  <a:cubicBezTo>
                    <a:pt x="2934" y="2156"/>
                    <a:pt x="3050" y="1841"/>
                    <a:pt x="3050" y="1502"/>
                  </a:cubicBezTo>
                  <a:cubicBezTo>
                    <a:pt x="3050" y="674"/>
                    <a:pt x="2370" y="2"/>
                    <a:pt x="1529" y="0"/>
                  </a:cubicBezTo>
                  <a:cubicBezTo>
                    <a:pt x="685" y="0"/>
                    <a:pt x="2" y="666"/>
                    <a:pt x="0" y="1494"/>
                  </a:cubicBezTo>
                  <a:cubicBezTo>
                    <a:pt x="-3" y="1838"/>
                    <a:pt x="116" y="2156"/>
                    <a:pt x="314" y="2407"/>
                  </a:cubicBezTo>
                  <a:close/>
                  <a:moveTo>
                    <a:pt x="1878" y="1730"/>
                  </a:moveTo>
                  <a:lnTo>
                    <a:pt x="561" y="1727"/>
                  </a:lnTo>
                  <a:cubicBezTo>
                    <a:pt x="452" y="1727"/>
                    <a:pt x="357" y="1658"/>
                    <a:pt x="322" y="1555"/>
                  </a:cubicBezTo>
                  <a:cubicBezTo>
                    <a:pt x="312" y="1531"/>
                    <a:pt x="309" y="1505"/>
                    <a:pt x="309" y="1478"/>
                  </a:cubicBezTo>
                  <a:cubicBezTo>
                    <a:pt x="309" y="1410"/>
                    <a:pt x="336" y="1349"/>
                    <a:pt x="383" y="1301"/>
                  </a:cubicBezTo>
                  <a:cubicBezTo>
                    <a:pt x="431" y="1256"/>
                    <a:pt x="494" y="1230"/>
                    <a:pt x="561" y="1230"/>
                  </a:cubicBezTo>
                  <a:lnTo>
                    <a:pt x="1878" y="1232"/>
                  </a:lnTo>
                  <a:cubicBezTo>
                    <a:pt x="1987" y="1232"/>
                    <a:pt x="2082" y="1301"/>
                    <a:pt x="2116" y="1404"/>
                  </a:cubicBezTo>
                  <a:cubicBezTo>
                    <a:pt x="2127" y="1428"/>
                    <a:pt x="2129" y="1455"/>
                    <a:pt x="2129" y="1481"/>
                  </a:cubicBezTo>
                  <a:cubicBezTo>
                    <a:pt x="2129" y="1550"/>
                    <a:pt x="2103" y="1611"/>
                    <a:pt x="2055" y="1658"/>
                  </a:cubicBezTo>
                  <a:cubicBezTo>
                    <a:pt x="2008" y="1706"/>
                    <a:pt x="1944" y="1732"/>
                    <a:pt x="1878" y="1730"/>
                  </a:cubicBezTo>
                  <a:close/>
                  <a:moveTo>
                    <a:pt x="711" y="2060"/>
                  </a:moveTo>
                  <a:lnTo>
                    <a:pt x="1656" y="2063"/>
                  </a:lnTo>
                  <a:lnTo>
                    <a:pt x="1656" y="2074"/>
                  </a:lnTo>
                  <a:cubicBezTo>
                    <a:pt x="1653" y="2232"/>
                    <a:pt x="1479" y="2359"/>
                    <a:pt x="1259" y="2359"/>
                  </a:cubicBezTo>
                  <a:lnTo>
                    <a:pt x="1106" y="2359"/>
                  </a:lnTo>
                  <a:cubicBezTo>
                    <a:pt x="889" y="2359"/>
                    <a:pt x="711" y="2230"/>
                    <a:pt x="711" y="20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8" name="Freeform: Shape 19"/>
            <p:cNvSpPr/>
            <p:nvPr userDrawn="1"/>
          </p:nvSpPr>
          <p:spPr>
            <a:xfrm>
              <a:off x="9564637" y="1295414"/>
              <a:ext cx="1648440" cy="157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0" h="4378">
                  <a:moveTo>
                    <a:pt x="357" y="1296"/>
                  </a:moveTo>
                  <a:lnTo>
                    <a:pt x="127" y="1296"/>
                  </a:lnTo>
                  <a:cubicBezTo>
                    <a:pt x="58" y="1296"/>
                    <a:pt x="3" y="1352"/>
                    <a:pt x="3" y="1420"/>
                  </a:cubicBezTo>
                  <a:lnTo>
                    <a:pt x="0" y="2502"/>
                  </a:lnTo>
                  <a:cubicBezTo>
                    <a:pt x="0" y="2571"/>
                    <a:pt x="56" y="2627"/>
                    <a:pt x="124" y="2627"/>
                  </a:cubicBezTo>
                  <a:lnTo>
                    <a:pt x="281" y="2627"/>
                  </a:lnTo>
                  <a:cubicBezTo>
                    <a:pt x="405" y="3079"/>
                    <a:pt x="677" y="3468"/>
                    <a:pt x="1043" y="3743"/>
                  </a:cubicBezTo>
                  <a:lnTo>
                    <a:pt x="849" y="3743"/>
                  </a:lnTo>
                  <a:cubicBezTo>
                    <a:pt x="667" y="3743"/>
                    <a:pt x="516" y="3891"/>
                    <a:pt x="516" y="4077"/>
                  </a:cubicBezTo>
                  <a:lnTo>
                    <a:pt x="516" y="4286"/>
                  </a:lnTo>
                  <a:cubicBezTo>
                    <a:pt x="516" y="4333"/>
                    <a:pt x="553" y="4370"/>
                    <a:pt x="598" y="4370"/>
                  </a:cubicBezTo>
                  <a:lnTo>
                    <a:pt x="3971" y="4378"/>
                  </a:lnTo>
                  <a:cubicBezTo>
                    <a:pt x="4019" y="4378"/>
                    <a:pt x="4056" y="4341"/>
                    <a:pt x="4056" y="4296"/>
                  </a:cubicBezTo>
                  <a:lnTo>
                    <a:pt x="4056" y="4087"/>
                  </a:lnTo>
                  <a:cubicBezTo>
                    <a:pt x="4056" y="3905"/>
                    <a:pt x="3908" y="3754"/>
                    <a:pt x="3723" y="3754"/>
                  </a:cubicBezTo>
                  <a:lnTo>
                    <a:pt x="3529" y="3754"/>
                  </a:lnTo>
                  <a:cubicBezTo>
                    <a:pt x="3895" y="3481"/>
                    <a:pt x="4170" y="3092"/>
                    <a:pt x="4297" y="2640"/>
                  </a:cubicBezTo>
                  <a:lnTo>
                    <a:pt x="4453" y="2640"/>
                  </a:lnTo>
                  <a:cubicBezTo>
                    <a:pt x="4522" y="2640"/>
                    <a:pt x="4577" y="2584"/>
                    <a:pt x="4577" y="2516"/>
                  </a:cubicBezTo>
                  <a:lnTo>
                    <a:pt x="4580" y="1434"/>
                  </a:lnTo>
                  <a:cubicBezTo>
                    <a:pt x="4580" y="1365"/>
                    <a:pt x="4524" y="1309"/>
                    <a:pt x="4455" y="1309"/>
                  </a:cubicBezTo>
                  <a:lnTo>
                    <a:pt x="4225" y="1309"/>
                  </a:lnTo>
                  <a:cubicBezTo>
                    <a:pt x="3918" y="545"/>
                    <a:pt x="3172" y="2"/>
                    <a:pt x="2297" y="0"/>
                  </a:cubicBezTo>
                  <a:cubicBezTo>
                    <a:pt x="1421" y="0"/>
                    <a:pt x="669" y="537"/>
                    <a:pt x="357" y="1296"/>
                  </a:cubicBezTo>
                  <a:close/>
                  <a:moveTo>
                    <a:pt x="3627" y="4071"/>
                  </a:moveTo>
                  <a:cubicBezTo>
                    <a:pt x="3627" y="4024"/>
                    <a:pt x="3664" y="3987"/>
                    <a:pt x="3712" y="3987"/>
                  </a:cubicBezTo>
                  <a:cubicBezTo>
                    <a:pt x="3760" y="3987"/>
                    <a:pt x="3797" y="4023"/>
                    <a:pt x="3797" y="4071"/>
                  </a:cubicBezTo>
                  <a:cubicBezTo>
                    <a:pt x="3797" y="4118"/>
                    <a:pt x="3760" y="4156"/>
                    <a:pt x="3712" y="4156"/>
                  </a:cubicBezTo>
                  <a:cubicBezTo>
                    <a:pt x="3664" y="4156"/>
                    <a:pt x="3627" y="4116"/>
                    <a:pt x="3627" y="4071"/>
                  </a:cubicBezTo>
                  <a:close/>
                  <a:moveTo>
                    <a:pt x="3305" y="4069"/>
                  </a:moveTo>
                  <a:cubicBezTo>
                    <a:pt x="3305" y="4021"/>
                    <a:pt x="3341" y="3984"/>
                    <a:pt x="3389" y="3984"/>
                  </a:cubicBezTo>
                  <a:cubicBezTo>
                    <a:pt x="3436" y="3984"/>
                    <a:pt x="3474" y="4021"/>
                    <a:pt x="3474" y="4069"/>
                  </a:cubicBezTo>
                  <a:cubicBezTo>
                    <a:pt x="3474" y="4116"/>
                    <a:pt x="3436" y="4153"/>
                    <a:pt x="3389" y="4153"/>
                  </a:cubicBezTo>
                  <a:cubicBezTo>
                    <a:pt x="3341" y="4153"/>
                    <a:pt x="3302" y="4116"/>
                    <a:pt x="3305" y="4069"/>
                  </a:cubicBezTo>
                  <a:close/>
                  <a:moveTo>
                    <a:pt x="2979" y="4069"/>
                  </a:moveTo>
                  <a:cubicBezTo>
                    <a:pt x="2979" y="4021"/>
                    <a:pt x="3016" y="3984"/>
                    <a:pt x="3064" y="3984"/>
                  </a:cubicBezTo>
                  <a:cubicBezTo>
                    <a:pt x="3111" y="3984"/>
                    <a:pt x="3148" y="4021"/>
                    <a:pt x="3148" y="4069"/>
                  </a:cubicBezTo>
                  <a:cubicBezTo>
                    <a:pt x="3148" y="4116"/>
                    <a:pt x="3111" y="4153"/>
                    <a:pt x="3064" y="4153"/>
                  </a:cubicBezTo>
                  <a:cubicBezTo>
                    <a:pt x="3019" y="4153"/>
                    <a:pt x="2979" y="4116"/>
                    <a:pt x="2979" y="4069"/>
                  </a:cubicBezTo>
                  <a:close/>
                  <a:moveTo>
                    <a:pt x="2741" y="3984"/>
                  </a:moveTo>
                  <a:cubicBezTo>
                    <a:pt x="2789" y="3984"/>
                    <a:pt x="2826" y="4021"/>
                    <a:pt x="2826" y="4069"/>
                  </a:cubicBezTo>
                  <a:cubicBezTo>
                    <a:pt x="2826" y="4116"/>
                    <a:pt x="2789" y="4153"/>
                    <a:pt x="2741" y="4153"/>
                  </a:cubicBezTo>
                  <a:cubicBezTo>
                    <a:pt x="2693" y="4153"/>
                    <a:pt x="2656" y="4116"/>
                    <a:pt x="2656" y="4069"/>
                  </a:cubicBezTo>
                  <a:cubicBezTo>
                    <a:pt x="2656" y="4021"/>
                    <a:pt x="2696" y="3984"/>
                    <a:pt x="2741" y="3984"/>
                  </a:cubicBezTo>
                  <a:close/>
                  <a:moveTo>
                    <a:pt x="868" y="682"/>
                  </a:moveTo>
                  <a:cubicBezTo>
                    <a:pt x="1241" y="301"/>
                    <a:pt x="1741" y="87"/>
                    <a:pt x="2270" y="82"/>
                  </a:cubicBezTo>
                  <a:cubicBezTo>
                    <a:pt x="2707" y="79"/>
                    <a:pt x="3122" y="211"/>
                    <a:pt x="3474" y="468"/>
                  </a:cubicBezTo>
                  <a:cubicBezTo>
                    <a:pt x="3813" y="714"/>
                    <a:pt x="4069" y="1071"/>
                    <a:pt x="4196" y="1468"/>
                  </a:cubicBezTo>
                  <a:cubicBezTo>
                    <a:pt x="4260" y="1666"/>
                    <a:pt x="4291" y="1875"/>
                    <a:pt x="4291" y="2087"/>
                  </a:cubicBezTo>
                  <a:cubicBezTo>
                    <a:pt x="4291" y="2510"/>
                    <a:pt x="4159" y="2913"/>
                    <a:pt x="3913" y="3254"/>
                  </a:cubicBezTo>
                  <a:cubicBezTo>
                    <a:pt x="3818" y="3383"/>
                    <a:pt x="3667" y="3460"/>
                    <a:pt x="3506" y="3460"/>
                  </a:cubicBezTo>
                  <a:lnTo>
                    <a:pt x="1069" y="3452"/>
                  </a:lnTo>
                  <a:cubicBezTo>
                    <a:pt x="908" y="3452"/>
                    <a:pt x="757" y="3375"/>
                    <a:pt x="664" y="3246"/>
                  </a:cubicBezTo>
                  <a:cubicBezTo>
                    <a:pt x="542" y="3079"/>
                    <a:pt x="450" y="2891"/>
                    <a:pt x="386" y="2696"/>
                  </a:cubicBezTo>
                  <a:cubicBezTo>
                    <a:pt x="326" y="2502"/>
                    <a:pt x="294" y="2301"/>
                    <a:pt x="291" y="2098"/>
                  </a:cubicBezTo>
                  <a:cubicBezTo>
                    <a:pt x="289" y="1569"/>
                    <a:pt x="492" y="1066"/>
                    <a:pt x="868" y="682"/>
                  </a:cubicBezTo>
                  <a:close/>
                </a:path>
              </a:pathLst>
            </a:custGeom>
            <a:solidFill>
              <a:srgbClr val="82D8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: Shape 20"/>
            <p:cNvSpPr/>
            <p:nvPr userDrawn="1"/>
          </p:nvSpPr>
          <p:spPr>
            <a:xfrm>
              <a:off x="9699997" y="1356253"/>
              <a:ext cx="1378799" cy="11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1" h="3209">
                  <a:moveTo>
                    <a:pt x="0" y="1929"/>
                  </a:moveTo>
                  <a:cubicBezTo>
                    <a:pt x="2" y="2339"/>
                    <a:pt x="135" y="2720"/>
                    <a:pt x="357" y="3029"/>
                  </a:cubicBezTo>
                  <a:cubicBezTo>
                    <a:pt x="434" y="3138"/>
                    <a:pt x="561" y="3201"/>
                    <a:pt x="693" y="3201"/>
                  </a:cubicBezTo>
                  <a:lnTo>
                    <a:pt x="3130" y="3209"/>
                  </a:lnTo>
                  <a:cubicBezTo>
                    <a:pt x="3265" y="3209"/>
                    <a:pt x="3389" y="3146"/>
                    <a:pt x="3468" y="3037"/>
                  </a:cubicBezTo>
                  <a:cubicBezTo>
                    <a:pt x="3696" y="2725"/>
                    <a:pt x="3831" y="2339"/>
                    <a:pt x="3831" y="1921"/>
                  </a:cubicBezTo>
                  <a:cubicBezTo>
                    <a:pt x="3833" y="855"/>
                    <a:pt x="2963" y="-13"/>
                    <a:pt x="1891" y="0"/>
                  </a:cubicBezTo>
                  <a:cubicBezTo>
                    <a:pt x="841" y="11"/>
                    <a:pt x="-8" y="878"/>
                    <a:pt x="0" y="1929"/>
                  </a:cubicBezTo>
                  <a:close/>
                  <a:moveTo>
                    <a:pt x="246" y="1915"/>
                  </a:moveTo>
                  <a:cubicBezTo>
                    <a:pt x="246" y="1013"/>
                    <a:pt x="976" y="267"/>
                    <a:pt x="1878" y="249"/>
                  </a:cubicBezTo>
                  <a:cubicBezTo>
                    <a:pt x="2817" y="228"/>
                    <a:pt x="3582" y="984"/>
                    <a:pt x="3579" y="1918"/>
                  </a:cubicBezTo>
                  <a:cubicBezTo>
                    <a:pt x="3579" y="2222"/>
                    <a:pt x="3497" y="2505"/>
                    <a:pt x="3355" y="2751"/>
                  </a:cubicBezTo>
                  <a:cubicBezTo>
                    <a:pt x="3280" y="2878"/>
                    <a:pt x="3143" y="2958"/>
                    <a:pt x="2995" y="2958"/>
                  </a:cubicBezTo>
                  <a:lnTo>
                    <a:pt x="831" y="2953"/>
                  </a:lnTo>
                  <a:cubicBezTo>
                    <a:pt x="682" y="2953"/>
                    <a:pt x="545" y="2873"/>
                    <a:pt x="471" y="2744"/>
                  </a:cubicBezTo>
                  <a:cubicBezTo>
                    <a:pt x="331" y="2500"/>
                    <a:pt x="249" y="2217"/>
                    <a:pt x="246" y="191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0" name="Freeform: Shape 21"/>
            <p:cNvSpPr/>
            <p:nvPr userDrawn="1"/>
          </p:nvSpPr>
          <p:spPr>
            <a:xfrm>
              <a:off x="9377077" y="3828373"/>
              <a:ext cx="2001599" cy="19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1" h="542">
                  <a:moveTo>
                    <a:pt x="0" y="421"/>
                  </a:moveTo>
                  <a:lnTo>
                    <a:pt x="0" y="106"/>
                  </a:lnTo>
                  <a:cubicBezTo>
                    <a:pt x="0" y="48"/>
                    <a:pt x="48" y="0"/>
                    <a:pt x="106" y="0"/>
                  </a:cubicBezTo>
                  <a:lnTo>
                    <a:pt x="5455" y="16"/>
                  </a:lnTo>
                  <a:cubicBezTo>
                    <a:pt x="5514" y="16"/>
                    <a:pt x="5561" y="63"/>
                    <a:pt x="5561" y="122"/>
                  </a:cubicBezTo>
                  <a:lnTo>
                    <a:pt x="5561" y="437"/>
                  </a:lnTo>
                  <a:cubicBezTo>
                    <a:pt x="5561" y="495"/>
                    <a:pt x="5514" y="542"/>
                    <a:pt x="5455" y="542"/>
                  </a:cubicBezTo>
                  <a:lnTo>
                    <a:pt x="106" y="526"/>
                  </a:lnTo>
                  <a:cubicBezTo>
                    <a:pt x="48" y="526"/>
                    <a:pt x="0" y="479"/>
                    <a:pt x="0" y="421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1" name="Freeform: Shape 22"/>
            <p:cNvSpPr/>
            <p:nvPr userDrawn="1"/>
          </p:nvSpPr>
          <p:spPr>
            <a:xfrm>
              <a:off x="10659757" y="4052294"/>
              <a:ext cx="555840" cy="1148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3190">
                  <a:moveTo>
                    <a:pt x="10" y="3190"/>
                  </a:moveTo>
                  <a:cubicBezTo>
                    <a:pt x="579" y="3193"/>
                    <a:pt x="1069" y="2783"/>
                    <a:pt x="1164" y="2222"/>
                  </a:cubicBezTo>
                  <a:lnTo>
                    <a:pt x="1545" y="2"/>
                  </a:lnTo>
                  <a:lnTo>
                    <a:pt x="828" y="0"/>
                  </a:lnTo>
                  <a:lnTo>
                    <a:pt x="825" y="13"/>
                  </a:lnTo>
                  <a:lnTo>
                    <a:pt x="365" y="2685"/>
                  </a:lnTo>
                  <a:cubicBezTo>
                    <a:pt x="328" y="2907"/>
                    <a:pt x="188" y="3090"/>
                    <a:pt x="0" y="319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: Shape 23"/>
            <p:cNvSpPr/>
            <p:nvPr userDrawn="1"/>
          </p:nvSpPr>
          <p:spPr>
            <a:xfrm>
              <a:off x="9539077" y="4048334"/>
              <a:ext cx="550080" cy="115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9" h="3199">
                  <a:moveTo>
                    <a:pt x="0" y="0"/>
                  </a:moveTo>
                  <a:lnTo>
                    <a:pt x="370" y="2222"/>
                  </a:lnTo>
                  <a:cubicBezTo>
                    <a:pt x="465" y="2786"/>
                    <a:pt x="949" y="3196"/>
                    <a:pt x="1518" y="3199"/>
                  </a:cubicBezTo>
                  <a:lnTo>
                    <a:pt x="1529" y="3199"/>
                  </a:lnTo>
                  <a:cubicBezTo>
                    <a:pt x="1370" y="3114"/>
                    <a:pt x="1248" y="2971"/>
                    <a:pt x="1190" y="2791"/>
                  </a:cubicBezTo>
                  <a:cubicBezTo>
                    <a:pt x="1180" y="2759"/>
                    <a:pt x="1172" y="2725"/>
                    <a:pt x="1166" y="2691"/>
                  </a:cubicBezTo>
                  <a:lnTo>
                    <a:pt x="722" y="16"/>
                  </a:lnTo>
                  <a:lnTo>
                    <a:pt x="719" y="3"/>
                  </a:ln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: Shape 24"/>
            <p:cNvSpPr/>
            <p:nvPr userDrawn="1"/>
          </p:nvSpPr>
          <p:spPr>
            <a:xfrm flipH="1">
              <a:off x="9828517" y="4049327"/>
              <a:ext cx="1088640" cy="115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0" h="3198">
                  <a:moveTo>
                    <a:pt x="0" y="0"/>
                  </a:moveTo>
                  <a:lnTo>
                    <a:pt x="444" y="2674"/>
                  </a:lnTo>
                  <a:cubicBezTo>
                    <a:pt x="494" y="2973"/>
                    <a:pt x="754" y="3196"/>
                    <a:pt x="1058" y="3196"/>
                  </a:cubicBezTo>
                  <a:lnTo>
                    <a:pt x="1973" y="3198"/>
                  </a:lnTo>
                  <a:cubicBezTo>
                    <a:pt x="2278" y="3198"/>
                    <a:pt x="2537" y="2981"/>
                    <a:pt x="2590" y="2680"/>
                  </a:cubicBezTo>
                  <a:lnTo>
                    <a:pt x="3050" y="8"/>
                  </a:lnTo>
                  <a:close/>
                  <a:moveTo>
                    <a:pt x="2177" y="1989"/>
                  </a:moveTo>
                  <a:lnTo>
                    <a:pt x="1812" y="1640"/>
                  </a:lnTo>
                  <a:cubicBezTo>
                    <a:pt x="1812" y="1640"/>
                    <a:pt x="1825" y="1465"/>
                    <a:pt x="1804" y="1206"/>
                  </a:cubicBezTo>
                  <a:cubicBezTo>
                    <a:pt x="1804" y="1206"/>
                    <a:pt x="2209" y="1159"/>
                    <a:pt x="2233" y="1256"/>
                  </a:cubicBezTo>
                  <a:cubicBezTo>
                    <a:pt x="2230" y="1331"/>
                    <a:pt x="2227" y="1444"/>
                    <a:pt x="2219" y="1574"/>
                  </a:cubicBezTo>
                  <a:cubicBezTo>
                    <a:pt x="2203" y="1791"/>
                    <a:pt x="2174" y="1987"/>
                    <a:pt x="2177" y="1989"/>
                  </a:cubicBezTo>
                  <a:close/>
                  <a:moveTo>
                    <a:pt x="859" y="844"/>
                  </a:moveTo>
                  <a:lnTo>
                    <a:pt x="1225" y="1193"/>
                  </a:lnTo>
                  <a:cubicBezTo>
                    <a:pt x="1225" y="1193"/>
                    <a:pt x="1209" y="1368"/>
                    <a:pt x="1230" y="1627"/>
                  </a:cubicBezTo>
                  <a:cubicBezTo>
                    <a:pt x="1243" y="1772"/>
                    <a:pt x="1264" y="1918"/>
                    <a:pt x="1283" y="2016"/>
                  </a:cubicBezTo>
                  <a:cubicBezTo>
                    <a:pt x="1285" y="2034"/>
                    <a:pt x="1299" y="2082"/>
                    <a:pt x="1338" y="2111"/>
                  </a:cubicBezTo>
                  <a:cubicBezTo>
                    <a:pt x="1357" y="2124"/>
                    <a:pt x="1370" y="2132"/>
                    <a:pt x="1386" y="2135"/>
                  </a:cubicBezTo>
                  <a:cubicBezTo>
                    <a:pt x="1291" y="2108"/>
                    <a:pt x="1320" y="1711"/>
                    <a:pt x="1320" y="1711"/>
                  </a:cubicBezTo>
                  <a:cubicBezTo>
                    <a:pt x="1582" y="1719"/>
                    <a:pt x="1754" y="1698"/>
                    <a:pt x="1754" y="1698"/>
                  </a:cubicBezTo>
                  <a:lnTo>
                    <a:pt x="2119" y="2047"/>
                  </a:lnTo>
                  <a:cubicBezTo>
                    <a:pt x="2119" y="2047"/>
                    <a:pt x="1926" y="2085"/>
                    <a:pt x="1706" y="2108"/>
                  </a:cubicBezTo>
                  <a:cubicBezTo>
                    <a:pt x="1582" y="2122"/>
                    <a:pt x="1415" y="2132"/>
                    <a:pt x="1391" y="2135"/>
                  </a:cubicBezTo>
                  <a:cubicBezTo>
                    <a:pt x="1389" y="2135"/>
                    <a:pt x="1386" y="2135"/>
                    <a:pt x="1386" y="2135"/>
                  </a:cubicBezTo>
                  <a:lnTo>
                    <a:pt x="1389" y="2135"/>
                  </a:lnTo>
                  <a:cubicBezTo>
                    <a:pt x="1381" y="2135"/>
                    <a:pt x="1375" y="2135"/>
                    <a:pt x="1367" y="2135"/>
                  </a:cubicBezTo>
                  <a:cubicBezTo>
                    <a:pt x="1362" y="2135"/>
                    <a:pt x="1312" y="2140"/>
                    <a:pt x="1264" y="2095"/>
                  </a:cubicBezTo>
                  <a:cubicBezTo>
                    <a:pt x="1161" y="1995"/>
                    <a:pt x="902" y="1746"/>
                    <a:pt x="849" y="1696"/>
                  </a:cubicBezTo>
                  <a:cubicBezTo>
                    <a:pt x="804" y="1651"/>
                    <a:pt x="807" y="1600"/>
                    <a:pt x="807" y="1595"/>
                  </a:cubicBezTo>
                  <a:cubicBezTo>
                    <a:pt x="807" y="1526"/>
                    <a:pt x="809" y="1399"/>
                    <a:pt x="820" y="1256"/>
                  </a:cubicBezTo>
                  <a:cubicBezTo>
                    <a:pt x="836" y="1037"/>
                    <a:pt x="865" y="844"/>
                    <a:pt x="859" y="844"/>
                  </a:cubicBezTo>
                  <a:close/>
                  <a:moveTo>
                    <a:pt x="918" y="786"/>
                  </a:moveTo>
                  <a:cubicBezTo>
                    <a:pt x="918" y="786"/>
                    <a:pt x="1108" y="748"/>
                    <a:pt x="1328" y="725"/>
                  </a:cubicBezTo>
                  <a:cubicBezTo>
                    <a:pt x="1471" y="709"/>
                    <a:pt x="1595" y="698"/>
                    <a:pt x="1666" y="696"/>
                  </a:cubicBezTo>
                  <a:cubicBezTo>
                    <a:pt x="1672" y="696"/>
                    <a:pt x="1722" y="690"/>
                    <a:pt x="1770" y="735"/>
                  </a:cubicBezTo>
                  <a:cubicBezTo>
                    <a:pt x="1823" y="786"/>
                    <a:pt x="2082" y="1034"/>
                    <a:pt x="2188" y="1135"/>
                  </a:cubicBezTo>
                  <a:cubicBezTo>
                    <a:pt x="2233" y="1180"/>
                    <a:pt x="2230" y="1229"/>
                    <a:pt x="2230" y="1235"/>
                  </a:cubicBezTo>
                  <a:cubicBezTo>
                    <a:pt x="2230" y="1240"/>
                    <a:pt x="2230" y="1248"/>
                    <a:pt x="2230" y="1256"/>
                  </a:cubicBezTo>
                  <a:cubicBezTo>
                    <a:pt x="2225" y="1238"/>
                    <a:pt x="2219" y="1225"/>
                    <a:pt x="2203" y="1206"/>
                  </a:cubicBezTo>
                  <a:cubicBezTo>
                    <a:pt x="2174" y="1169"/>
                    <a:pt x="2124" y="1159"/>
                    <a:pt x="2106" y="1156"/>
                  </a:cubicBezTo>
                  <a:cubicBezTo>
                    <a:pt x="2008" y="1143"/>
                    <a:pt x="1862" y="1127"/>
                    <a:pt x="1714" y="1122"/>
                  </a:cubicBezTo>
                  <a:cubicBezTo>
                    <a:pt x="1455" y="1114"/>
                    <a:pt x="1283" y="1135"/>
                    <a:pt x="1283" y="1135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5"/>
            <p:cNvSpPr/>
            <p:nvPr userDrawn="1"/>
          </p:nvSpPr>
          <p:spPr>
            <a:xfrm>
              <a:off x="10285357" y="2917213"/>
              <a:ext cx="190080" cy="664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9" h="1847">
                  <a:moveTo>
                    <a:pt x="132" y="0"/>
                  </a:moveTo>
                  <a:cubicBezTo>
                    <a:pt x="90" y="230"/>
                    <a:pt x="45" y="508"/>
                    <a:pt x="0" y="794"/>
                  </a:cubicBezTo>
                  <a:lnTo>
                    <a:pt x="262" y="1847"/>
                  </a:lnTo>
                  <a:lnTo>
                    <a:pt x="529" y="794"/>
                  </a:lnTo>
                  <a:cubicBezTo>
                    <a:pt x="484" y="508"/>
                    <a:pt x="442" y="233"/>
                    <a:pt x="399" y="0"/>
                  </a:cubicBezTo>
                  <a:close/>
                </a:path>
              </a:pathLst>
            </a:custGeom>
            <a:solidFill>
              <a:srgbClr val="2AB6F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1"/>
            <p:cNvSpPr/>
            <p:nvPr userDrawn="1"/>
          </p:nvSpPr>
          <p:spPr>
            <a:xfrm>
              <a:off x="8372497" y="6221456"/>
              <a:ext cx="3818519" cy="659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08" h="1834">
                  <a:moveTo>
                    <a:pt x="10608" y="1834"/>
                  </a:moveTo>
                  <a:cubicBezTo>
                    <a:pt x="10608" y="1834"/>
                    <a:pt x="5979" y="-2293"/>
                    <a:pt x="0" y="1834"/>
                  </a:cubicBezTo>
                  <a:cubicBezTo>
                    <a:pt x="0" y="1834"/>
                    <a:pt x="10502" y="1729"/>
                    <a:pt x="10608" y="1834"/>
                  </a:cubicBezTo>
                  <a:close/>
                </a:path>
              </a:pathLst>
            </a:custGeom>
            <a:solidFill>
              <a:srgbClr val="B4E5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_animated_1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0048574" y="1518747"/>
            <a:ext cx="4527888" cy="4527888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10356397" y="1835753"/>
            <a:ext cx="3912242" cy="3912242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4" name="Freeform: Shape 2"/>
          <p:cNvSpPr/>
          <p:nvPr userDrawn="1"/>
        </p:nvSpPr>
        <p:spPr>
          <a:xfrm>
            <a:off x="0" y="4797441"/>
            <a:ext cx="12192001" cy="240120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5515">
                <a:moveTo>
                  <a:pt x="27998" y="946"/>
                </a:moveTo>
                <a:cubicBezTo>
                  <a:pt x="23682" y="-1167"/>
                  <a:pt x="18916" y="1582"/>
                  <a:pt x="18916" y="1582"/>
                </a:cubicBezTo>
                <a:cubicBezTo>
                  <a:pt x="18916" y="1582"/>
                  <a:pt x="15086" y="3575"/>
                  <a:pt x="9600" y="2054"/>
                </a:cubicBezTo>
                <a:cubicBezTo>
                  <a:pt x="5424" y="897"/>
                  <a:pt x="2898" y="-191"/>
                  <a:pt x="0" y="28"/>
                </a:cubicBezTo>
                <a:lnTo>
                  <a:pt x="0" y="5515"/>
                </a:lnTo>
                <a:lnTo>
                  <a:pt x="27998" y="5515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" name="Freeform: Shape 3"/>
          <p:cNvSpPr/>
          <p:nvPr userDrawn="1"/>
        </p:nvSpPr>
        <p:spPr>
          <a:xfrm>
            <a:off x="0" y="5196022"/>
            <a:ext cx="12192001" cy="182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7998" h="4188">
                <a:moveTo>
                  <a:pt x="27998" y="2011"/>
                </a:moveTo>
                <a:cubicBezTo>
                  <a:pt x="27867" y="2793"/>
                  <a:pt x="27597" y="3533"/>
                  <a:pt x="27039" y="3357"/>
                </a:cubicBezTo>
                <a:cubicBezTo>
                  <a:pt x="25928" y="3007"/>
                  <a:pt x="23719" y="261"/>
                  <a:pt x="20090" y="790"/>
                </a:cubicBezTo>
                <a:cubicBezTo>
                  <a:pt x="16460" y="1318"/>
                  <a:pt x="16816" y="4611"/>
                  <a:pt x="13030" y="3090"/>
                </a:cubicBezTo>
                <a:cubicBezTo>
                  <a:pt x="9243" y="1569"/>
                  <a:pt x="8523" y="3902"/>
                  <a:pt x="5588" y="3098"/>
                </a:cubicBezTo>
                <a:cubicBezTo>
                  <a:pt x="3738" y="2591"/>
                  <a:pt x="1443" y="1061"/>
                  <a:pt x="0" y="0"/>
                </a:cubicBezTo>
                <a:lnTo>
                  <a:pt x="0" y="4188"/>
                </a:lnTo>
                <a:lnTo>
                  <a:pt x="27998" y="4188"/>
                </a:lnTo>
                <a:close/>
              </a:path>
            </a:pathLst>
          </a:custGeom>
          <a:solidFill>
            <a:srgbClr val="353535">
              <a:alpha val="44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6" name="Freeform: Shape 8"/>
          <p:cNvSpPr/>
          <p:nvPr userDrawn="1"/>
        </p:nvSpPr>
        <p:spPr>
          <a:xfrm>
            <a:off x="9951044" y="6416346"/>
            <a:ext cx="203367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8" h="489">
                <a:moveTo>
                  <a:pt x="468" y="0"/>
                </a:moveTo>
                <a:lnTo>
                  <a:pt x="468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7" name="Freeform: Shape 9"/>
          <p:cNvSpPr/>
          <p:nvPr userDrawn="1"/>
        </p:nvSpPr>
        <p:spPr>
          <a:xfrm>
            <a:off x="9665808" y="6829612"/>
            <a:ext cx="202931" cy="953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220">
                <a:moveTo>
                  <a:pt x="467" y="0"/>
                </a:moveTo>
                <a:lnTo>
                  <a:pt x="467" y="220"/>
                </a:lnTo>
                <a:lnTo>
                  <a:pt x="0" y="220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8" name="Freeform: Shape 10"/>
          <p:cNvSpPr/>
          <p:nvPr userDrawn="1"/>
        </p:nvSpPr>
        <p:spPr>
          <a:xfrm>
            <a:off x="9665808" y="6509101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19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9" name="Freeform: Shape 11"/>
          <p:cNvSpPr/>
          <p:nvPr userDrawn="1"/>
        </p:nvSpPr>
        <p:spPr>
          <a:xfrm>
            <a:off x="9387539" y="6344928"/>
            <a:ext cx="202931" cy="21251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7" h="489">
                <a:moveTo>
                  <a:pt x="467" y="0"/>
                </a:moveTo>
                <a:lnTo>
                  <a:pt x="467" y="320"/>
                </a:lnTo>
                <a:lnTo>
                  <a:pt x="0" y="489"/>
                </a:lnTo>
                <a:lnTo>
                  <a:pt x="0" y="172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0" name="Freeform: Shape 12"/>
          <p:cNvSpPr/>
          <p:nvPr userDrawn="1"/>
        </p:nvSpPr>
        <p:spPr>
          <a:xfrm>
            <a:off x="10628208" y="580363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" name="Freeform: Shape 6"/>
          <p:cNvSpPr/>
          <p:nvPr userDrawn="1"/>
        </p:nvSpPr>
        <p:spPr>
          <a:xfrm>
            <a:off x="8257916" y="4495029"/>
            <a:ext cx="2169538" cy="159166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983" h="3656">
                <a:moveTo>
                  <a:pt x="1706" y="0"/>
                </a:moveTo>
                <a:lnTo>
                  <a:pt x="4983" y="3656"/>
                </a:lnTo>
                <a:lnTo>
                  <a:pt x="4617" y="3520"/>
                </a:lnTo>
                <a:lnTo>
                  <a:pt x="4510" y="3560"/>
                </a:lnTo>
                <a:lnTo>
                  <a:pt x="3491" y="2840"/>
                </a:lnTo>
                <a:lnTo>
                  <a:pt x="3491" y="2694"/>
                </a:lnTo>
                <a:lnTo>
                  <a:pt x="3046" y="2530"/>
                </a:lnTo>
                <a:lnTo>
                  <a:pt x="0" y="387"/>
                </a:lnTo>
                <a:cubicBezTo>
                  <a:pt x="675" y="363"/>
                  <a:pt x="1272" y="218"/>
                  <a:pt x="1706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" name="Freeform: Shape 13"/>
          <p:cNvSpPr/>
          <p:nvPr userDrawn="1"/>
        </p:nvSpPr>
        <p:spPr>
          <a:xfrm>
            <a:off x="10923896" y="656919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" name="Freeform: Shape 14"/>
          <p:cNvSpPr/>
          <p:nvPr userDrawn="1"/>
        </p:nvSpPr>
        <p:spPr>
          <a:xfrm>
            <a:off x="10923896" y="634841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4" name="Freeform: Shape 15"/>
          <p:cNvSpPr/>
          <p:nvPr userDrawn="1"/>
        </p:nvSpPr>
        <p:spPr>
          <a:xfrm>
            <a:off x="10923896" y="5703908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0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5" name="Freeform: Shape 16"/>
          <p:cNvSpPr/>
          <p:nvPr userDrawn="1"/>
        </p:nvSpPr>
        <p:spPr>
          <a:xfrm>
            <a:off x="10631257" y="5596782"/>
            <a:ext cx="165481" cy="1785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81" h="411">
                <a:moveTo>
                  <a:pt x="381" y="0"/>
                </a:moveTo>
                <a:lnTo>
                  <a:pt x="381" y="273"/>
                </a:lnTo>
                <a:lnTo>
                  <a:pt x="0" y="411"/>
                </a:lnTo>
                <a:lnTo>
                  <a:pt x="0" y="141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6" name="Freeform: Shape 17"/>
          <p:cNvSpPr/>
          <p:nvPr userDrawn="1"/>
        </p:nvSpPr>
        <p:spPr>
          <a:xfrm>
            <a:off x="10978766" y="4852990"/>
            <a:ext cx="139788" cy="14675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22" h="338">
                <a:moveTo>
                  <a:pt x="322" y="0"/>
                </a:moveTo>
                <a:lnTo>
                  <a:pt x="322" y="223"/>
                </a:lnTo>
                <a:lnTo>
                  <a:pt x="0" y="338"/>
                </a:lnTo>
                <a:lnTo>
                  <a:pt x="0" y="117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7" name="Freeform: Shape 18"/>
          <p:cNvSpPr/>
          <p:nvPr userDrawn="1"/>
        </p:nvSpPr>
        <p:spPr>
          <a:xfrm>
            <a:off x="8681634" y="584630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FFE11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8" name="Freeform: Shape 19"/>
          <p:cNvSpPr/>
          <p:nvPr userDrawn="1"/>
        </p:nvSpPr>
        <p:spPr>
          <a:xfrm>
            <a:off x="8995610" y="5974774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9" name="Freeform: Shape 20"/>
          <p:cNvSpPr/>
          <p:nvPr userDrawn="1"/>
        </p:nvSpPr>
        <p:spPr>
          <a:xfrm>
            <a:off x="8995610" y="5525799"/>
            <a:ext cx="66628" cy="2033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468">
                <a:moveTo>
                  <a:pt x="154" y="0"/>
                </a:moveTo>
                <a:lnTo>
                  <a:pt x="154" y="410"/>
                </a:lnTo>
                <a:lnTo>
                  <a:pt x="0" y="468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0" name="Freeform: Shape 21"/>
          <p:cNvSpPr/>
          <p:nvPr userDrawn="1"/>
        </p:nvSpPr>
        <p:spPr>
          <a:xfrm>
            <a:off x="8995610" y="6793903"/>
            <a:ext cx="66628" cy="1310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4" h="302">
                <a:moveTo>
                  <a:pt x="154" y="0"/>
                </a:moveTo>
                <a:lnTo>
                  <a:pt x="154" y="302"/>
                </a:lnTo>
                <a:lnTo>
                  <a:pt x="0" y="302"/>
                </a:lnTo>
                <a:lnTo>
                  <a:pt x="0" y="58"/>
                </a:lnTo>
                <a:close/>
              </a:path>
            </a:pathLst>
          </a:custGeom>
          <a:solidFill>
            <a:srgbClr val="24242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22"/>
          <p:cNvSpPr/>
          <p:nvPr userDrawn="1"/>
        </p:nvSpPr>
        <p:spPr>
          <a:xfrm>
            <a:off x="8229611" y="4238970"/>
            <a:ext cx="3962389" cy="2686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00" h="6169">
                <a:moveTo>
                  <a:pt x="2528" y="6169"/>
                </a:moveTo>
                <a:lnTo>
                  <a:pt x="2528" y="4908"/>
                </a:lnTo>
                <a:lnTo>
                  <a:pt x="3395" y="4584"/>
                </a:lnTo>
                <a:lnTo>
                  <a:pt x="3395" y="3386"/>
                </a:lnTo>
                <a:lnTo>
                  <a:pt x="2082" y="2899"/>
                </a:lnTo>
                <a:lnTo>
                  <a:pt x="2082" y="6169"/>
                </a:lnTo>
                <a:close/>
                <a:moveTo>
                  <a:pt x="9100" y="4572"/>
                </a:moveTo>
                <a:lnTo>
                  <a:pt x="8287" y="4266"/>
                </a:lnTo>
                <a:lnTo>
                  <a:pt x="8287" y="6169"/>
                </a:lnTo>
                <a:lnTo>
                  <a:pt x="9100" y="6169"/>
                </a:lnTo>
                <a:close/>
                <a:moveTo>
                  <a:pt x="8091" y="6169"/>
                </a:moveTo>
                <a:lnTo>
                  <a:pt x="8091" y="2874"/>
                </a:lnTo>
                <a:lnTo>
                  <a:pt x="6796" y="2397"/>
                </a:lnTo>
                <a:lnTo>
                  <a:pt x="6796" y="6169"/>
                </a:lnTo>
                <a:close/>
                <a:moveTo>
                  <a:pt x="7690" y="2561"/>
                </a:moveTo>
                <a:lnTo>
                  <a:pt x="7690" y="1376"/>
                </a:lnTo>
                <a:lnTo>
                  <a:pt x="6796" y="1048"/>
                </a:lnTo>
                <a:lnTo>
                  <a:pt x="6796" y="2233"/>
                </a:lnTo>
                <a:close/>
                <a:moveTo>
                  <a:pt x="7159" y="1069"/>
                </a:moveTo>
                <a:lnTo>
                  <a:pt x="6796" y="0"/>
                </a:lnTo>
                <a:lnTo>
                  <a:pt x="6796" y="935"/>
                </a:lnTo>
                <a:close/>
                <a:moveTo>
                  <a:pt x="5976" y="6169"/>
                </a:moveTo>
                <a:lnTo>
                  <a:pt x="5976" y="4771"/>
                </a:lnTo>
                <a:lnTo>
                  <a:pt x="4682" y="4266"/>
                </a:lnTo>
                <a:lnTo>
                  <a:pt x="4682" y="6169"/>
                </a:lnTo>
                <a:close/>
                <a:moveTo>
                  <a:pt x="1314" y="6169"/>
                </a:moveTo>
                <a:lnTo>
                  <a:pt x="1314" y="5938"/>
                </a:lnTo>
                <a:lnTo>
                  <a:pt x="0" y="5456"/>
                </a:lnTo>
                <a:lnTo>
                  <a:pt x="0" y="6169"/>
                </a:lnTo>
                <a:close/>
              </a:path>
            </a:pathLst>
          </a:custGeom>
          <a:solidFill>
            <a:srgbClr val="3535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9"/>
          <p:cNvSpPr/>
          <p:nvPr userDrawn="1"/>
        </p:nvSpPr>
        <p:spPr>
          <a:xfrm flipH="1">
            <a:off x="922095" y="400002"/>
            <a:ext cx="743218" cy="5290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93" h="4266">
                <a:moveTo>
                  <a:pt x="1510" y="4266"/>
                </a:moveTo>
                <a:cubicBezTo>
                  <a:pt x="677" y="4266"/>
                  <a:pt x="0" y="3698"/>
                  <a:pt x="0" y="2999"/>
                </a:cubicBezTo>
                <a:cubicBezTo>
                  <a:pt x="0" y="2523"/>
                  <a:pt x="319" y="2088"/>
                  <a:pt x="820" y="1872"/>
                </a:cubicBezTo>
                <a:cubicBezTo>
                  <a:pt x="869" y="1270"/>
                  <a:pt x="1380" y="792"/>
                  <a:pt x="1993" y="792"/>
                </a:cubicBezTo>
                <a:cubicBezTo>
                  <a:pt x="2134" y="792"/>
                  <a:pt x="2271" y="816"/>
                  <a:pt x="2401" y="865"/>
                </a:cubicBezTo>
                <a:cubicBezTo>
                  <a:pt x="2622" y="343"/>
                  <a:pt x="3133" y="0"/>
                  <a:pt x="3708" y="0"/>
                </a:cubicBezTo>
                <a:cubicBezTo>
                  <a:pt x="4491" y="0"/>
                  <a:pt x="5128" y="637"/>
                  <a:pt x="5128" y="1419"/>
                </a:cubicBezTo>
                <a:cubicBezTo>
                  <a:pt x="5128" y="1450"/>
                  <a:pt x="5127" y="1481"/>
                  <a:pt x="5125" y="1513"/>
                </a:cubicBezTo>
                <a:cubicBezTo>
                  <a:pt x="5663" y="1778"/>
                  <a:pt x="5993" y="2260"/>
                  <a:pt x="5993" y="2787"/>
                </a:cubicBezTo>
                <a:cubicBezTo>
                  <a:pt x="5993" y="3602"/>
                  <a:pt x="5200" y="4266"/>
                  <a:pt x="4225" y="4266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10"/>
          <p:cNvSpPr/>
          <p:nvPr userDrawn="1"/>
        </p:nvSpPr>
        <p:spPr>
          <a:xfrm flipH="1">
            <a:off x="1968450" y="794711"/>
            <a:ext cx="1094276" cy="7836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Freeform: Shape 10"/>
          <p:cNvSpPr/>
          <p:nvPr userDrawn="1"/>
        </p:nvSpPr>
        <p:spPr>
          <a:xfrm flipH="1">
            <a:off x="3067516" y="100579"/>
            <a:ext cx="1460784" cy="10461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856" h="3478">
                <a:moveTo>
                  <a:pt x="1246" y="3478"/>
                </a:moveTo>
                <a:cubicBezTo>
                  <a:pt x="559" y="3478"/>
                  <a:pt x="0" y="3007"/>
                  <a:pt x="0" y="2428"/>
                </a:cubicBezTo>
                <a:cubicBezTo>
                  <a:pt x="0" y="2039"/>
                  <a:pt x="254" y="1684"/>
                  <a:pt x="655" y="1502"/>
                </a:cubicBezTo>
                <a:cubicBezTo>
                  <a:pt x="709" y="1013"/>
                  <a:pt x="1129" y="629"/>
                  <a:pt x="1630" y="629"/>
                </a:cubicBezTo>
                <a:cubicBezTo>
                  <a:pt x="1733" y="629"/>
                  <a:pt x="1834" y="645"/>
                  <a:pt x="1931" y="676"/>
                </a:cubicBezTo>
                <a:cubicBezTo>
                  <a:pt x="2121" y="267"/>
                  <a:pt x="2533" y="0"/>
                  <a:pt x="2994" y="0"/>
                </a:cubicBezTo>
                <a:cubicBezTo>
                  <a:pt x="3641" y="0"/>
                  <a:pt x="4168" y="526"/>
                  <a:pt x="4168" y="1172"/>
                </a:cubicBezTo>
                <a:cubicBezTo>
                  <a:pt x="4168" y="1188"/>
                  <a:pt x="4167" y="1204"/>
                  <a:pt x="4167" y="1220"/>
                </a:cubicBezTo>
                <a:cubicBezTo>
                  <a:pt x="4594" y="1441"/>
                  <a:pt x="4856" y="1832"/>
                  <a:pt x="4856" y="2259"/>
                </a:cubicBezTo>
                <a:cubicBezTo>
                  <a:pt x="4856" y="2931"/>
                  <a:pt x="4205" y="3478"/>
                  <a:pt x="3405" y="347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5" name="Freeform: Shape 4"/>
          <p:cNvSpPr/>
          <p:nvPr userDrawn="1"/>
        </p:nvSpPr>
        <p:spPr>
          <a:xfrm>
            <a:off x="7288984" y="3995538"/>
            <a:ext cx="3206839" cy="2116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65" h="4861">
                <a:moveTo>
                  <a:pt x="1998" y="1541"/>
                </a:moveTo>
                <a:cubicBezTo>
                  <a:pt x="3448" y="1541"/>
                  <a:pt x="4624" y="994"/>
                  <a:pt x="4624" y="319"/>
                </a:cubicBezTo>
                <a:cubicBezTo>
                  <a:pt x="4624" y="209"/>
                  <a:pt x="4594" y="101"/>
                  <a:pt x="4533" y="0"/>
                </a:cubicBezTo>
                <a:lnTo>
                  <a:pt x="7365" y="4861"/>
                </a:lnTo>
                <a:lnTo>
                  <a:pt x="6845" y="4669"/>
                </a:lnTo>
                <a:lnTo>
                  <a:pt x="6592" y="4763"/>
                </a:lnTo>
                <a:lnTo>
                  <a:pt x="5718" y="4277"/>
                </a:lnTo>
                <a:lnTo>
                  <a:pt x="5718" y="3846"/>
                </a:lnTo>
                <a:lnTo>
                  <a:pt x="4259" y="3307"/>
                </a:lnTo>
                <a:lnTo>
                  <a:pt x="4083" y="3370"/>
                </a:lnTo>
                <a:lnTo>
                  <a:pt x="0" y="1116"/>
                </a:lnTo>
                <a:cubicBezTo>
                  <a:pt x="482" y="1374"/>
                  <a:pt x="1197" y="1541"/>
                  <a:pt x="1998" y="1541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6" name="Freeform: Shape 7"/>
          <p:cNvSpPr/>
          <p:nvPr userDrawn="1"/>
        </p:nvSpPr>
        <p:spPr>
          <a:xfrm>
            <a:off x="7028206" y="3608655"/>
            <a:ext cx="2286681" cy="10638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52" h="2444">
                <a:moveTo>
                  <a:pt x="2626" y="0"/>
                </a:moveTo>
                <a:cubicBezTo>
                  <a:pt x="1176" y="0"/>
                  <a:pt x="0" y="547"/>
                  <a:pt x="0" y="1222"/>
                </a:cubicBezTo>
                <a:cubicBezTo>
                  <a:pt x="0" y="1897"/>
                  <a:pt x="1176" y="2444"/>
                  <a:pt x="2626" y="2444"/>
                </a:cubicBezTo>
                <a:cubicBezTo>
                  <a:pt x="4076" y="2444"/>
                  <a:pt x="5252" y="1897"/>
                  <a:pt x="5252" y="1222"/>
                </a:cubicBezTo>
                <a:cubicBezTo>
                  <a:pt x="5254" y="547"/>
                  <a:pt x="4076" y="0"/>
                  <a:pt x="2626" y="0"/>
                </a:cubicBezTo>
                <a:close/>
                <a:moveTo>
                  <a:pt x="1727" y="1424"/>
                </a:moveTo>
                <a:cubicBezTo>
                  <a:pt x="1715" y="1257"/>
                  <a:pt x="1713" y="1109"/>
                  <a:pt x="1710" y="1016"/>
                </a:cubicBezTo>
                <a:lnTo>
                  <a:pt x="1710" y="988"/>
                </a:lnTo>
                <a:cubicBezTo>
                  <a:pt x="1710" y="980"/>
                  <a:pt x="1705" y="917"/>
                  <a:pt x="1766" y="859"/>
                </a:cubicBezTo>
                <a:cubicBezTo>
                  <a:pt x="1902" y="730"/>
                  <a:pt x="2237" y="411"/>
                  <a:pt x="2305" y="347"/>
                </a:cubicBezTo>
                <a:cubicBezTo>
                  <a:pt x="2366" y="289"/>
                  <a:pt x="2432" y="298"/>
                  <a:pt x="2436" y="298"/>
                </a:cubicBezTo>
                <a:cubicBezTo>
                  <a:pt x="2528" y="303"/>
                  <a:pt x="2689" y="314"/>
                  <a:pt x="2872" y="336"/>
                </a:cubicBezTo>
                <a:cubicBezTo>
                  <a:pt x="3153" y="368"/>
                  <a:pt x="3399" y="415"/>
                  <a:pt x="3399" y="415"/>
                </a:cubicBezTo>
                <a:lnTo>
                  <a:pt x="2931" y="863"/>
                </a:lnTo>
                <a:cubicBezTo>
                  <a:pt x="2931" y="863"/>
                  <a:pt x="2708" y="835"/>
                  <a:pt x="2373" y="847"/>
                </a:cubicBezTo>
                <a:cubicBezTo>
                  <a:pt x="2183" y="854"/>
                  <a:pt x="1996" y="873"/>
                  <a:pt x="1869" y="889"/>
                </a:cubicBezTo>
                <a:cubicBezTo>
                  <a:pt x="1844" y="891"/>
                  <a:pt x="1783" y="905"/>
                  <a:pt x="1743" y="955"/>
                </a:cubicBezTo>
                <a:cubicBezTo>
                  <a:pt x="1724" y="978"/>
                  <a:pt x="1715" y="995"/>
                  <a:pt x="1710" y="1018"/>
                </a:cubicBezTo>
                <a:cubicBezTo>
                  <a:pt x="1741" y="894"/>
                  <a:pt x="2261" y="955"/>
                  <a:pt x="2261" y="955"/>
                </a:cubicBezTo>
                <a:cubicBezTo>
                  <a:pt x="2233" y="1290"/>
                  <a:pt x="2249" y="1513"/>
                  <a:pt x="2249" y="1513"/>
                </a:cubicBezTo>
                <a:lnTo>
                  <a:pt x="1780" y="1961"/>
                </a:lnTo>
                <a:cubicBezTo>
                  <a:pt x="1780" y="1956"/>
                  <a:pt x="1745" y="1705"/>
                  <a:pt x="1727" y="1424"/>
                </a:cubicBezTo>
                <a:close/>
                <a:moveTo>
                  <a:pt x="3486" y="1585"/>
                </a:moveTo>
                <a:cubicBezTo>
                  <a:pt x="3418" y="1649"/>
                  <a:pt x="3083" y="1970"/>
                  <a:pt x="2949" y="2099"/>
                </a:cubicBezTo>
                <a:cubicBezTo>
                  <a:pt x="2888" y="2158"/>
                  <a:pt x="2823" y="2151"/>
                  <a:pt x="2818" y="2148"/>
                </a:cubicBezTo>
                <a:cubicBezTo>
                  <a:pt x="2809" y="2148"/>
                  <a:pt x="2799" y="2148"/>
                  <a:pt x="2790" y="2146"/>
                </a:cubicBezTo>
                <a:lnTo>
                  <a:pt x="2792" y="2146"/>
                </a:lnTo>
                <a:lnTo>
                  <a:pt x="2785" y="2146"/>
                </a:lnTo>
                <a:cubicBezTo>
                  <a:pt x="2755" y="2144"/>
                  <a:pt x="2539" y="2130"/>
                  <a:pt x="2382" y="2111"/>
                </a:cubicBezTo>
                <a:cubicBezTo>
                  <a:pt x="2101" y="2078"/>
                  <a:pt x="1853" y="2031"/>
                  <a:pt x="1853" y="2031"/>
                </a:cubicBezTo>
                <a:lnTo>
                  <a:pt x="2322" y="1583"/>
                </a:lnTo>
                <a:cubicBezTo>
                  <a:pt x="2322" y="1583"/>
                  <a:pt x="2544" y="1611"/>
                  <a:pt x="2879" y="1600"/>
                </a:cubicBezTo>
                <a:cubicBezTo>
                  <a:pt x="2879" y="1600"/>
                  <a:pt x="2914" y="2111"/>
                  <a:pt x="2792" y="2146"/>
                </a:cubicBezTo>
                <a:cubicBezTo>
                  <a:pt x="2813" y="2141"/>
                  <a:pt x="2830" y="2134"/>
                  <a:pt x="2853" y="2118"/>
                </a:cubicBezTo>
                <a:cubicBezTo>
                  <a:pt x="2905" y="2083"/>
                  <a:pt x="2919" y="2019"/>
                  <a:pt x="2924" y="1996"/>
                </a:cubicBezTo>
                <a:cubicBezTo>
                  <a:pt x="2947" y="1869"/>
                  <a:pt x="2975" y="1684"/>
                  <a:pt x="2992" y="1494"/>
                </a:cubicBezTo>
                <a:cubicBezTo>
                  <a:pt x="3017" y="1159"/>
                  <a:pt x="3001" y="936"/>
                  <a:pt x="3001" y="936"/>
                </a:cubicBezTo>
                <a:lnTo>
                  <a:pt x="3469" y="488"/>
                </a:lnTo>
                <a:cubicBezTo>
                  <a:pt x="3469" y="488"/>
                  <a:pt x="3505" y="737"/>
                  <a:pt x="3523" y="1018"/>
                </a:cubicBezTo>
                <a:cubicBezTo>
                  <a:pt x="3535" y="1203"/>
                  <a:pt x="3540" y="1365"/>
                  <a:pt x="3540" y="1457"/>
                </a:cubicBezTo>
                <a:cubicBezTo>
                  <a:pt x="3542" y="1464"/>
                  <a:pt x="3547" y="1529"/>
                  <a:pt x="3486" y="1585"/>
                </a:cubicBezTo>
                <a:close/>
              </a:path>
            </a:pathLst>
          </a:custGeom>
          <a:solidFill>
            <a:srgbClr val="FFFFFF">
              <a:alpha val="95000"/>
            </a:srgb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7" name="Freeform: Shape 5"/>
          <p:cNvSpPr/>
          <p:nvPr userDrawn="1"/>
        </p:nvSpPr>
        <p:spPr>
          <a:xfrm>
            <a:off x="7912149" y="4134456"/>
            <a:ext cx="4279851" cy="279052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29" h="6409">
                <a:moveTo>
                  <a:pt x="738" y="5537"/>
                </a:moveTo>
                <a:lnTo>
                  <a:pt x="1659" y="5877"/>
                </a:lnTo>
                <a:lnTo>
                  <a:pt x="1659" y="3412"/>
                </a:lnTo>
                <a:lnTo>
                  <a:pt x="2825" y="2983"/>
                </a:lnTo>
                <a:lnTo>
                  <a:pt x="4285" y="3522"/>
                </a:lnTo>
                <a:lnTo>
                  <a:pt x="4285" y="4763"/>
                </a:lnTo>
                <a:lnTo>
                  <a:pt x="5411" y="4350"/>
                </a:lnTo>
                <a:lnTo>
                  <a:pt x="6063" y="4592"/>
                </a:lnTo>
                <a:lnTo>
                  <a:pt x="6063" y="3011"/>
                </a:lnTo>
                <a:lnTo>
                  <a:pt x="6515" y="2845"/>
                </a:lnTo>
                <a:lnTo>
                  <a:pt x="6515" y="1548"/>
                </a:lnTo>
                <a:lnTo>
                  <a:pt x="7044" y="1351"/>
                </a:lnTo>
                <a:lnTo>
                  <a:pt x="7522" y="0"/>
                </a:lnTo>
                <a:lnTo>
                  <a:pt x="8000" y="1348"/>
                </a:lnTo>
                <a:lnTo>
                  <a:pt x="8529" y="1545"/>
                </a:lnTo>
                <a:lnTo>
                  <a:pt x="8529" y="2842"/>
                </a:lnTo>
                <a:lnTo>
                  <a:pt x="8981" y="3009"/>
                </a:lnTo>
                <a:lnTo>
                  <a:pt x="8981" y="4359"/>
                </a:lnTo>
                <a:lnTo>
                  <a:pt x="9012" y="4348"/>
                </a:lnTo>
                <a:lnTo>
                  <a:pt x="9829" y="4650"/>
                </a:lnTo>
                <a:lnTo>
                  <a:pt x="9829" y="4816"/>
                </a:lnTo>
                <a:lnTo>
                  <a:pt x="9012" y="4514"/>
                </a:lnTo>
                <a:lnTo>
                  <a:pt x="9012" y="6409"/>
                </a:lnTo>
                <a:lnTo>
                  <a:pt x="8272" y="6409"/>
                </a:lnTo>
                <a:lnTo>
                  <a:pt x="8272" y="4622"/>
                </a:lnTo>
                <a:lnTo>
                  <a:pt x="8829" y="4418"/>
                </a:lnTo>
                <a:lnTo>
                  <a:pt x="8829" y="3117"/>
                </a:lnTo>
                <a:lnTo>
                  <a:pt x="7524" y="2634"/>
                </a:lnTo>
                <a:lnTo>
                  <a:pt x="7524" y="6409"/>
                </a:lnTo>
                <a:lnTo>
                  <a:pt x="6718" y="6409"/>
                </a:lnTo>
                <a:lnTo>
                  <a:pt x="6718" y="4997"/>
                </a:lnTo>
                <a:lnTo>
                  <a:pt x="5414" y="4514"/>
                </a:lnTo>
                <a:lnTo>
                  <a:pt x="5414" y="6409"/>
                </a:lnTo>
                <a:lnTo>
                  <a:pt x="3270" y="6409"/>
                </a:lnTo>
                <a:lnTo>
                  <a:pt x="3270" y="5136"/>
                </a:lnTo>
                <a:lnTo>
                  <a:pt x="4132" y="4819"/>
                </a:lnTo>
                <a:lnTo>
                  <a:pt x="4132" y="3630"/>
                </a:lnTo>
                <a:lnTo>
                  <a:pt x="2828" y="3147"/>
                </a:lnTo>
                <a:lnTo>
                  <a:pt x="2828" y="6409"/>
                </a:lnTo>
                <a:lnTo>
                  <a:pt x="2045" y="6409"/>
                </a:lnTo>
                <a:lnTo>
                  <a:pt x="2045" y="6184"/>
                </a:lnTo>
                <a:lnTo>
                  <a:pt x="1661" y="6041"/>
                </a:lnTo>
                <a:lnTo>
                  <a:pt x="740" y="5701"/>
                </a:lnTo>
                <a:lnTo>
                  <a:pt x="740" y="6409"/>
                </a:lnTo>
                <a:lnTo>
                  <a:pt x="0" y="6409"/>
                </a:lnTo>
                <a:lnTo>
                  <a:pt x="0" y="5809"/>
                </a:lnTo>
                <a:close/>
                <a:moveTo>
                  <a:pt x="7522" y="2469"/>
                </a:moveTo>
                <a:lnTo>
                  <a:pt x="8424" y="2802"/>
                </a:lnTo>
                <a:lnTo>
                  <a:pt x="8424" y="1618"/>
                </a:lnTo>
                <a:lnTo>
                  <a:pt x="7524" y="1285"/>
                </a:lnTo>
                <a:lnTo>
                  <a:pt x="7524" y="2469"/>
                </a:lnTo>
                <a:close/>
                <a:moveTo>
                  <a:pt x="7522" y="1173"/>
                </a:moveTo>
                <a:lnTo>
                  <a:pt x="7894" y="1311"/>
                </a:lnTo>
                <a:lnTo>
                  <a:pt x="7522" y="232"/>
                </a:lnTo>
                <a:close/>
                <a:moveTo>
                  <a:pt x="7363" y="1649"/>
                </a:moveTo>
                <a:lnTo>
                  <a:pt x="7037" y="1768"/>
                </a:lnTo>
                <a:lnTo>
                  <a:pt x="7037" y="1989"/>
                </a:lnTo>
                <a:lnTo>
                  <a:pt x="7363" y="1869"/>
                </a:lnTo>
                <a:close/>
                <a:moveTo>
                  <a:pt x="6913" y="5978"/>
                </a:moveTo>
                <a:lnTo>
                  <a:pt x="7295" y="5837"/>
                </a:lnTo>
                <a:lnTo>
                  <a:pt x="7295" y="5577"/>
                </a:lnTo>
                <a:lnTo>
                  <a:pt x="6913" y="5717"/>
                </a:lnTo>
                <a:close/>
                <a:moveTo>
                  <a:pt x="6913" y="5490"/>
                </a:moveTo>
                <a:lnTo>
                  <a:pt x="7295" y="5349"/>
                </a:lnTo>
                <a:lnTo>
                  <a:pt x="7295" y="5089"/>
                </a:lnTo>
                <a:lnTo>
                  <a:pt x="6913" y="5229"/>
                </a:lnTo>
                <a:close/>
                <a:moveTo>
                  <a:pt x="6913" y="4012"/>
                </a:moveTo>
                <a:lnTo>
                  <a:pt x="7295" y="3872"/>
                </a:lnTo>
                <a:lnTo>
                  <a:pt x="7295" y="3611"/>
                </a:lnTo>
                <a:lnTo>
                  <a:pt x="6913" y="3752"/>
                </a:lnTo>
                <a:close/>
                <a:moveTo>
                  <a:pt x="6238" y="4233"/>
                </a:moveTo>
                <a:lnTo>
                  <a:pt x="6620" y="4092"/>
                </a:lnTo>
                <a:lnTo>
                  <a:pt x="6620" y="3832"/>
                </a:lnTo>
                <a:lnTo>
                  <a:pt x="6238" y="3973"/>
                </a:lnTo>
                <a:close/>
                <a:moveTo>
                  <a:pt x="6238" y="3761"/>
                </a:moveTo>
                <a:lnTo>
                  <a:pt x="6620" y="3621"/>
                </a:lnTo>
                <a:lnTo>
                  <a:pt x="6620" y="3360"/>
                </a:lnTo>
                <a:lnTo>
                  <a:pt x="6238" y="3501"/>
                </a:lnTo>
                <a:close/>
                <a:moveTo>
                  <a:pt x="4685" y="5717"/>
                </a:moveTo>
                <a:lnTo>
                  <a:pt x="5156" y="5544"/>
                </a:lnTo>
                <a:lnTo>
                  <a:pt x="5156" y="5225"/>
                </a:lnTo>
                <a:lnTo>
                  <a:pt x="4685" y="5398"/>
                </a:lnTo>
                <a:close/>
                <a:moveTo>
                  <a:pt x="4505" y="6409"/>
                </a:moveTo>
                <a:lnTo>
                  <a:pt x="4505" y="6182"/>
                </a:lnTo>
                <a:lnTo>
                  <a:pt x="4034" y="6355"/>
                </a:lnTo>
                <a:lnTo>
                  <a:pt x="4034" y="6409"/>
                </a:lnTo>
                <a:close/>
                <a:moveTo>
                  <a:pt x="3851" y="5093"/>
                </a:moveTo>
                <a:lnTo>
                  <a:pt x="3380" y="5267"/>
                </a:lnTo>
                <a:lnTo>
                  <a:pt x="3380" y="5586"/>
                </a:lnTo>
                <a:lnTo>
                  <a:pt x="3851" y="5412"/>
                </a:lnTo>
                <a:close/>
                <a:moveTo>
                  <a:pt x="4034" y="5628"/>
                </a:moveTo>
                <a:lnTo>
                  <a:pt x="4034" y="5947"/>
                </a:lnTo>
                <a:lnTo>
                  <a:pt x="4505" y="5774"/>
                </a:lnTo>
                <a:lnTo>
                  <a:pt x="4505" y="5455"/>
                </a:lnTo>
                <a:close/>
                <a:moveTo>
                  <a:pt x="2643" y="6409"/>
                </a:moveTo>
                <a:lnTo>
                  <a:pt x="2643" y="6104"/>
                </a:lnTo>
                <a:lnTo>
                  <a:pt x="2486" y="6163"/>
                </a:lnTo>
                <a:lnTo>
                  <a:pt x="2486" y="6409"/>
                </a:lnTo>
                <a:close/>
                <a:moveTo>
                  <a:pt x="2486" y="4695"/>
                </a:moveTo>
                <a:lnTo>
                  <a:pt x="2643" y="4636"/>
                </a:lnTo>
                <a:lnTo>
                  <a:pt x="2643" y="4226"/>
                </a:lnTo>
                <a:lnTo>
                  <a:pt x="2486" y="4284"/>
                </a:lnTo>
                <a:close/>
                <a:moveTo>
                  <a:pt x="2486" y="3670"/>
                </a:moveTo>
                <a:lnTo>
                  <a:pt x="2643" y="3611"/>
                </a:lnTo>
                <a:lnTo>
                  <a:pt x="2643" y="3201"/>
                </a:lnTo>
                <a:lnTo>
                  <a:pt x="2486" y="3260"/>
                </a:lnTo>
                <a:close/>
                <a:moveTo>
                  <a:pt x="1771" y="4388"/>
                </a:moveTo>
                <a:lnTo>
                  <a:pt x="1928" y="4329"/>
                </a:lnTo>
                <a:lnTo>
                  <a:pt x="1928" y="3919"/>
                </a:lnTo>
                <a:lnTo>
                  <a:pt x="1771" y="3977"/>
                </a:lnTo>
                <a:close/>
              </a:path>
            </a:pathLst>
          </a:custGeom>
          <a:solidFill>
            <a:srgbClr val="52525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0"/>
          </p:nvPr>
        </p:nvSpPr>
        <p:spPr>
          <a:xfrm>
            <a:off x="698400" y="2706839"/>
            <a:ext cx="5867400" cy="15303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866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0"/>
                            </p:stCondLst>
                            <p:childTnLst>
                              <p:par>
                                <p:cTn id="14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7.40741E-7 L 0.03502 -0.0044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-2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0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3.33333E-6 L 0.0375 -0.001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0" accel="50000" decel="50000" autoRev="1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7.40741E-7 L 0.05026 -0.0037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7" grpId="0" animBg="1"/>
      <p:bldP spid="32" grpId="0" animBg="1"/>
      <p:bldP spid="33" grpId="0" animBg="1"/>
      <p:bldP spid="34" grpId="0" animBg="1"/>
      <p:bldP spid="38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empt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019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44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quart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3024188" y="1585732"/>
            <a:ext cx="6143625" cy="4883327"/>
            <a:chOff x="2977516" y="297181"/>
            <a:chExt cx="6143625" cy="612933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977516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49329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121141" y="297181"/>
              <a:ext cx="0" cy="612933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itle 1"/>
          <p:cNvSpPr txBox="1">
            <a:spLocks/>
          </p:cNvSpPr>
          <p:nvPr userDrawn="1"/>
        </p:nvSpPr>
        <p:spPr>
          <a:xfrm>
            <a:off x="698500" y="572400"/>
            <a:ext cx="10936288" cy="667993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Calibri Light" charset="0"/>
                <a:ea typeface="Calibri Light" charset="0"/>
                <a:cs typeface="Calibri Light" charset="0"/>
              </a:rPr>
              <a:t>Timeline with four quarters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053559"/>
            <a:ext cx="3024188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First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35763" y="604198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 dirty="0">
                <a:latin typeface="Calibri Light" charset="0"/>
                <a:ea typeface="Calibri Light" charset="0"/>
                <a:cs typeface="Calibri Light" charset="0"/>
              </a:rPr>
              <a:t>Second quarter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6107577" y="6030409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Third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167811" y="6018834"/>
            <a:ext cx="3060236" cy="45022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ctr"/>
            <a:r>
              <a:rPr lang="en-US" sz="2000">
                <a:latin typeface="Calibri Light" charset="0"/>
                <a:ea typeface="Calibri Light" charset="0"/>
                <a:cs typeface="Calibri Light" charset="0"/>
              </a:rPr>
              <a:t>Fourth quarter</a:t>
            </a:r>
            <a:endParaRPr lang="en-US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233429" y="6671900"/>
            <a:ext cx="1202229" cy="8843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tx1"/>
                </a:solidFill>
                <a:latin typeface="Calibri Light" charset="0"/>
                <a:ea typeface="Calibri Light" charset="0"/>
                <a:cs typeface="Calibri Light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58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2501797" y="58611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806" r:id="rId2"/>
    <p:sldLayoutId id="2147483807" r:id="rId3"/>
    <p:sldLayoutId id="2147483809" r:id="rId4"/>
    <p:sldLayoutId id="2147483808" r:id="rId5"/>
    <p:sldLayoutId id="2147483680" r:id="rId6"/>
    <p:sldLayoutId id="2147483797" r:id="rId7"/>
    <p:sldLayoutId id="2147483732" r:id="rId8"/>
    <p:sldLayoutId id="2147483804" r:id="rId9"/>
    <p:sldLayoutId id="2147483796" r:id="rId10"/>
    <p:sldLayoutId id="2147483805" r:id="rId11"/>
    <p:sldLayoutId id="2147483799" r:id="rId12"/>
    <p:sldLayoutId id="2147483758" r:id="rId13"/>
    <p:sldLayoutId id="2147483787" r:id="rId14"/>
    <p:sldLayoutId id="2147483767" r:id="rId15"/>
    <p:sldLayoutId id="2147483798" r:id="rId16"/>
    <p:sldLayoutId id="2147483800" r:id="rId17"/>
    <p:sldLayoutId id="2147483801" r:id="rId18"/>
    <p:sldLayoutId id="2147483802" r:id="rId19"/>
    <p:sldLayoutId id="2147483803" r:id="rId20"/>
    <p:sldLayoutId id="2147483752" r:id="rId21"/>
    <p:sldLayoutId id="2147483757" r:id="rId22"/>
    <p:sldLayoutId id="2147483795" r:id="rId23"/>
    <p:sldLayoutId id="2147483754" r:id="rId24"/>
    <p:sldLayoutId id="2147483755" r:id="rId25"/>
    <p:sldLayoutId id="2147483791" r:id="rId26"/>
    <p:sldLayoutId id="2147483756" r:id="rId2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ynatrace-innovationlab/remediation-ansible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Runbook automation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July/August, </a:t>
            </a:r>
            <a:r>
              <a:rPr lang="en-US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3ED3-1C2E-4E69-823F-011D32A9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498" y="571499"/>
            <a:ext cx="10774365" cy="668960"/>
          </a:xfrm>
        </p:spPr>
        <p:txBody>
          <a:bodyPr/>
          <a:lstStyle/>
          <a:p>
            <a:r>
              <a:rPr lang="de-AT" dirty="0"/>
              <a:t>Outline (</a:t>
            </a:r>
            <a:r>
              <a:rPr lang="de-AT" dirty="0" err="1"/>
              <a:t>for</a:t>
            </a:r>
            <a:r>
              <a:rPr lang="de-AT" dirty="0"/>
              <a:t> 3 </a:t>
            </a:r>
            <a:r>
              <a:rPr lang="de-AT" dirty="0" err="1"/>
              <a:t>hrs</a:t>
            </a:r>
            <a:r>
              <a:rPr lang="de-AT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CF62-3201-41BA-9D86-BE8E1EBFE46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/>
              <a:t>Introduction </a:t>
            </a:r>
            <a:r>
              <a:rPr lang="en-US" dirty="0"/>
              <a:t>– What is the workshop about? (~10 </a:t>
            </a:r>
            <a:r>
              <a:rPr lang="en-US"/>
              <a:t>min)</a:t>
            </a:r>
          </a:p>
          <a:p>
            <a:endParaRPr lang="en-US"/>
          </a:p>
          <a:p>
            <a:r>
              <a:rPr lang="en-US"/>
              <a:t>Identify a possible runbook for auto-remediation (~15 min)</a:t>
            </a:r>
          </a:p>
          <a:p>
            <a:r>
              <a:rPr lang="de-AT"/>
              <a:t>W</a:t>
            </a:r>
            <a:r>
              <a:rPr lang="en-US"/>
              <a:t>rite a runbook for auto-remediation (~30 min)</a:t>
            </a:r>
          </a:p>
          <a:p>
            <a:r>
              <a:rPr lang="de-AT"/>
              <a:t>S</a:t>
            </a:r>
            <a:r>
              <a:rPr lang="en-US"/>
              <a:t>et up the automation platform (Ansible Tower) (~ 30 min)</a:t>
            </a:r>
          </a:p>
          <a:p>
            <a:r>
              <a:rPr lang="de-AT"/>
              <a:t>Connect the automation platform with Dynatrace (~ 30 min)</a:t>
            </a:r>
          </a:p>
          <a:p>
            <a:r>
              <a:rPr lang="de-AT"/>
              <a:t>Deploy a sample app and test integration (~ 30 min)</a:t>
            </a:r>
          </a:p>
          <a:p>
            <a:pPr lvl="1"/>
            <a:r>
              <a:rPr lang="de-AT"/>
              <a:t>Healthy vs broken version</a:t>
            </a:r>
          </a:p>
          <a:p>
            <a:pPr lvl="1"/>
            <a:r>
              <a:rPr lang="de-AT"/>
              <a:t>Automated rollback to broken version</a:t>
            </a:r>
          </a:p>
          <a:p>
            <a:endParaRPr lang="en-US" dirty="0"/>
          </a:p>
          <a:p>
            <a:r>
              <a:rPr lang="en-US"/>
              <a:t>Recap </a:t>
            </a:r>
            <a:r>
              <a:rPr lang="en-US" dirty="0"/>
              <a:t>(~15 min)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715DA-702C-4578-AEDD-0C948923440D}"/>
              </a:ext>
            </a:extLst>
          </p:cNvPr>
          <p:cNvGrpSpPr/>
          <p:nvPr/>
        </p:nvGrpSpPr>
        <p:grpSpPr>
          <a:xfrm>
            <a:off x="8345168" y="2811751"/>
            <a:ext cx="3148334" cy="2562196"/>
            <a:chOff x="1152360" y="685079"/>
            <a:chExt cx="7851600" cy="6238440"/>
          </a:xfrm>
          <a:solidFill>
            <a:schemeClr val="accent1"/>
          </a:solidFill>
        </p:grpSpPr>
        <p:sp>
          <p:nvSpPr>
            <p:cNvPr id="5" name="Freeform: Shape 1">
              <a:extLst>
                <a:ext uri="{FF2B5EF4-FFF2-40B4-BE49-F238E27FC236}">
                  <a16:creationId xmlns:a16="http://schemas.microsoft.com/office/drawing/2014/main" id="{9B0EC96C-1DC1-4227-9351-CF1629651FC4}"/>
                </a:ext>
              </a:extLst>
            </p:cNvPr>
            <p:cNvSpPr/>
            <p:nvPr/>
          </p:nvSpPr>
          <p:spPr>
            <a:xfrm>
              <a:off x="1152360" y="685079"/>
              <a:ext cx="7004520" cy="4271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58" h="11866">
                  <a:moveTo>
                    <a:pt x="19198" y="0"/>
                  </a:moveTo>
                  <a:lnTo>
                    <a:pt x="260" y="0"/>
                  </a:lnTo>
                  <a:cubicBezTo>
                    <a:pt x="117" y="0"/>
                    <a:pt x="0" y="117"/>
                    <a:pt x="0" y="260"/>
                  </a:cubicBezTo>
                  <a:lnTo>
                    <a:pt x="0" y="11606"/>
                  </a:lnTo>
                  <a:cubicBezTo>
                    <a:pt x="0" y="11749"/>
                    <a:pt x="117" y="11866"/>
                    <a:pt x="260" y="11866"/>
                  </a:cubicBezTo>
                  <a:lnTo>
                    <a:pt x="19198" y="11866"/>
                  </a:lnTo>
                  <a:cubicBezTo>
                    <a:pt x="19341" y="11866"/>
                    <a:pt x="19458" y="11749"/>
                    <a:pt x="19458" y="11606"/>
                  </a:cubicBezTo>
                  <a:lnTo>
                    <a:pt x="19458" y="260"/>
                  </a:lnTo>
                  <a:cubicBezTo>
                    <a:pt x="19458" y="117"/>
                    <a:pt x="19341" y="0"/>
                    <a:pt x="19198" y="0"/>
                  </a:cubicBezTo>
                  <a:close/>
                  <a:moveTo>
                    <a:pt x="260" y="11606"/>
                  </a:moveTo>
                  <a:lnTo>
                    <a:pt x="19198" y="11606"/>
                  </a:lnTo>
                  <a:lnTo>
                    <a:pt x="19198" y="260"/>
                  </a:lnTo>
                  <a:lnTo>
                    <a:pt x="260" y="26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" name="Freeform: Shape 2">
              <a:extLst>
                <a:ext uri="{FF2B5EF4-FFF2-40B4-BE49-F238E27FC236}">
                  <a16:creationId xmlns:a16="http://schemas.microsoft.com/office/drawing/2014/main" id="{686E81CF-847E-48F8-B04A-C21786F12B90}"/>
                </a:ext>
              </a:extLst>
            </p:cNvPr>
            <p:cNvSpPr/>
            <p:nvPr/>
          </p:nvSpPr>
          <p:spPr>
            <a:xfrm>
              <a:off x="6131880" y="1044359"/>
              <a:ext cx="2872080" cy="5879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9" h="16332">
                  <a:moveTo>
                    <a:pt x="5569" y="1"/>
                  </a:moveTo>
                  <a:cubicBezTo>
                    <a:pt x="4572" y="33"/>
                    <a:pt x="3789" y="866"/>
                    <a:pt x="3820" y="1863"/>
                  </a:cubicBezTo>
                  <a:cubicBezTo>
                    <a:pt x="3852" y="2860"/>
                    <a:pt x="4686" y="3642"/>
                    <a:pt x="5683" y="3611"/>
                  </a:cubicBezTo>
                  <a:cubicBezTo>
                    <a:pt x="6680" y="3580"/>
                    <a:pt x="7463" y="2746"/>
                    <a:pt x="7431" y="1749"/>
                  </a:cubicBezTo>
                  <a:cubicBezTo>
                    <a:pt x="7400" y="752"/>
                    <a:pt x="6566" y="-30"/>
                    <a:pt x="5569" y="1"/>
                  </a:cubicBezTo>
                  <a:close/>
                  <a:moveTo>
                    <a:pt x="4172" y="1256"/>
                  </a:moveTo>
                  <a:cubicBezTo>
                    <a:pt x="4054" y="1311"/>
                    <a:pt x="4003" y="1452"/>
                    <a:pt x="4058" y="1570"/>
                  </a:cubicBezTo>
                  <a:cubicBezTo>
                    <a:pt x="4113" y="1688"/>
                    <a:pt x="4253" y="1739"/>
                    <a:pt x="4371" y="1684"/>
                  </a:cubicBezTo>
                  <a:cubicBezTo>
                    <a:pt x="4490" y="1629"/>
                    <a:pt x="4541" y="1489"/>
                    <a:pt x="4486" y="1371"/>
                  </a:cubicBezTo>
                  <a:cubicBezTo>
                    <a:pt x="4431" y="1253"/>
                    <a:pt x="4290" y="1201"/>
                    <a:pt x="4172" y="1256"/>
                  </a:cubicBezTo>
                  <a:close/>
                  <a:moveTo>
                    <a:pt x="3565" y="4927"/>
                  </a:moveTo>
                  <a:lnTo>
                    <a:pt x="3566" y="4927"/>
                  </a:lnTo>
                  <a:cubicBezTo>
                    <a:pt x="3577" y="4559"/>
                    <a:pt x="3879" y="4264"/>
                    <a:pt x="4249" y="4264"/>
                  </a:cubicBezTo>
                  <a:lnTo>
                    <a:pt x="4504" y="4264"/>
                  </a:lnTo>
                  <a:lnTo>
                    <a:pt x="7040" y="4264"/>
                  </a:lnTo>
                  <a:lnTo>
                    <a:pt x="7294" y="4264"/>
                  </a:lnTo>
                  <a:cubicBezTo>
                    <a:pt x="7665" y="4264"/>
                    <a:pt x="7967" y="4559"/>
                    <a:pt x="7978" y="4927"/>
                  </a:cubicBezTo>
                  <a:lnTo>
                    <a:pt x="7979" y="4927"/>
                  </a:lnTo>
                  <a:lnTo>
                    <a:pt x="7979" y="10747"/>
                  </a:lnTo>
                  <a:lnTo>
                    <a:pt x="7961" y="10747"/>
                  </a:lnTo>
                  <a:lnTo>
                    <a:pt x="7961" y="15326"/>
                  </a:lnTo>
                  <a:cubicBezTo>
                    <a:pt x="7961" y="15882"/>
                    <a:pt x="7554" y="16332"/>
                    <a:pt x="6955" y="16332"/>
                  </a:cubicBezTo>
                  <a:cubicBezTo>
                    <a:pt x="6355" y="16332"/>
                    <a:pt x="5949" y="15873"/>
                    <a:pt x="5949" y="15326"/>
                  </a:cubicBezTo>
                  <a:lnTo>
                    <a:pt x="5949" y="10747"/>
                  </a:lnTo>
                  <a:lnTo>
                    <a:pt x="5582" y="10747"/>
                  </a:lnTo>
                  <a:lnTo>
                    <a:pt x="5582" y="15326"/>
                  </a:lnTo>
                  <a:cubicBezTo>
                    <a:pt x="5582" y="15882"/>
                    <a:pt x="5175" y="16332"/>
                    <a:pt x="4576" y="16332"/>
                  </a:cubicBezTo>
                  <a:cubicBezTo>
                    <a:pt x="3976" y="16332"/>
                    <a:pt x="3570" y="15873"/>
                    <a:pt x="3570" y="15326"/>
                  </a:cubicBezTo>
                  <a:lnTo>
                    <a:pt x="3570" y="10747"/>
                  </a:lnTo>
                  <a:lnTo>
                    <a:pt x="3566" y="10747"/>
                  </a:lnTo>
                  <a:close/>
                  <a:moveTo>
                    <a:pt x="1712" y="5646"/>
                  </a:moveTo>
                  <a:cubicBezTo>
                    <a:pt x="1392" y="5973"/>
                    <a:pt x="925" y="5950"/>
                    <a:pt x="626" y="5659"/>
                  </a:cubicBezTo>
                  <a:cubicBezTo>
                    <a:pt x="472" y="5508"/>
                    <a:pt x="240" y="5281"/>
                    <a:pt x="240" y="5281"/>
                  </a:cubicBezTo>
                  <a:cubicBezTo>
                    <a:pt x="-63" y="4985"/>
                    <a:pt x="-92" y="4523"/>
                    <a:pt x="228" y="4196"/>
                  </a:cubicBezTo>
                  <a:cubicBezTo>
                    <a:pt x="548" y="3869"/>
                    <a:pt x="1015" y="3892"/>
                    <a:pt x="1313" y="4184"/>
                  </a:cubicBezTo>
                  <a:cubicBezTo>
                    <a:pt x="1468" y="4335"/>
                    <a:pt x="1700" y="4561"/>
                    <a:pt x="1700" y="4561"/>
                  </a:cubicBezTo>
                  <a:cubicBezTo>
                    <a:pt x="2003" y="4857"/>
                    <a:pt x="2031" y="5320"/>
                    <a:pt x="1712" y="56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9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4232-2044-45A9-8E28-D831A319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Prerequisites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FBDC-10A8-423C-82E3-578FD3A49D1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AT"/>
              <a:t>AWS account</a:t>
            </a:r>
          </a:p>
          <a:p>
            <a:r>
              <a:rPr lang="de-AT"/>
              <a:t>Ansible Tower license</a:t>
            </a:r>
          </a:p>
          <a:p>
            <a:endParaRPr lang="en-US">
              <a:hlinkClick r:id="rId2"/>
            </a:endParaRPr>
          </a:p>
          <a:p>
            <a:r>
              <a:rPr lang="de-AT"/>
              <a:t>Clone this repo: </a:t>
            </a:r>
            <a:br>
              <a:rPr lang="de-AT"/>
            </a:br>
            <a:r>
              <a:rPr lang="en-US">
                <a:hlinkClick r:id="rId2"/>
              </a:rPr>
              <a:t>https://github.com/dynatrace-innovationlab/remediation-ansible</a:t>
            </a:r>
            <a:r>
              <a:rPr lang="en-US"/>
              <a:t> </a:t>
            </a:r>
          </a:p>
          <a:p>
            <a:endParaRPr lang="de-AT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6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 automatic alt text available.">
            <a:extLst>
              <a:ext uri="{FF2B5EF4-FFF2-40B4-BE49-F238E27FC236}">
                <a16:creationId xmlns:a16="http://schemas.microsoft.com/office/drawing/2014/main" id="{7BBF20A8-E5A4-4129-AA1B-A437B473B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117725"/>
            <a:ext cx="252412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nsible">
            <a:extLst>
              <a:ext uri="{FF2B5EF4-FFF2-40B4-BE49-F238E27FC236}">
                <a16:creationId xmlns:a16="http://schemas.microsoft.com/office/drawing/2014/main" id="{28E46D11-7A89-4880-9514-F8FACD44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31" y="1698625"/>
            <a:ext cx="6152444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862C4B-1B7E-4146-A2C5-F27B586821DF}"/>
              </a:ext>
            </a:extLst>
          </p:cNvPr>
          <p:cNvCxnSpPr/>
          <p:nvPr/>
        </p:nvCxnSpPr>
        <p:spPr>
          <a:xfrm>
            <a:off x="2965450" y="2000250"/>
            <a:ext cx="351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8A9A2-6D3F-4B9C-9B11-3CE604A6390B}"/>
              </a:ext>
            </a:extLst>
          </p:cNvPr>
          <p:cNvCxnSpPr>
            <a:cxnSpLocks/>
          </p:cNvCxnSpPr>
          <p:nvPr/>
        </p:nvCxnSpPr>
        <p:spPr>
          <a:xfrm flipH="1">
            <a:off x="2965450" y="2736850"/>
            <a:ext cx="351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BF940F-A548-4501-9696-6A10EF6AF609}"/>
              </a:ext>
            </a:extLst>
          </p:cNvPr>
          <p:cNvCxnSpPr>
            <a:cxnSpLocks/>
          </p:cNvCxnSpPr>
          <p:nvPr/>
        </p:nvCxnSpPr>
        <p:spPr>
          <a:xfrm flipH="1">
            <a:off x="2965450" y="3352800"/>
            <a:ext cx="351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503C6B-CED9-464E-9449-17E81E3B8E6A}"/>
              </a:ext>
            </a:extLst>
          </p:cNvPr>
          <p:cNvCxnSpPr>
            <a:cxnSpLocks/>
          </p:cNvCxnSpPr>
          <p:nvPr/>
        </p:nvCxnSpPr>
        <p:spPr>
          <a:xfrm flipH="1">
            <a:off x="2965450" y="5403850"/>
            <a:ext cx="351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11C7BC-C362-4213-894E-93507A031F4A}"/>
              </a:ext>
            </a:extLst>
          </p:cNvPr>
          <p:cNvSpPr txBox="1"/>
          <p:nvPr/>
        </p:nvSpPr>
        <p:spPr>
          <a:xfrm>
            <a:off x="3197225" y="1516069"/>
            <a:ext cx="3048000" cy="4317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>
                <a:latin typeface="Calibri Light" charset="0"/>
                <a:ea typeface="Calibri Light" charset="0"/>
                <a:cs typeface="Calibri Light" charset="0"/>
              </a:rPr>
              <a:t>Send problem notification</a:t>
            </a: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33D6D-F190-4384-8F18-14E21FA7C559}"/>
              </a:ext>
            </a:extLst>
          </p:cNvPr>
          <p:cNvSpPr txBox="1"/>
          <p:nvPr/>
        </p:nvSpPr>
        <p:spPr>
          <a:xfrm>
            <a:off x="3197225" y="2314594"/>
            <a:ext cx="3048000" cy="4317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>
                <a:latin typeface="Calibri Light" charset="0"/>
                <a:ea typeface="Calibri Light" charset="0"/>
                <a:cs typeface="Calibri Light" charset="0"/>
              </a:rPr>
              <a:t>Fetch additional information</a:t>
            </a: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9356A-9B6F-4D0A-ACCF-F2E8709B8C7C}"/>
              </a:ext>
            </a:extLst>
          </p:cNvPr>
          <p:cNvSpPr txBox="1"/>
          <p:nvPr/>
        </p:nvSpPr>
        <p:spPr>
          <a:xfrm>
            <a:off x="3197225" y="3019431"/>
            <a:ext cx="3048000" cy="4317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>
                <a:latin typeface="Calibri Light" charset="0"/>
                <a:ea typeface="Calibri Light" charset="0"/>
                <a:cs typeface="Calibri Light" charset="0"/>
              </a:rPr>
              <a:t>Push comment</a:t>
            </a: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5B688-C9F5-48BF-BCC2-2C582AD179B4}"/>
              </a:ext>
            </a:extLst>
          </p:cNvPr>
          <p:cNvSpPr txBox="1"/>
          <p:nvPr/>
        </p:nvSpPr>
        <p:spPr>
          <a:xfrm>
            <a:off x="3197225" y="4959356"/>
            <a:ext cx="3048000" cy="4317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>
                <a:latin typeface="Calibri Light" charset="0"/>
                <a:ea typeface="Calibri Light" charset="0"/>
                <a:cs typeface="Calibri Light" charset="0"/>
              </a:rPr>
              <a:t>Push comment</a:t>
            </a: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C28B7-2A65-468E-B2AB-55864B178C0D}"/>
              </a:ext>
            </a:extLst>
          </p:cNvPr>
          <p:cNvSpPr txBox="1"/>
          <p:nvPr/>
        </p:nvSpPr>
        <p:spPr>
          <a:xfrm>
            <a:off x="3197225" y="4413244"/>
            <a:ext cx="3048000" cy="43178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de-AT">
                <a:latin typeface="Calibri Light" charset="0"/>
                <a:ea typeface="Calibri Light" charset="0"/>
                <a:cs typeface="Calibri Light" charset="0"/>
              </a:rPr>
              <a:t>Execution remediation</a:t>
            </a:r>
            <a:endParaRPr lang="en-US">
              <a:latin typeface="Calibri Light" charset="0"/>
              <a:ea typeface="Calibri Light" charset="0"/>
              <a:cs typeface="Calibri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00264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master">
  <a:themeElements>
    <a:clrScheme name="dynatrace_colors_0816">
      <a:dk1>
        <a:srgbClr val="454646"/>
      </a:dk1>
      <a:lt1>
        <a:srgbClr val="FFFFFF"/>
      </a:lt1>
      <a:dk2>
        <a:srgbClr val="898989"/>
      </a:dk2>
      <a:lt2>
        <a:srgbClr val="FFFFFF"/>
      </a:lt2>
      <a:accent1>
        <a:srgbClr val="00A6FB"/>
      </a:accent1>
      <a:accent2>
        <a:srgbClr val="00B9CC"/>
      </a:accent2>
      <a:accent3>
        <a:srgbClr val="7DC540"/>
      </a:accent3>
      <a:accent4>
        <a:srgbClr val="9355B7"/>
      </a:accent4>
      <a:accent5>
        <a:srgbClr val="DC172A"/>
      </a:accent5>
      <a:accent6>
        <a:srgbClr val="EF651F"/>
      </a:accent6>
      <a:hlink>
        <a:srgbClr val="00A1B2"/>
      </a:hlink>
      <a:folHlink>
        <a:srgbClr val="005559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Calibri Light" charset="0"/>
            <a:ea typeface="Calibri Light" charset="0"/>
            <a:cs typeface="Calibri Light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rmAutofit/>
      </a:bodyPr>
      <a:lstStyle>
        <a:defPPr>
          <a:lnSpc>
            <a:spcPct val="120000"/>
          </a:lnSpc>
          <a:defRPr smtClean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B2B996D-8266-FA47-84A4-579295266FD8}" vid="{9FFD41F2-EAD7-E748-A336-71D3C6D948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_dynatrace_template_02_2017</Template>
  <TotalTime>7517</TotalTime>
  <Words>116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Liberation Sans</vt:lpstr>
      <vt:lpstr>Verdana</vt:lpstr>
      <vt:lpstr>Wingdings</vt:lpstr>
      <vt:lpstr>master_master</vt:lpstr>
      <vt:lpstr>Runbook automation</vt:lpstr>
      <vt:lpstr>Outline (for 3 hrs)</vt:lpstr>
      <vt:lpstr>Prerequisites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Etzlstorfer, Juergen</dc:creator>
  <cp:lastModifiedBy>Etzlstorfer, Juergen</cp:lastModifiedBy>
  <cp:revision>39</cp:revision>
  <cp:lastPrinted>2016-08-25T08:30:24Z</cp:lastPrinted>
  <dcterms:created xsi:type="dcterms:W3CDTF">2018-04-09T08:30:53Z</dcterms:created>
  <dcterms:modified xsi:type="dcterms:W3CDTF">2018-08-02T06:58:55Z</dcterms:modified>
</cp:coreProperties>
</file>