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3" r:id="rId3"/>
    <p:sldId id="256" r:id="rId4"/>
    <p:sldId id="264" r:id="rId5"/>
    <p:sldId id="262" r:id="rId6"/>
    <p:sldId id="268" r:id="rId7"/>
    <p:sldId id="266" r:id="rId8"/>
    <p:sldId id="272" r:id="rId9"/>
    <p:sldId id="269" r:id="rId10"/>
    <p:sldId id="277" r:id="rId11"/>
    <p:sldId id="276" r:id="rId12"/>
    <p:sldId id="265" r:id="rId13"/>
    <p:sldId id="271" r:id="rId14"/>
    <p:sldId id="257" r:id="rId15"/>
    <p:sldId id="273" r:id="rId16"/>
    <p:sldId id="267" r:id="rId17"/>
    <p:sldId id="274" r:id="rId18"/>
    <p:sldId id="258" r:id="rId19"/>
    <p:sldId id="259" r:id="rId20"/>
    <p:sldId id="275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2" autoAdjust="0"/>
    <p:restoredTop sz="96525" autoAdjust="0"/>
  </p:normalViewPr>
  <p:slideViewPr>
    <p:cSldViewPr snapToGrid="0">
      <p:cViewPr varScale="1">
        <p:scale>
          <a:sx n="83" d="100"/>
          <a:sy n="83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F87C4-01BD-45EA-84A3-502F8F12EAD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0A64-5559-497E-BA7D-7A5C0468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40A64-5559-497E-BA7D-7A5C0468C4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3481-4A1A-4A73-B9B4-75D30DB6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2CAFA-3409-4025-B663-82096344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12BC3-501D-442D-BF8D-FE936E3C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DDDF8-B87D-4187-B616-B573D24B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0959A-90B3-4FB2-BAC4-60E94954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3556-7729-4C58-8695-A391CB48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741B6-920B-4988-8BE1-519A0AF2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23B81-0D45-4D1E-BA07-DCD1BC2D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D76BC-20C3-479F-A5B1-5F33FB4B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23938-854B-4873-A320-94DBAD20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67AA25-C0FB-4B5A-9D60-A0C1449C2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99CBF-8C7F-405C-A8E5-3CD0BAA74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07908-19D5-46DE-ACCA-925F913C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7FA3A-8264-464F-8135-7FDF21B6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B3DD0-2149-4C8C-ABF5-6262A0DB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9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C6C7-6F18-4A23-9DD9-980CA908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32708-7373-4B43-9184-47AECFF1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EF615-FFE5-4885-BC36-3FD773A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2853E-DAF2-4ECB-AC87-C719C41B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5712F-9610-41F5-B809-5D68C4B3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43842-35AA-4132-BC79-474EE04D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49DAC-5770-45DD-BD43-B56E518C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0961A-B6E5-4C10-9E4A-4E4D9F2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12390-972E-4C34-9AEB-BF02C94B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5CAC6-12CE-404F-90D9-08A2CC2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597B-DDA6-4D7E-BD5A-9DF5C40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A916F-7B54-48EE-A34C-E8F2945D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634F-6F6D-4BA0-BAE6-1DFFD1133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CCA5E-D3A1-46DE-9F97-AA530EE5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76BEC-840F-4E4A-AC13-FC33D7C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9367E-5930-4243-9D1A-7FEE2D9B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27208-36C2-47E7-AE97-C76A3474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ABBF6-379F-4252-B015-1415EA98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D959E-E965-40C9-ADCB-F41AA441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CCD53B-0D04-4778-8512-89A18758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B65D2-4E66-4508-A7A0-9B75A71D6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CB5A4-93F7-460B-B930-148D31C3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473D0-7CE0-4B4C-BA86-DD15CF59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C75AF7-4B83-4DFF-A9E7-0EB65365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FBFC-E696-402E-BDA8-381AED45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ABBA9-4594-4AD1-98CE-79CC236C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D59E23-3602-4D72-86BA-4634AEBA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28077E-2705-473C-941A-BB7DF28E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6E7A0-9BDF-4A02-9DB0-A446BE4D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EA11CE-BA70-4789-80E8-F64ED796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A1FC1-EEB9-4632-875D-E8358E49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A16B-7B57-4F97-89CF-703E1433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D31ED-76B1-4A89-9BEC-8A24BC08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BDFB1-900C-4937-934B-BD9A24B2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307EC-AE70-4976-A5AA-C6AA9472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27806-E57C-49AA-BE17-49295106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73098-FDA8-4FA4-83FA-9F81A3C5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EA30-C651-4908-A1B5-E5708F13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F59685-00A3-4A8E-A9E4-28D46FBE5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5F461-6939-49FF-8B58-2B987AAF1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4972B-D1F2-468A-ADAA-D5F3EF4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299BB-2992-4DB7-9FCC-6FDFE3FE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06E38-3D75-4718-A85C-2FA9A3E0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04D494-1E4B-4E58-84B1-17D72F19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36A91-C6F2-414A-AC7B-4A029712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628B9-9FE1-4CC1-970E-A7853FE2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C0C1-6CF8-4B84-B44D-0F6D7C74C5C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078A-A820-48AC-86FB-C8E920CC3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29552-C427-4317-B98D-AD38E39B8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6F753F-D0F4-4DA4-A085-ABC6A9C2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0"/>
            <a:ext cx="9329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C9D6271A-7955-43B2-A2C8-4772EBA2413E}"/>
              </a:ext>
            </a:extLst>
          </p:cNvPr>
          <p:cNvSpPr/>
          <p:nvPr/>
        </p:nvSpPr>
        <p:spPr>
          <a:xfrm>
            <a:off x="6096000" y="242661"/>
            <a:ext cx="451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 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（状态扩增版）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94D5227-08EF-4E4B-A198-695D6C547A77}"/>
              </a:ext>
            </a:extLst>
          </p:cNvPr>
          <p:cNvSpPr/>
          <p:nvPr/>
        </p:nvSpPr>
        <p:spPr>
          <a:xfrm>
            <a:off x="1186576" y="91364"/>
            <a:ext cx="3783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：总共有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种使用两个符号组成的运算符</a:t>
            </a: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71EF022-C006-43C8-87F0-DBDFB853DDCF}"/>
              </a:ext>
            </a:extLst>
          </p:cNvPr>
          <p:cNvSpPr/>
          <p:nvPr/>
        </p:nvSpPr>
        <p:spPr>
          <a:xfrm>
            <a:off x="1186576" y="6459348"/>
            <a:ext cx="627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备注：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"op-{\/}"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"delimiter"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是字符的集合，后面的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"[^\*]"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也是，根据实际需要修改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B51566-4851-40AA-A54A-81543E690D41}"/>
              </a:ext>
            </a:extLst>
          </p:cNvPr>
          <p:cNvSpPr/>
          <p:nvPr/>
        </p:nvSpPr>
        <p:spPr>
          <a:xfrm>
            <a:off x="1568467" y="5947638"/>
            <a:ext cx="428126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26AD714-0A69-4B4F-9140-2719FA76EDDE}"/>
              </a:ext>
            </a:extLst>
          </p:cNvPr>
          <p:cNvSpPr/>
          <p:nvPr/>
        </p:nvSpPr>
        <p:spPr>
          <a:xfrm>
            <a:off x="4888165" y="4803462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DA1A1BB-E4F9-413F-9789-1559155DBE17}"/>
              </a:ext>
            </a:extLst>
          </p:cNvPr>
          <p:cNvSpPr/>
          <p:nvPr/>
        </p:nvSpPr>
        <p:spPr>
          <a:xfrm>
            <a:off x="4135506" y="5006712"/>
            <a:ext cx="728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4A16730-2E6F-4CF2-A038-350719730A9F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5347845" y="4919801"/>
            <a:ext cx="50189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71BF6E3F-7C52-40F4-A663-61845B137C5C}"/>
              </a:ext>
            </a:extLst>
          </p:cNvPr>
          <p:cNvSpPr/>
          <p:nvPr/>
        </p:nvSpPr>
        <p:spPr>
          <a:xfrm>
            <a:off x="5849736" y="4803462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4AA26C1-44B4-47B8-9F78-AF2F0A36071D}"/>
              </a:ext>
            </a:extLst>
          </p:cNvPr>
          <p:cNvSpPr/>
          <p:nvPr/>
        </p:nvSpPr>
        <p:spPr>
          <a:xfrm>
            <a:off x="5253116" y="5006712"/>
            <a:ext cx="748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35A4761E-CABC-419E-BC7C-3D597D22D446}"/>
              </a:ext>
            </a:extLst>
          </p:cNvPr>
          <p:cNvCxnSpPr>
            <a:cxnSpLocks/>
            <a:stCxn id="85" idx="3"/>
            <a:endCxn id="85" idx="1"/>
          </p:cNvCxnSpPr>
          <p:nvPr/>
        </p:nvCxnSpPr>
        <p:spPr>
          <a:xfrm flipH="1">
            <a:off x="5849736" y="4919801"/>
            <a:ext cx="459680" cy="12700"/>
          </a:xfrm>
          <a:prstGeom prst="curvedConnector5">
            <a:avLst>
              <a:gd name="adj1" fmla="val -13562"/>
              <a:gd name="adj2" fmla="val -3502126"/>
              <a:gd name="adj3" fmla="val 1189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A56C8383-A9F0-4A7D-90A0-C8167B036E27}"/>
              </a:ext>
            </a:extLst>
          </p:cNvPr>
          <p:cNvSpPr/>
          <p:nvPr/>
        </p:nvSpPr>
        <p:spPr>
          <a:xfrm>
            <a:off x="5627590" y="4226015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0AC8178-E6FE-4D15-9B9A-84AC33CC6063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 flipV="1">
            <a:off x="6309416" y="4918621"/>
            <a:ext cx="698308" cy="11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DC98FBDE-211E-4C77-9106-66F8549DEC98}"/>
              </a:ext>
            </a:extLst>
          </p:cNvPr>
          <p:cNvSpPr/>
          <p:nvPr/>
        </p:nvSpPr>
        <p:spPr>
          <a:xfrm>
            <a:off x="7007724" y="4802282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D170C33B-17BD-49B5-8E5E-E1B059BB1ABF}"/>
              </a:ext>
            </a:extLst>
          </p:cNvPr>
          <p:cNvCxnSpPr>
            <a:cxnSpLocks/>
            <a:stCxn id="90" idx="3"/>
            <a:endCxn id="90" idx="1"/>
          </p:cNvCxnSpPr>
          <p:nvPr/>
        </p:nvCxnSpPr>
        <p:spPr>
          <a:xfrm flipH="1">
            <a:off x="7007724" y="4918621"/>
            <a:ext cx="459680" cy="12700"/>
          </a:xfrm>
          <a:prstGeom prst="curvedConnector5">
            <a:avLst>
              <a:gd name="adj1" fmla="val -22604"/>
              <a:gd name="adj2" fmla="val -3698488"/>
              <a:gd name="adj3" fmla="val 13164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7B94785B-1702-4299-8CBE-9C996FB99C59}"/>
              </a:ext>
            </a:extLst>
          </p:cNvPr>
          <p:cNvSpPr/>
          <p:nvPr/>
        </p:nvSpPr>
        <p:spPr>
          <a:xfrm>
            <a:off x="6276725" y="4931321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7A221BA6-66B7-4533-8FB7-19BF6293A868}"/>
              </a:ext>
            </a:extLst>
          </p:cNvPr>
          <p:cNvCxnSpPr>
            <a:cxnSpLocks/>
            <a:stCxn id="90" idx="2"/>
            <a:endCxn id="85" idx="2"/>
          </p:cNvCxnSpPr>
          <p:nvPr/>
        </p:nvCxnSpPr>
        <p:spPr>
          <a:xfrm rot="5400000">
            <a:off x="6657980" y="4456556"/>
            <a:ext cx="1180" cy="1157988"/>
          </a:xfrm>
          <a:prstGeom prst="curvedConnector3">
            <a:avLst>
              <a:gd name="adj1" fmla="val 19472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D0D08D3-A41A-4145-A6F5-DBA15434FB26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>
            <a:off x="7467404" y="4918621"/>
            <a:ext cx="611080" cy="85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D7C95A1E-F0E3-4C2D-9754-7DB0BB882C32}"/>
              </a:ext>
            </a:extLst>
          </p:cNvPr>
          <p:cNvSpPr/>
          <p:nvPr/>
        </p:nvSpPr>
        <p:spPr>
          <a:xfrm>
            <a:off x="8078484" y="4810830"/>
            <a:ext cx="459680" cy="232678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8E23767-D812-48E0-8252-963AC15A5B32}"/>
              </a:ext>
            </a:extLst>
          </p:cNvPr>
          <p:cNvSpPr/>
          <p:nvPr/>
        </p:nvSpPr>
        <p:spPr>
          <a:xfrm>
            <a:off x="7421935" y="4999441"/>
            <a:ext cx="762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DDC81EC-34F2-458E-AFB0-625C010128DD}"/>
              </a:ext>
            </a:extLst>
          </p:cNvPr>
          <p:cNvSpPr/>
          <p:nvPr/>
        </p:nvSpPr>
        <p:spPr>
          <a:xfrm>
            <a:off x="4135506" y="3076489"/>
            <a:ext cx="487137" cy="207203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D9CA405-2006-44FC-8933-FFFAE217EC68}"/>
              </a:ext>
            </a:extLst>
          </p:cNvPr>
          <p:cNvSpPr/>
          <p:nvPr/>
        </p:nvSpPr>
        <p:spPr>
          <a:xfrm>
            <a:off x="5231886" y="2182388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9DEAE67-95A2-4413-AD51-54E3F1D7788C}"/>
              </a:ext>
            </a:extLst>
          </p:cNvPr>
          <p:cNvSpPr/>
          <p:nvPr/>
        </p:nvSpPr>
        <p:spPr>
          <a:xfrm>
            <a:off x="6430042" y="3396637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s16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BD6BD78-45FC-4E4A-8DDF-276C48C7A6AB}"/>
              </a:ext>
            </a:extLst>
          </p:cNvPr>
          <p:cNvSpPr/>
          <p:nvPr/>
        </p:nvSpPr>
        <p:spPr>
          <a:xfrm>
            <a:off x="5009026" y="3141956"/>
            <a:ext cx="6190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%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8C63D76-E18A-4E43-967E-FA466F7290DF}"/>
              </a:ext>
            </a:extLst>
          </p:cNvPr>
          <p:cNvSpPr/>
          <p:nvPr/>
        </p:nvSpPr>
        <p:spPr>
          <a:xfrm>
            <a:off x="4452888" y="2841771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B52B45DD-3AD5-4AA4-9EDB-0B80C30BC726}"/>
              </a:ext>
            </a:extLst>
          </p:cNvPr>
          <p:cNvSpPr/>
          <p:nvPr/>
        </p:nvSpPr>
        <p:spPr>
          <a:xfrm>
            <a:off x="5849736" y="2842694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971795C5-79D8-440F-A711-D5950135DBD3}"/>
              </a:ext>
            </a:extLst>
          </p:cNvPr>
          <p:cNvCxnSpPr>
            <a:cxnSpLocks/>
            <a:stCxn id="106" idx="0"/>
            <a:endCxn id="176" idx="1"/>
          </p:cNvCxnSpPr>
          <p:nvPr/>
        </p:nvCxnSpPr>
        <p:spPr>
          <a:xfrm rot="5400000" flipH="1" flipV="1">
            <a:off x="4711821" y="2556425"/>
            <a:ext cx="18731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34C465DE-3969-4BD0-9BDC-931FD16328ED}"/>
              </a:ext>
            </a:extLst>
          </p:cNvPr>
          <p:cNvSpPr/>
          <p:nvPr/>
        </p:nvSpPr>
        <p:spPr>
          <a:xfrm>
            <a:off x="5231886" y="2488158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DD2ED7EF-E966-4ADE-8E42-50F53BD6A448}"/>
              </a:ext>
            </a:extLst>
          </p:cNvPr>
          <p:cNvCxnSpPr>
            <a:cxnSpLocks/>
            <a:stCxn id="106" idx="0"/>
            <a:endCxn id="161" idx="1"/>
          </p:cNvCxnSpPr>
          <p:nvPr/>
        </p:nvCxnSpPr>
        <p:spPr>
          <a:xfrm rot="5400000" flipH="1" flipV="1">
            <a:off x="4558935" y="2403539"/>
            <a:ext cx="49309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EE80F71A-AAB7-4FDC-BBA0-205A3E403869}"/>
              </a:ext>
            </a:extLst>
          </p:cNvPr>
          <p:cNvSpPr/>
          <p:nvPr/>
        </p:nvSpPr>
        <p:spPr>
          <a:xfrm>
            <a:off x="4452888" y="2540303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C0AD90-0C80-48D8-BCDF-96A4FDD1E837}"/>
              </a:ext>
            </a:extLst>
          </p:cNvPr>
          <p:cNvSpPr/>
          <p:nvPr/>
        </p:nvSpPr>
        <p:spPr>
          <a:xfrm>
            <a:off x="5849736" y="2541073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4C945BF-A7CD-4378-8B8B-6E5EF654FD26}"/>
              </a:ext>
            </a:extLst>
          </p:cNvPr>
          <p:cNvSpPr/>
          <p:nvPr/>
        </p:nvSpPr>
        <p:spPr>
          <a:xfrm>
            <a:off x="5231886" y="339981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s10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452319D3-6A6A-45BE-BF52-A0F4D0625D27}"/>
              </a:ext>
            </a:extLst>
          </p:cNvPr>
          <p:cNvCxnSpPr>
            <a:cxnSpLocks/>
            <a:stCxn id="106" idx="2"/>
            <a:endCxn id="165" idx="1"/>
          </p:cNvCxnSpPr>
          <p:nvPr/>
        </p:nvCxnSpPr>
        <p:spPr>
          <a:xfrm rot="16200000" flipH="1">
            <a:off x="4699801" y="2962965"/>
            <a:ext cx="21135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622517BC-EF6A-47D4-9DE5-BB36A315BDE5}"/>
              </a:ext>
            </a:extLst>
          </p:cNvPr>
          <p:cNvSpPr/>
          <p:nvPr/>
        </p:nvSpPr>
        <p:spPr>
          <a:xfrm>
            <a:off x="4449602" y="3513512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21AC2B2-3B9F-4906-9AEC-1D943DEA8663}"/>
              </a:ext>
            </a:extLst>
          </p:cNvPr>
          <p:cNvSpPr/>
          <p:nvPr/>
        </p:nvSpPr>
        <p:spPr>
          <a:xfrm>
            <a:off x="5806743" y="3485697"/>
            <a:ext cx="673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6BA4036E-A573-4077-BCEA-2FC4FE56203F}"/>
              </a:ext>
            </a:extLst>
          </p:cNvPr>
          <p:cNvSpPr/>
          <p:nvPr/>
        </p:nvSpPr>
        <p:spPr>
          <a:xfrm>
            <a:off x="4427520" y="3746264"/>
            <a:ext cx="12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delimiter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BE60CAAB-CF76-4435-B0C3-1D0AE2461ADC}"/>
              </a:ext>
            </a:extLst>
          </p:cNvPr>
          <p:cNvCxnSpPr>
            <a:cxnSpLocks/>
            <a:stCxn id="106" idx="2"/>
            <a:endCxn id="82" idx="1"/>
          </p:cNvCxnSpPr>
          <p:nvPr/>
        </p:nvCxnSpPr>
        <p:spPr>
          <a:xfrm rot="16200000" flipH="1">
            <a:off x="3815566" y="3847201"/>
            <a:ext cx="1636109" cy="50909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10156DEA-23A6-4E5C-BF1A-8DAFF4582D63}"/>
              </a:ext>
            </a:extLst>
          </p:cNvPr>
          <p:cNvSpPr/>
          <p:nvPr/>
        </p:nvSpPr>
        <p:spPr>
          <a:xfrm>
            <a:off x="5078319" y="4008549"/>
            <a:ext cx="1040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5BAB4B4-CEF2-4FF7-8454-40CAA5D2D7D7}"/>
              </a:ext>
            </a:extLst>
          </p:cNvPr>
          <p:cNvSpPr/>
          <p:nvPr/>
        </p:nvSpPr>
        <p:spPr>
          <a:xfrm>
            <a:off x="77630" y="3118770"/>
            <a:ext cx="500318" cy="169940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s11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EA73091-FD8D-4775-B2F9-76596AD3D8F6}"/>
              </a:ext>
            </a:extLst>
          </p:cNvPr>
          <p:cNvSpPr/>
          <p:nvPr/>
        </p:nvSpPr>
        <p:spPr>
          <a:xfrm>
            <a:off x="6846820" y="4212432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BBDF34E-4EFF-4F73-93DE-F81E06514783}"/>
              </a:ext>
            </a:extLst>
          </p:cNvPr>
          <p:cNvSpPr/>
          <p:nvPr/>
        </p:nvSpPr>
        <p:spPr>
          <a:xfrm>
            <a:off x="6226882" y="5244281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5E76977-8673-4CF4-AE1A-6E2F0E7167F4}"/>
              </a:ext>
            </a:extLst>
          </p:cNvPr>
          <p:cNvSpPr/>
          <p:nvPr/>
        </p:nvSpPr>
        <p:spPr>
          <a:xfrm>
            <a:off x="5231886" y="2793930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F7FE762-CDA6-4D15-BBF3-DF7DE3D8A946}"/>
              </a:ext>
            </a:extLst>
          </p:cNvPr>
          <p:cNvCxnSpPr>
            <a:cxnSpLocks/>
            <a:stCxn id="106" idx="0"/>
            <a:endCxn id="113" idx="1"/>
          </p:cNvCxnSpPr>
          <p:nvPr/>
        </p:nvCxnSpPr>
        <p:spPr>
          <a:xfrm rot="5400000" flipH="1" flipV="1">
            <a:off x="4406050" y="2250654"/>
            <a:ext cx="79886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6F248933-E791-4100-930E-BDAA40B1FF11}"/>
              </a:ext>
            </a:extLst>
          </p:cNvPr>
          <p:cNvSpPr/>
          <p:nvPr/>
        </p:nvSpPr>
        <p:spPr>
          <a:xfrm>
            <a:off x="4452888" y="2238834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&gt;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1A14032C-19F4-40D1-AF8A-34866E98F081}"/>
              </a:ext>
            </a:extLst>
          </p:cNvPr>
          <p:cNvSpPr/>
          <p:nvPr/>
        </p:nvSpPr>
        <p:spPr>
          <a:xfrm>
            <a:off x="5849736" y="2239450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996BF566-A8FB-41BF-A9D2-AAC816036F53}"/>
              </a:ext>
            </a:extLst>
          </p:cNvPr>
          <p:cNvSpPr/>
          <p:nvPr/>
        </p:nvSpPr>
        <p:spPr>
          <a:xfrm>
            <a:off x="5231886" y="1876618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s6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208201E-A22B-4D66-B518-08558A45B598}"/>
              </a:ext>
            </a:extLst>
          </p:cNvPr>
          <p:cNvSpPr/>
          <p:nvPr/>
        </p:nvSpPr>
        <p:spPr>
          <a:xfrm>
            <a:off x="4452888" y="1937365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&lt;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3D9C165C-F72E-43BA-97E4-0DC1C8761CE9}"/>
              </a:ext>
            </a:extLst>
          </p:cNvPr>
          <p:cNvSpPr/>
          <p:nvPr/>
        </p:nvSpPr>
        <p:spPr>
          <a:xfrm>
            <a:off x="5849736" y="1937827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F03E5FF8-AF78-44A5-BDE2-D886DF62805B}"/>
              </a:ext>
            </a:extLst>
          </p:cNvPr>
          <p:cNvCxnSpPr>
            <a:cxnSpLocks/>
            <a:stCxn id="106" idx="0"/>
            <a:endCxn id="180" idx="1"/>
          </p:cNvCxnSpPr>
          <p:nvPr/>
        </p:nvCxnSpPr>
        <p:spPr>
          <a:xfrm rot="5400000" flipH="1" flipV="1">
            <a:off x="4253165" y="2097769"/>
            <a:ext cx="110463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矩形 183">
            <a:extLst>
              <a:ext uri="{FF2B5EF4-FFF2-40B4-BE49-F238E27FC236}">
                <a16:creationId xmlns:a16="http://schemas.microsoft.com/office/drawing/2014/main" id="{FD8688F8-27D0-414D-BAD9-CF7BAA403791}"/>
              </a:ext>
            </a:extLst>
          </p:cNvPr>
          <p:cNvSpPr/>
          <p:nvPr/>
        </p:nvSpPr>
        <p:spPr>
          <a:xfrm>
            <a:off x="5231886" y="1570848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s7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6434009-CFA6-4DA8-949C-95748C6FA493}"/>
              </a:ext>
            </a:extLst>
          </p:cNvPr>
          <p:cNvSpPr/>
          <p:nvPr/>
        </p:nvSpPr>
        <p:spPr>
          <a:xfrm>
            <a:off x="4452888" y="1635896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!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04E1FA0-A9E0-4136-9F82-A6152AB358D4}"/>
              </a:ext>
            </a:extLst>
          </p:cNvPr>
          <p:cNvSpPr/>
          <p:nvPr/>
        </p:nvSpPr>
        <p:spPr>
          <a:xfrm>
            <a:off x="5849736" y="1636204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56E4A3B8-E093-4E53-AAF7-5EDDC7A166E8}"/>
              </a:ext>
            </a:extLst>
          </p:cNvPr>
          <p:cNvCxnSpPr>
            <a:cxnSpLocks/>
            <a:stCxn id="106" idx="0"/>
            <a:endCxn id="184" idx="1"/>
          </p:cNvCxnSpPr>
          <p:nvPr/>
        </p:nvCxnSpPr>
        <p:spPr>
          <a:xfrm rot="5400000" flipH="1" flipV="1">
            <a:off x="4100280" y="1944884"/>
            <a:ext cx="141040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64463101-297D-4A16-B202-10E44139027E}"/>
              </a:ext>
            </a:extLst>
          </p:cNvPr>
          <p:cNvSpPr/>
          <p:nvPr/>
        </p:nvSpPr>
        <p:spPr>
          <a:xfrm>
            <a:off x="5231886" y="1265078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s8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29EE819-3A37-4665-9EEA-07F3EDA54260}"/>
              </a:ext>
            </a:extLst>
          </p:cNvPr>
          <p:cNvSpPr/>
          <p:nvPr/>
        </p:nvSpPr>
        <p:spPr>
          <a:xfrm>
            <a:off x="4452888" y="1334427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93BBFEAE-8A97-487A-B8AD-8EE92B3F63DE}"/>
              </a:ext>
            </a:extLst>
          </p:cNvPr>
          <p:cNvSpPr/>
          <p:nvPr/>
        </p:nvSpPr>
        <p:spPr>
          <a:xfrm>
            <a:off x="5849736" y="1334581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71C15BE-B71B-4E7A-BADB-DA8074AE7327}"/>
              </a:ext>
            </a:extLst>
          </p:cNvPr>
          <p:cNvSpPr/>
          <p:nvPr/>
        </p:nvSpPr>
        <p:spPr>
          <a:xfrm>
            <a:off x="5231885" y="954589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s9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51DBDFB3-6B8A-4C02-8787-4EE97BFE0C51}"/>
              </a:ext>
            </a:extLst>
          </p:cNvPr>
          <p:cNvSpPr/>
          <p:nvPr/>
        </p:nvSpPr>
        <p:spPr>
          <a:xfrm>
            <a:off x="4452888" y="1032958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109B4593-0FA4-4A14-A327-C030F143FCE2}"/>
              </a:ext>
            </a:extLst>
          </p:cNvPr>
          <p:cNvSpPr/>
          <p:nvPr/>
        </p:nvSpPr>
        <p:spPr>
          <a:xfrm>
            <a:off x="5849736" y="1032958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F2AAB62D-AB0A-4FAE-9AA0-191B29EAFD31}"/>
              </a:ext>
            </a:extLst>
          </p:cNvPr>
          <p:cNvCxnSpPr>
            <a:cxnSpLocks/>
            <a:stCxn id="106" idx="0"/>
            <a:endCxn id="191" idx="1"/>
          </p:cNvCxnSpPr>
          <p:nvPr/>
        </p:nvCxnSpPr>
        <p:spPr>
          <a:xfrm rot="5400000" flipH="1" flipV="1">
            <a:off x="3792150" y="1636754"/>
            <a:ext cx="2026660" cy="85281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716EF92B-203E-4111-8E74-A3276CED3C18}"/>
              </a:ext>
            </a:extLst>
          </p:cNvPr>
          <p:cNvCxnSpPr>
            <a:cxnSpLocks/>
            <a:stCxn id="106" idx="0"/>
            <a:endCxn id="188" idx="1"/>
          </p:cNvCxnSpPr>
          <p:nvPr/>
        </p:nvCxnSpPr>
        <p:spPr>
          <a:xfrm rot="5400000" flipH="1" flipV="1">
            <a:off x="3947395" y="1791999"/>
            <a:ext cx="171617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59D4253-0696-4481-958C-73601F0B03D8}"/>
              </a:ext>
            </a:extLst>
          </p:cNvPr>
          <p:cNvCxnSpPr>
            <a:cxnSpLocks/>
            <a:stCxn id="106" idx="1"/>
            <a:endCxn id="173" idx="3"/>
          </p:cNvCxnSpPr>
          <p:nvPr/>
        </p:nvCxnSpPr>
        <p:spPr>
          <a:xfrm flipH="1">
            <a:off x="577948" y="3180091"/>
            <a:ext cx="3557558" cy="2364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8DE88A78-EF09-4959-A142-DF1FC17290B3}"/>
              </a:ext>
            </a:extLst>
          </p:cNvPr>
          <p:cNvSpPr/>
          <p:nvPr/>
        </p:nvSpPr>
        <p:spPr>
          <a:xfrm>
            <a:off x="1093245" y="3174763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\*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FB78209-91F4-49A0-854B-95306934766D}"/>
              </a:ext>
            </a:extLst>
          </p:cNvPr>
          <p:cNvCxnSpPr>
            <a:cxnSpLocks/>
            <a:stCxn id="106" idx="1"/>
            <a:endCxn id="216" idx="3"/>
          </p:cNvCxnSpPr>
          <p:nvPr/>
        </p:nvCxnSpPr>
        <p:spPr>
          <a:xfrm rot="10800000">
            <a:off x="923292" y="759377"/>
            <a:ext cx="3212215" cy="2420714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4CC43CFD-2B67-4714-B0F1-DA5BDEA12F7A}"/>
              </a:ext>
            </a:extLst>
          </p:cNvPr>
          <p:cNvCxnSpPr>
            <a:cxnSpLocks/>
            <a:stCxn id="165" idx="3"/>
            <a:endCxn id="128" idx="1"/>
          </p:cNvCxnSpPr>
          <p:nvPr/>
        </p:nvCxnSpPr>
        <p:spPr>
          <a:xfrm>
            <a:off x="5773871" y="3495051"/>
            <a:ext cx="656171" cy="51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0DB2BE89-D8CC-4246-9B1B-76155F0E9050}"/>
              </a:ext>
            </a:extLst>
          </p:cNvPr>
          <p:cNvSpPr/>
          <p:nvPr/>
        </p:nvSpPr>
        <p:spPr>
          <a:xfrm>
            <a:off x="6395588" y="3076488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0DDC5C99-5764-474C-AE1A-1A28D0FB1E39}"/>
              </a:ext>
            </a:extLst>
          </p:cNvPr>
          <p:cNvCxnSpPr>
            <a:cxnSpLocks/>
            <a:stCxn id="106" idx="3"/>
            <a:endCxn id="200" idx="1"/>
          </p:cNvCxnSpPr>
          <p:nvPr/>
        </p:nvCxnSpPr>
        <p:spPr>
          <a:xfrm flipV="1">
            <a:off x="4622643" y="3180090"/>
            <a:ext cx="1772945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矩形 201">
            <a:extLst>
              <a:ext uri="{FF2B5EF4-FFF2-40B4-BE49-F238E27FC236}">
                <a16:creationId xmlns:a16="http://schemas.microsoft.com/office/drawing/2014/main" id="{B77C7ECE-845D-49D1-A642-C6AF08491BA5}"/>
              </a:ext>
            </a:extLst>
          </p:cNvPr>
          <p:cNvSpPr/>
          <p:nvPr/>
        </p:nvSpPr>
        <p:spPr>
          <a:xfrm>
            <a:off x="7007724" y="2788044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s17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C6C7D72-408A-420C-B1CF-A01946019174}"/>
              </a:ext>
            </a:extLst>
          </p:cNvPr>
          <p:cNvCxnSpPr>
            <a:cxnSpLocks/>
            <a:stCxn id="176" idx="3"/>
            <a:endCxn id="202" idx="1"/>
          </p:cNvCxnSpPr>
          <p:nvPr/>
        </p:nvCxnSpPr>
        <p:spPr>
          <a:xfrm>
            <a:off x="5773871" y="2889170"/>
            <a:ext cx="1233853" cy="247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A63AFFD7-38DA-4762-8C29-8616E3C0EAFD}"/>
              </a:ext>
            </a:extLst>
          </p:cNvPr>
          <p:cNvSpPr/>
          <p:nvPr/>
        </p:nvSpPr>
        <p:spPr>
          <a:xfrm>
            <a:off x="7000437" y="2488158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s18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BDF881A0-A047-49E8-B09D-C327BD3C4D71}"/>
              </a:ext>
            </a:extLst>
          </p:cNvPr>
          <p:cNvCxnSpPr>
            <a:cxnSpLocks/>
            <a:stCxn id="161" idx="3"/>
            <a:endCxn id="204" idx="1"/>
          </p:cNvCxnSpPr>
          <p:nvPr/>
        </p:nvCxnSpPr>
        <p:spPr>
          <a:xfrm>
            <a:off x="5773871" y="2583398"/>
            <a:ext cx="1226566" cy="83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4F728125-2E70-42EF-8269-20465E1A5111}"/>
              </a:ext>
            </a:extLst>
          </p:cNvPr>
          <p:cNvSpPr/>
          <p:nvPr/>
        </p:nvSpPr>
        <p:spPr>
          <a:xfrm>
            <a:off x="7007724" y="2173471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s19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7692F072-2CE5-4DAD-BA88-C10CD99CB02A}"/>
              </a:ext>
            </a:extLst>
          </p:cNvPr>
          <p:cNvCxnSpPr>
            <a:cxnSpLocks/>
            <a:stCxn id="113" idx="3"/>
            <a:endCxn id="206" idx="1"/>
          </p:cNvCxnSpPr>
          <p:nvPr/>
        </p:nvCxnSpPr>
        <p:spPr>
          <a:xfrm flipV="1">
            <a:off x="5773871" y="2277073"/>
            <a:ext cx="1233853" cy="55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矩形 207">
            <a:extLst>
              <a:ext uri="{FF2B5EF4-FFF2-40B4-BE49-F238E27FC236}">
                <a16:creationId xmlns:a16="http://schemas.microsoft.com/office/drawing/2014/main" id="{047FEFA9-93F9-493A-9715-4802DF71D289}"/>
              </a:ext>
            </a:extLst>
          </p:cNvPr>
          <p:cNvSpPr/>
          <p:nvPr/>
        </p:nvSpPr>
        <p:spPr>
          <a:xfrm>
            <a:off x="7036132" y="1859099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s20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88335FEE-D5BA-4E5A-AE72-F9F62217433A}"/>
              </a:ext>
            </a:extLst>
          </p:cNvPr>
          <p:cNvCxnSpPr>
            <a:cxnSpLocks/>
            <a:stCxn id="180" idx="3"/>
            <a:endCxn id="208" idx="1"/>
          </p:cNvCxnSpPr>
          <p:nvPr/>
        </p:nvCxnSpPr>
        <p:spPr>
          <a:xfrm flipV="1">
            <a:off x="5773871" y="1962701"/>
            <a:ext cx="1262261" cy="915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E270294B-AF23-4F8D-8363-C965106CB9C2}"/>
              </a:ext>
            </a:extLst>
          </p:cNvPr>
          <p:cNvSpPr/>
          <p:nvPr/>
        </p:nvSpPr>
        <p:spPr>
          <a:xfrm>
            <a:off x="7049189" y="1546631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s21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5210260-82D8-42A3-B130-E4910E3B50E6}"/>
              </a:ext>
            </a:extLst>
          </p:cNvPr>
          <p:cNvCxnSpPr>
            <a:cxnSpLocks/>
            <a:stCxn id="184" idx="3"/>
            <a:endCxn id="210" idx="1"/>
          </p:cNvCxnSpPr>
          <p:nvPr/>
        </p:nvCxnSpPr>
        <p:spPr>
          <a:xfrm flipV="1">
            <a:off x="5773871" y="1650233"/>
            <a:ext cx="1275318" cy="1585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矩形 211">
            <a:extLst>
              <a:ext uri="{FF2B5EF4-FFF2-40B4-BE49-F238E27FC236}">
                <a16:creationId xmlns:a16="http://schemas.microsoft.com/office/drawing/2014/main" id="{5D14E6CF-0128-4F1B-AAB0-13078D179993}"/>
              </a:ext>
            </a:extLst>
          </p:cNvPr>
          <p:cNvSpPr/>
          <p:nvPr/>
        </p:nvSpPr>
        <p:spPr>
          <a:xfrm>
            <a:off x="7063841" y="1265078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s22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95A897E1-4E18-4FD6-9696-38B80F6604BD}"/>
              </a:ext>
            </a:extLst>
          </p:cNvPr>
          <p:cNvCxnSpPr>
            <a:cxnSpLocks/>
            <a:stCxn id="188" idx="3"/>
            <a:endCxn id="212" idx="1"/>
          </p:cNvCxnSpPr>
          <p:nvPr/>
        </p:nvCxnSpPr>
        <p:spPr>
          <a:xfrm>
            <a:off x="5773871" y="1360318"/>
            <a:ext cx="1289970" cy="83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AB19AA2A-D316-4890-8FAC-8E4A410A2C69}"/>
              </a:ext>
            </a:extLst>
          </p:cNvPr>
          <p:cNvSpPr/>
          <p:nvPr/>
        </p:nvSpPr>
        <p:spPr>
          <a:xfrm>
            <a:off x="7049189" y="965203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s23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67280FFF-21E0-46ED-A564-2196818AF218}"/>
              </a:ext>
            </a:extLst>
          </p:cNvPr>
          <p:cNvCxnSpPr>
            <a:cxnSpLocks/>
            <a:endCxn id="214" idx="1"/>
          </p:cNvCxnSpPr>
          <p:nvPr/>
        </p:nvCxnSpPr>
        <p:spPr>
          <a:xfrm flipV="1">
            <a:off x="5773870" y="1068805"/>
            <a:ext cx="1275319" cy="877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B7C21FF2-37A4-48BC-8854-93B86EF51B6C}"/>
              </a:ext>
            </a:extLst>
          </p:cNvPr>
          <p:cNvSpPr/>
          <p:nvPr/>
        </p:nvSpPr>
        <p:spPr>
          <a:xfrm>
            <a:off x="396183" y="655775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s24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6A892CCF-B5D1-4B8E-BFB0-214D6E19E888}"/>
              </a:ext>
            </a:extLst>
          </p:cNvPr>
          <p:cNvCxnSpPr>
            <a:cxnSpLocks/>
            <a:stCxn id="106" idx="1"/>
            <a:endCxn id="218" idx="3"/>
          </p:cNvCxnSpPr>
          <p:nvPr/>
        </p:nvCxnSpPr>
        <p:spPr>
          <a:xfrm rot="10800000">
            <a:off x="923290" y="1114567"/>
            <a:ext cx="3212216" cy="2065525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C8D09838-08E0-417A-BA7F-76839B173A27}"/>
              </a:ext>
            </a:extLst>
          </p:cNvPr>
          <p:cNvSpPr/>
          <p:nvPr/>
        </p:nvSpPr>
        <p:spPr>
          <a:xfrm>
            <a:off x="396182" y="1010964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s25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AEEB624A-1AD7-42E0-8807-FC627ED421C6}"/>
              </a:ext>
            </a:extLst>
          </p:cNvPr>
          <p:cNvCxnSpPr>
            <a:cxnSpLocks/>
            <a:stCxn id="106" idx="1"/>
            <a:endCxn id="223" idx="3"/>
          </p:cNvCxnSpPr>
          <p:nvPr/>
        </p:nvCxnSpPr>
        <p:spPr>
          <a:xfrm rot="10800000">
            <a:off x="918822" y="1463921"/>
            <a:ext cx="3216684" cy="171617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AA5BEA5C-E0D4-4B5F-8F1F-E93285637112}"/>
              </a:ext>
            </a:extLst>
          </p:cNvPr>
          <p:cNvSpPr/>
          <p:nvPr/>
        </p:nvSpPr>
        <p:spPr>
          <a:xfrm>
            <a:off x="391714" y="1360318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s26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6125AB8F-D50A-48C9-BC8A-80B99567AC17}"/>
              </a:ext>
            </a:extLst>
          </p:cNvPr>
          <p:cNvCxnSpPr>
            <a:cxnSpLocks/>
            <a:endCxn id="226" idx="3"/>
          </p:cNvCxnSpPr>
          <p:nvPr/>
        </p:nvCxnSpPr>
        <p:spPr>
          <a:xfrm rot="10800000">
            <a:off x="902264" y="1854672"/>
            <a:ext cx="3234702" cy="1346327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>
            <a:extLst>
              <a:ext uri="{FF2B5EF4-FFF2-40B4-BE49-F238E27FC236}">
                <a16:creationId xmlns:a16="http://schemas.microsoft.com/office/drawing/2014/main" id="{7C627FFF-36F4-46F8-ACCE-73C86A8D1881}"/>
              </a:ext>
            </a:extLst>
          </p:cNvPr>
          <p:cNvSpPr/>
          <p:nvPr/>
        </p:nvSpPr>
        <p:spPr>
          <a:xfrm>
            <a:off x="375156" y="1751069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s27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CC06AC6B-3918-4770-8E4A-C1E801F1796F}"/>
              </a:ext>
            </a:extLst>
          </p:cNvPr>
          <p:cNvCxnSpPr>
            <a:cxnSpLocks/>
            <a:stCxn id="106" idx="1"/>
            <a:endCxn id="229" idx="3"/>
          </p:cNvCxnSpPr>
          <p:nvPr/>
        </p:nvCxnSpPr>
        <p:spPr>
          <a:xfrm rot="10800000">
            <a:off x="902264" y="2236019"/>
            <a:ext cx="3233243" cy="944073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>
            <a:extLst>
              <a:ext uri="{FF2B5EF4-FFF2-40B4-BE49-F238E27FC236}">
                <a16:creationId xmlns:a16="http://schemas.microsoft.com/office/drawing/2014/main" id="{04334E21-DB48-4393-8D24-F503ECF831AB}"/>
              </a:ext>
            </a:extLst>
          </p:cNvPr>
          <p:cNvSpPr/>
          <p:nvPr/>
        </p:nvSpPr>
        <p:spPr>
          <a:xfrm>
            <a:off x="375155" y="2132416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s28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AD37D80-50CA-45F0-9B0A-9C36029C8499}"/>
              </a:ext>
            </a:extLst>
          </p:cNvPr>
          <p:cNvCxnSpPr>
            <a:cxnSpLocks/>
            <a:stCxn id="106" idx="1"/>
            <a:endCxn id="232" idx="3"/>
          </p:cNvCxnSpPr>
          <p:nvPr/>
        </p:nvCxnSpPr>
        <p:spPr>
          <a:xfrm rot="10800000">
            <a:off x="907366" y="2599939"/>
            <a:ext cx="3228140" cy="580153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>
            <a:extLst>
              <a:ext uri="{FF2B5EF4-FFF2-40B4-BE49-F238E27FC236}">
                <a16:creationId xmlns:a16="http://schemas.microsoft.com/office/drawing/2014/main" id="{43C954DC-8EF3-4151-89DC-61355D99A051}"/>
              </a:ext>
            </a:extLst>
          </p:cNvPr>
          <p:cNvSpPr/>
          <p:nvPr/>
        </p:nvSpPr>
        <p:spPr>
          <a:xfrm>
            <a:off x="380258" y="2496336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s29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0489369E-30F9-4454-B3F7-C7679459CDAB}"/>
              </a:ext>
            </a:extLst>
          </p:cNvPr>
          <p:cNvCxnSpPr>
            <a:cxnSpLocks/>
            <a:stCxn id="106" idx="1"/>
            <a:endCxn id="235" idx="3"/>
          </p:cNvCxnSpPr>
          <p:nvPr/>
        </p:nvCxnSpPr>
        <p:spPr>
          <a:xfrm rot="10800000" flipV="1">
            <a:off x="918822" y="3180091"/>
            <a:ext cx="3216685" cy="497460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7DADC148-B424-4943-BADF-1DCD22476387}"/>
              </a:ext>
            </a:extLst>
          </p:cNvPr>
          <p:cNvSpPr/>
          <p:nvPr/>
        </p:nvSpPr>
        <p:spPr>
          <a:xfrm>
            <a:off x="391713" y="3573949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s30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2167B8EA-42A8-43CA-835D-AE370D9C490B}"/>
              </a:ext>
            </a:extLst>
          </p:cNvPr>
          <p:cNvCxnSpPr>
            <a:cxnSpLocks/>
            <a:stCxn id="106" idx="1"/>
            <a:endCxn id="239" idx="3"/>
          </p:cNvCxnSpPr>
          <p:nvPr/>
        </p:nvCxnSpPr>
        <p:spPr>
          <a:xfrm rot="10800000" flipV="1">
            <a:off x="924726" y="3180091"/>
            <a:ext cx="3210780" cy="943148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>
            <a:extLst>
              <a:ext uri="{FF2B5EF4-FFF2-40B4-BE49-F238E27FC236}">
                <a16:creationId xmlns:a16="http://schemas.microsoft.com/office/drawing/2014/main" id="{154EE5EC-5D9D-4DFF-9F97-FDCF7DD40782}"/>
              </a:ext>
            </a:extLst>
          </p:cNvPr>
          <p:cNvSpPr/>
          <p:nvPr/>
        </p:nvSpPr>
        <p:spPr>
          <a:xfrm>
            <a:off x="397618" y="4019637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s31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81E712D0-9FDA-465D-A19E-5B2588EB463E}"/>
              </a:ext>
            </a:extLst>
          </p:cNvPr>
          <p:cNvCxnSpPr>
            <a:cxnSpLocks/>
            <a:stCxn id="106" idx="1"/>
            <a:endCxn id="242" idx="3"/>
          </p:cNvCxnSpPr>
          <p:nvPr/>
        </p:nvCxnSpPr>
        <p:spPr>
          <a:xfrm rot="10800000" flipV="1">
            <a:off x="925918" y="3180091"/>
            <a:ext cx="3209589" cy="1412330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>
            <a:extLst>
              <a:ext uri="{FF2B5EF4-FFF2-40B4-BE49-F238E27FC236}">
                <a16:creationId xmlns:a16="http://schemas.microsoft.com/office/drawing/2014/main" id="{451B6E40-1076-4D54-B801-5B4B4E492020}"/>
              </a:ext>
            </a:extLst>
          </p:cNvPr>
          <p:cNvSpPr/>
          <p:nvPr/>
        </p:nvSpPr>
        <p:spPr>
          <a:xfrm>
            <a:off x="398809" y="4488819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s32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3C2BC2BA-12DC-4510-89E6-9A1C1837697E}"/>
              </a:ext>
            </a:extLst>
          </p:cNvPr>
          <p:cNvSpPr/>
          <p:nvPr/>
        </p:nvSpPr>
        <p:spPr>
          <a:xfrm>
            <a:off x="1151589" y="780031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.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97445637-2785-466D-8E60-009ED30139DA}"/>
              </a:ext>
            </a:extLst>
          </p:cNvPr>
          <p:cNvSpPr/>
          <p:nvPr/>
        </p:nvSpPr>
        <p:spPr>
          <a:xfrm>
            <a:off x="1137035" y="1147601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,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9BA619DD-D5CC-4F79-9B34-BAE0141F352D}"/>
              </a:ext>
            </a:extLst>
          </p:cNvPr>
          <p:cNvSpPr/>
          <p:nvPr/>
        </p:nvSpPr>
        <p:spPr>
          <a:xfrm>
            <a:off x="1139769" y="1466732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;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48AE0488-68C9-4352-87A2-0FFFD5489CA7}"/>
              </a:ext>
            </a:extLst>
          </p:cNvPr>
          <p:cNvSpPr/>
          <p:nvPr/>
        </p:nvSpPr>
        <p:spPr>
          <a:xfrm>
            <a:off x="1141514" y="1855687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(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00DBE92D-C437-430D-AEBC-BC6F48AB5A9C}"/>
              </a:ext>
            </a:extLst>
          </p:cNvPr>
          <p:cNvSpPr/>
          <p:nvPr/>
        </p:nvSpPr>
        <p:spPr>
          <a:xfrm>
            <a:off x="1150934" y="2241300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)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2DC8E1F6-A62A-4101-B883-91AB4E8E8F32}"/>
              </a:ext>
            </a:extLst>
          </p:cNvPr>
          <p:cNvSpPr/>
          <p:nvPr/>
        </p:nvSpPr>
        <p:spPr>
          <a:xfrm>
            <a:off x="1124895" y="2566544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0106CAA6-C170-4E68-A841-473EC3FE45E6}"/>
              </a:ext>
            </a:extLst>
          </p:cNvPr>
          <p:cNvSpPr/>
          <p:nvPr/>
        </p:nvSpPr>
        <p:spPr>
          <a:xfrm>
            <a:off x="1199876" y="3664508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]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63D28B20-41B8-4C1F-8F54-2B549051EDD4}"/>
              </a:ext>
            </a:extLst>
          </p:cNvPr>
          <p:cNvSpPr/>
          <p:nvPr/>
        </p:nvSpPr>
        <p:spPr>
          <a:xfrm>
            <a:off x="1205781" y="4131524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{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1078CFBD-E857-458D-BF31-0B928787D627}"/>
              </a:ext>
            </a:extLst>
          </p:cNvPr>
          <p:cNvSpPr/>
          <p:nvPr/>
        </p:nvSpPr>
        <p:spPr>
          <a:xfrm>
            <a:off x="1199876" y="4591075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}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233F1B32-5BC3-45F2-83F5-61C15C9C9169}"/>
              </a:ext>
            </a:extLst>
          </p:cNvPr>
          <p:cNvSpPr/>
          <p:nvPr/>
        </p:nvSpPr>
        <p:spPr>
          <a:xfrm>
            <a:off x="4854451" y="5640765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s33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201C53DB-2F24-4A9C-80CE-FDA52245BB5E}"/>
              </a:ext>
            </a:extLst>
          </p:cNvPr>
          <p:cNvCxnSpPr>
            <a:cxnSpLocks/>
            <a:stCxn id="82" idx="2"/>
            <a:endCxn id="253" idx="0"/>
          </p:cNvCxnSpPr>
          <p:nvPr/>
        </p:nvCxnSpPr>
        <p:spPr>
          <a:xfrm>
            <a:off x="5118005" y="5036140"/>
            <a:ext cx="0" cy="60462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矩形 256">
            <a:extLst>
              <a:ext uri="{FF2B5EF4-FFF2-40B4-BE49-F238E27FC236}">
                <a16:creationId xmlns:a16="http://schemas.microsoft.com/office/drawing/2014/main" id="{C723DA4A-A110-48B1-95E8-363F49BE25EF}"/>
              </a:ext>
            </a:extLst>
          </p:cNvPr>
          <p:cNvSpPr/>
          <p:nvPr/>
        </p:nvSpPr>
        <p:spPr>
          <a:xfrm>
            <a:off x="4712922" y="5302173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B14D03CE-5ADF-4A48-B2F9-CAEB74A82DBB}"/>
              </a:ext>
            </a:extLst>
          </p:cNvPr>
          <p:cNvSpPr/>
          <p:nvPr/>
        </p:nvSpPr>
        <p:spPr>
          <a:xfrm>
            <a:off x="3109211" y="1321150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s34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58317F03-8DD2-4BDB-9A24-22CB1E7172D5}"/>
              </a:ext>
            </a:extLst>
          </p:cNvPr>
          <p:cNvSpPr/>
          <p:nvPr/>
        </p:nvSpPr>
        <p:spPr>
          <a:xfrm>
            <a:off x="3115004" y="4853189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s35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30ADD2D2-FDD0-473D-A84A-CC87473E7EB1}"/>
              </a:ext>
            </a:extLst>
          </p:cNvPr>
          <p:cNvCxnSpPr>
            <a:cxnSpLocks/>
            <a:stCxn id="106" idx="1"/>
            <a:endCxn id="260" idx="3"/>
          </p:cNvCxnSpPr>
          <p:nvPr/>
        </p:nvCxnSpPr>
        <p:spPr>
          <a:xfrm rot="10800000">
            <a:off x="3636320" y="1424753"/>
            <a:ext cx="499187" cy="175533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AFD15E43-00A6-465F-B270-1BADBAF057B4}"/>
              </a:ext>
            </a:extLst>
          </p:cNvPr>
          <p:cNvCxnSpPr>
            <a:cxnSpLocks/>
            <a:stCxn id="106" idx="1"/>
            <a:endCxn id="261" idx="3"/>
          </p:cNvCxnSpPr>
          <p:nvPr/>
        </p:nvCxnSpPr>
        <p:spPr>
          <a:xfrm rot="10800000" flipV="1">
            <a:off x="3642112" y="3180091"/>
            <a:ext cx="493394" cy="177670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矩形 269">
            <a:extLst>
              <a:ext uri="{FF2B5EF4-FFF2-40B4-BE49-F238E27FC236}">
                <a16:creationId xmlns:a16="http://schemas.microsoft.com/office/drawing/2014/main" id="{BDE277E6-DB85-47F8-89A5-6B45BDEB2969}"/>
              </a:ext>
            </a:extLst>
          </p:cNvPr>
          <p:cNvSpPr/>
          <p:nvPr/>
        </p:nvSpPr>
        <p:spPr>
          <a:xfrm>
            <a:off x="3236060" y="1999549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~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54BBB144-C8C6-4B0D-B10B-895D39D00FBC}"/>
              </a:ext>
            </a:extLst>
          </p:cNvPr>
          <p:cNvSpPr/>
          <p:nvPr/>
        </p:nvSpPr>
        <p:spPr>
          <a:xfrm>
            <a:off x="3164228" y="3794457"/>
            <a:ext cx="833756" cy="28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^</a:t>
            </a:r>
            <a:endParaRPr lang="zh-CN" altLang="en-US" sz="12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93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转换表（状态扩增）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EB35CA-C334-4E33-88B8-AAE5BE3D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38628"/>
              </p:ext>
            </p:extLst>
          </p:nvPr>
        </p:nvGraphicFramePr>
        <p:xfrm>
          <a:off x="711200" y="1051933"/>
          <a:ext cx="10390920" cy="5327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3635454367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04236653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24377077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13823082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00320162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4375945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6052541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165735303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58806444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32863208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070626497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53485059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66959506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360728625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77973686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15363255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71381839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60812935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2169713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388816768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24213893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4044905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05343260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71752715"/>
                    </a:ext>
                  </a:extLst>
                </a:gridCol>
              </a:tblGrid>
              <a:tr h="14797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else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15554551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50270238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53171976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37051130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9662703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2704680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23684048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！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6157082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84541153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91099528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41459014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10445180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4502133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27737990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6422403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764763406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==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2823380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17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&amp;&amp;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1572142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||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7946501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&gt;=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7935144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&lt;=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86265909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!=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63479492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++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5478848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81335250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418024068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58617662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;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;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72581641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99090883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426932018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[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54597259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]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5267411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{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60740388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}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42583245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60764642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~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02767950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35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^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^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9020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2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993809" y="39152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51627"/>
              </p:ext>
            </p:extLst>
          </p:nvPr>
        </p:nvGraphicFramePr>
        <p:xfrm>
          <a:off x="888903" y="3846459"/>
          <a:ext cx="110635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564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30A193-BB1E-4260-A901-84C6FD700411}"/>
              </a:ext>
            </a:extLst>
          </p:cNvPr>
          <p:cNvSpPr/>
          <p:nvPr/>
        </p:nvSpPr>
        <p:spPr>
          <a:xfrm>
            <a:off x="3661877" y="3329589"/>
            <a:ext cx="3677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21879AE-8030-4286-B5AF-F15471B2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4625"/>
              </p:ext>
            </p:extLst>
          </p:nvPr>
        </p:nvGraphicFramePr>
        <p:xfrm>
          <a:off x="888903" y="5286330"/>
          <a:ext cx="790216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87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5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993809" y="39152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6889"/>
              </p:ext>
            </p:extLst>
          </p:nvPr>
        </p:nvGraphicFramePr>
        <p:xfrm>
          <a:off x="841978" y="3783377"/>
          <a:ext cx="10363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477290974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IDN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D24C5C-D942-4B8F-86F2-3A79C842C049}"/>
              </a:ext>
            </a:extLst>
          </p:cNvPr>
          <p:cNvSpPr/>
          <p:nvPr/>
        </p:nvSpPr>
        <p:spPr>
          <a:xfrm>
            <a:off x="3661877" y="3329589"/>
            <a:ext cx="405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C0909F6-504B-4D22-8A28-9D0D0ED6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87921"/>
              </p:ext>
            </p:extLst>
          </p:nvPr>
        </p:nvGraphicFramePr>
        <p:xfrm>
          <a:off x="841978" y="5302008"/>
          <a:ext cx="6979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7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>
            <a:extLst>
              <a:ext uri="{FF2B5EF4-FFF2-40B4-BE49-F238E27FC236}">
                <a16:creationId xmlns:a16="http://schemas.microsoft.com/office/drawing/2014/main" id="{C5AD70D5-A8B5-4962-804C-5E557EE244FD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12716C9-5DD2-475C-AC79-3C631E68C17B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599DFDA-79F5-4257-8304-786ABFA271CD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2493837-5685-457C-9613-5C31AEAEE771}"/>
              </a:ext>
            </a:extLst>
          </p:cNvPr>
          <p:cNvCxnSpPr>
            <a:cxnSpLocks/>
            <a:stCxn id="152" idx="3"/>
            <a:endCxn id="154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1801D98A-F07E-4A3B-A539-D3D062EBE4F2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9521FFF-7406-4DD6-9881-2C536FDA5C83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99A1ADB-D52F-4932-A937-FFF8396D86FD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DCD93A2-2752-464E-9533-411B71565216}"/>
              </a:ext>
            </a:extLst>
          </p:cNvPr>
          <p:cNvCxnSpPr>
            <a:cxnSpLocks/>
            <a:stCxn id="154" idx="3"/>
            <a:endCxn id="157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391D11BB-D427-406E-A77B-E5945D99BE55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0A77CFE-83F2-49FB-BCE3-7CF599C16297}"/>
              </a:ext>
            </a:extLst>
          </p:cNvPr>
          <p:cNvSpPr/>
          <p:nvPr/>
        </p:nvSpPr>
        <p:spPr>
          <a:xfrm>
            <a:off x="3507721" y="1713377"/>
            <a:ext cx="1457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\n|\t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F3507FE-4E6F-4BD9-8F4F-C4CFFD8EEDD0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0D758C2-3BE3-4A67-B7FD-A3E4E61D3258}"/>
              </a:ext>
            </a:extLst>
          </p:cNvPr>
          <p:cNvCxnSpPr>
            <a:cxnSpLocks/>
            <a:stCxn id="157" idx="3"/>
            <a:endCxn id="165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E6A86CE-5B4D-4B2A-A531-01B4D2D4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54345"/>
              </p:ext>
            </p:extLst>
          </p:nvPr>
        </p:nvGraphicFramePr>
        <p:xfrm>
          <a:off x="2030167" y="3468223"/>
          <a:ext cx="327803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60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B6BAD3-AE76-4F7F-B9E1-6FC4067DD713}"/>
              </a:ext>
            </a:extLst>
          </p:cNvPr>
          <p:cNvSpPr/>
          <p:nvPr/>
        </p:nvSpPr>
        <p:spPr>
          <a:xfrm>
            <a:off x="1649220" y="2814889"/>
            <a:ext cx="4039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1C181367-5BCB-40B4-BF20-688BF528EA3A}"/>
              </a:ext>
            </a:extLst>
          </p:cNvPr>
          <p:cNvCxnSpPr>
            <a:cxnSpLocks/>
            <a:stCxn id="154" idx="2"/>
            <a:endCxn id="165" idx="2"/>
          </p:cNvCxnSpPr>
          <p:nvPr/>
        </p:nvCxnSpPr>
        <p:spPr>
          <a:xfrm rot="5400000" flipH="1" flipV="1">
            <a:off x="4574433" y="-822536"/>
            <a:ext cx="1598" cy="4604413"/>
          </a:xfrm>
          <a:prstGeom prst="curvedConnector3">
            <a:avLst>
              <a:gd name="adj1" fmla="val -143053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0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1E168B-4A1F-47D2-9A4E-3CAFAB503A62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94AEF1-281A-4E64-A7BD-02E592B30593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1F598A-E170-428B-9711-493AB4604009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236D3A8-15D8-473C-A0F1-2B78B37D4E8C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C635A8D-3086-4C7C-A06F-2F535597BB46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96CEA4-846C-4337-9D89-FEBA0F50452F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C6DFA9-548C-4A83-897B-42F45175FEDF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5F1918-5F15-4F0E-B2EC-29F797CF700B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E290A4D-7B68-4BCD-AE2F-C201EF651CCE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093AE3-1D17-466D-BEBC-585A27E86A90}"/>
              </a:ext>
            </a:extLst>
          </p:cNvPr>
          <p:cNvSpPr/>
          <p:nvPr/>
        </p:nvSpPr>
        <p:spPr>
          <a:xfrm>
            <a:off x="3507721" y="1713377"/>
            <a:ext cx="1457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\n|\t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B1366E4-FFD3-43AD-B233-687909D4FC9A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5A4102-3915-4CB0-9463-99A2D20BCEAD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表格 3">
            <a:extLst>
              <a:ext uri="{FF2B5EF4-FFF2-40B4-BE49-F238E27FC236}">
                <a16:creationId xmlns:a16="http://schemas.microsoft.com/office/drawing/2014/main" id="{DEC722A8-8865-415A-AE79-83745190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15054"/>
              </p:ext>
            </p:extLst>
          </p:nvPr>
        </p:nvGraphicFramePr>
        <p:xfrm>
          <a:off x="2030167" y="3468223"/>
          <a:ext cx="327803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60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</a:tbl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0B445515-8758-4278-95D5-55B329698740}"/>
              </a:ext>
            </a:extLst>
          </p:cNvPr>
          <p:cNvSpPr/>
          <p:nvPr/>
        </p:nvSpPr>
        <p:spPr>
          <a:xfrm>
            <a:off x="1649220" y="2814889"/>
            <a:ext cx="434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F1466BB6-8A14-46CB-ADA3-FF397D994535}"/>
              </a:ext>
            </a:extLst>
          </p:cNvPr>
          <p:cNvCxnSpPr>
            <a:cxnSpLocks/>
            <a:stCxn id="27" idx="2"/>
            <a:endCxn id="35" idx="2"/>
          </p:cNvCxnSpPr>
          <p:nvPr/>
        </p:nvCxnSpPr>
        <p:spPr>
          <a:xfrm rot="5400000" flipH="1" flipV="1">
            <a:off x="4574433" y="-822536"/>
            <a:ext cx="1598" cy="4604413"/>
          </a:xfrm>
          <a:prstGeom prst="curvedConnector3">
            <a:avLst>
              <a:gd name="adj1" fmla="val -143053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6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4413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21780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02556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285955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F223708C-E7E8-4C70-8486-0BAB981F0282}"/>
              </a:ext>
            </a:extLst>
          </p:cNvPr>
          <p:cNvSpPr/>
          <p:nvPr/>
        </p:nvSpPr>
        <p:spPr>
          <a:xfrm>
            <a:off x="522411" y="44729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D1BE9C8-EF93-4A9D-A10F-CB2B71259762}"/>
              </a:ext>
            </a:extLst>
          </p:cNvPr>
          <p:cNvSpPr/>
          <p:nvPr/>
        </p:nvSpPr>
        <p:spPr>
          <a:xfrm>
            <a:off x="348139" y="349407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识别十进制无符号数的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E7BE461-BE17-4450-9F49-B93ECB32C3FF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>
            <a:off x="1245077" y="4679393"/>
            <a:ext cx="100606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43CDCC64-F66F-4199-85C5-E0146D1A801E}"/>
              </a:ext>
            </a:extLst>
          </p:cNvPr>
          <p:cNvSpPr/>
          <p:nvPr/>
        </p:nvSpPr>
        <p:spPr>
          <a:xfrm>
            <a:off x="2251140" y="4472916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BDF8EC-D345-4B9F-A447-00613ED0C99B}"/>
              </a:ext>
            </a:extLst>
          </p:cNvPr>
          <p:cNvSpPr/>
          <p:nvPr/>
        </p:nvSpPr>
        <p:spPr>
          <a:xfrm>
            <a:off x="1306155" y="4369151"/>
            <a:ext cx="847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E9B7483-9FF6-4296-854B-EF66EB11BF9B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2973806" y="4679393"/>
            <a:ext cx="1042078" cy="2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98DFA9E7-13A0-473F-A67A-D04D17D83E6B}"/>
              </a:ext>
            </a:extLst>
          </p:cNvPr>
          <p:cNvSpPr/>
          <p:nvPr/>
        </p:nvSpPr>
        <p:spPr>
          <a:xfrm>
            <a:off x="4015884" y="447313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2585861-4AF3-45B7-87C8-FEFFF21D98C4}"/>
              </a:ext>
            </a:extLst>
          </p:cNvPr>
          <p:cNvSpPr/>
          <p:nvPr/>
        </p:nvSpPr>
        <p:spPr>
          <a:xfrm>
            <a:off x="3046584" y="4270686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2482479-820C-4C65-A7D6-1D2E8867D3F7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 flipV="1">
            <a:off x="4738550" y="4673044"/>
            <a:ext cx="1303060" cy="657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A993BA3-E518-436D-84A9-6696A3946322}"/>
              </a:ext>
            </a:extLst>
          </p:cNvPr>
          <p:cNvSpPr/>
          <p:nvPr/>
        </p:nvSpPr>
        <p:spPr>
          <a:xfrm>
            <a:off x="6041610" y="4466567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C445D0E-00DD-435E-AEC5-DD97262E9E2D}"/>
              </a:ext>
            </a:extLst>
          </p:cNvPr>
          <p:cNvSpPr/>
          <p:nvPr/>
        </p:nvSpPr>
        <p:spPr>
          <a:xfrm>
            <a:off x="4748781" y="4308362"/>
            <a:ext cx="1366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10AFC56C-65EA-4F3F-A206-5E30CD25DF13}"/>
              </a:ext>
            </a:extLst>
          </p:cNvPr>
          <p:cNvCxnSpPr>
            <a:cxnSpLocks/>
            <a:stCxn id="103" idx="3"/>
            <a:endCxn id="103" idx="1"/>
          </p:cNvCxnSpPr>
          <p:nvPr/>
        </p:nvCxnSpPr>
        <p:spPr>
          <a:xfrm flipH="1">
            <a:off x="6041610" y="4673044"/>
            <a:ext cx="722666" cy="12700"/>
          </a:xfrm>
          <a:prstGeom prst="curvedConnector5">
            <a:avLst>
              <a:gd name="adj1" fmla="val -9540"/>
              <a:gd name="adj2" fmla="val -4345630"/>
              <a:gd name="adj3" fmla="val 11154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F9963247-DDA9-4918-8B3B-9E4819592362}"/>
              </a:ext>
            </a:extLst>
          </p:cNvPr>
          <p:cNvSpPr/>
          <p:nvPr/>
        </p:nvSpPr>
        <p:spPr>
          <a:xfrm>
            <a:off x="5752918" y="3761767"/>
            <a:ext cx="136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471C1BFA-0710-4D45-AC1A-C65E46FB4FBF}"/>
              </a:ext>
            </a:extLst>
          </p:cNvPr>
          <p:cNvCxnSpPr>
            <a:cxnSpLocks/>
            <a:stCxn id="95" idx="3"/>
            <a:endCxn id="95" idx="1"/>
          </p:cNvCxnSpPr>
          <p:nvPr/>
        </p:nvCxnSpPr>
        <p:spPr>
          <a:xfrm flipH="1">
            <a:off x="2251140" y="4679393"/>
            <a:ext cx="722666" cy="12700"/>
          </a:xfrm>
          <a:prstGeom prst="curvedConnector5">
            <a:avLst>
              <a:gd name="adj1" fmla="val -13557"/>
              <a:gd name="adj2" fmla="val -4002764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FB963991-6063-4978-83D5-6D16DC6E0515}"/>
              </a:ext>
            </a:extLst>
          </p:cNvPr>
          <p:cNvSpPr/>
          <p:nvPr/>
        </p:nvSpPr>
        <p:spPr>
          <a:xfrm>
            <a:off x="1953679" y="3766255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48B24D9-2BAB-403C-BA2B-483900D4B564}"/>
              </a:ext>
            </a:extLst>
          </p:cNvPr>
          <p:cNvCxnSpPr>
            <a:cxnSpLocks/>
            <a:stCxn id="95" idx="2"/>
            <a:endCxn id="126" idx="0"/>
          </p:cNvCxnSpPr>
          <p:nvPr/>
        </p:nvCxnSpPr>
        <p:spPr>
          <a:xfrm>
            <a:off x="2612473" y="4885870"/>
            <a:ext cx="1835571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491C598C-732E-480E-8E00-A62E293583AE}"/>
              </a:ext>
            </a:extLst>
          </p:cNvPr>
          <p:cNvSpPr/>
          <p:nvPr/>
        </p:nvSpPr>
        <p:spPr>
          <a:xfrm>
            <a:off x="4086711" y="582133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C9B818E-1FEE-44A5-918E-E25B03DCBC11}"/>
              </a:ext>
            </a:extLst>
          </p:cNvPr>
          <p:cNvSpPr/>
          <p:nvPr/>
        </p:nvSpPr>
        <p:spPr>
          <a:xfrm>
            <a:off x="2637831" y="5227959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3BC0642-7AFA-488D-80BD-0DE22B5304CB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448044" y="4885870"/>
            <a:ext cx="1919648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248C709D-84DC-443C-B7E4-3A4EA03DB387}"/>
              </a:ext>
            </a:extLst>
          </p:cNvPr>
          <p:cNvSpPr/>
          <p:nvPr/>
        </p:nvSpPr>
        <p:spPr>
          <a:xfrm>
            <a:off x="4348755" y="5223712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A55A4E5-7CF3-43E3-AE39-2904227517F9}"/>
              </a:ext>
            </a:extLst>
          </p:cNvPr>
          <p:cNvCxnSpPr>
            <a:cxnSpLocks/>
            <a:stCxn id="126" idx="2"/>
            <a:endCxn id="154" idx="1"/>
          </p:cNvCxnSpPr>
          <p:nvPr/>
        </p:nvCxnSpPr>
        <p:spPr>
          <a:xfrm>
            <a:off x="4448044" y="6234286"/>
            <a:ext cx="969185" cy="3570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19CA6D19-E8B4-44EE-8645-71A51C129270}"/>
              </a:ext>
            </a:extLst>
          </p:cNvPr>
          <p:cNvSpPr/>
          <p:nvPr/>
        </p:nvSpPr>
        <p:spPr>
          <a:xfrm>
            <a:off x="5417229" y="638485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7AA4B3-083B-4CE2-961D-CA34E0B64DB4}"/>
              </a:ext>
            </a:extLst>
          </p:cNvPr>
          <p:cNvSpPr/>
          <p:nvPr/>
        </p:nvSpPr>
        <p:spPr>
          <a:xfrm>
            <a:off x="3645725" y="6372000"/>
            <a:ext cx="1419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\+|\-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FB7832C-918F-4109-9091-FD586D4B9BED}"/>
              </a:ext>
            </a:extLst>
          </p:cNvPr>
          <p:cNvCxnSpPr>
            <a:cxnSpLocks/>
            <a:stCxn id="126" idx="3"/>
            <a:endCxn id="171" idx="1"/>
          </p:cNvCxnSpPr>
          <p:nvPr/>
        </p:nvCxnSpPr>
        <p:spPr>
          <a:xfrm>
            <a:off x="4809377" y="6027809"/>
            <a:ext cx="1954899" cy="50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57391894-F4DA-411D-97A7-65217764BE6E}"/>
              </a:ext>
            </a:extLst>
          </p:cNvPr>
          <p:cNvSpPr/>
          <p:nvPr/>
        </p:nvSpPr>
        <p:spPr>
          <a:xfrm>
            <a:off x="6764276" y="5826423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s7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71731BB-4FF7-402C-9698-66F9E2DB5E8F}"/>
              </a:ext>
            </a:extLst>
          </p:cNvPr>
          <p:cNvCxnSpPr>
            <a:cxnSpLocks/>
            <a:stCxn id="154" idx="3"/>
            <a:endCxn id="171" idx="2"/>
          </p:cNvCxnSpPr>
          <p:nvPr/>
        </p:nvCxnSpPr>
        <p:spPr>
          <a:xfrm flipV="1">
            <a:off x="6139895" y="6239377"/>
            <a:ext cx="985714" cy="3519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ED329883-A8C1-44CC-AA2D-596D6BDE344C}"/>
              </a:ext>
            </a:extLst>
          </p:cNvPr>
          <p:cNvSpPr/>
          <p:nvPr/>
        </p:nvSpPr>
        <p:spPr>
          <a:xfrm>
            <a:off x="5013582" y="5616420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38C0878-6EA8-444A-A759-2B641B950521}"/>
              </a:ext>
            </a:extLst>
          </p:cNvPr>
          <p:cNvSpPr/>
          <p:nvPr/>
        </p:nvSpPr>
        <p:spPr>
          <a:xfrm>
            <a:off x="6491756" y="6347783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30F16CCF-79BA-48B3-9F01-A5B33CC41FBE}"/>
              </a:ext>
            </a:extLst>
          </p:cNvPr>
          <p:cNvCxnSpPr>
            <a:cxnSpLocks/>
            <a:stCxn id="171" idx="3"/>
            <a:endCxn id="171" idx="1"/>
          </p:cNvCxnSpPr>
          <p:nvPr/>
        </p:nvCxnSpPr>
        <p:spPr>
          <a:xfrm flipH="1">
            <a:off x="6764276" y="6032900"/>
            <a:ext cx="722666" cy="12700"/>
          </a:xfrm>
          <a:prstGeom prst="curvedConnector5">
            <a:avLst>
              <a:gd name="adj1" fmla="val -13557"/>
              <a:gd name="adj2" fmla="val -3888488"/>
              <a:gd name="adj3" fmla="val 12359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21D1103C-2EE1-48DE-B68C-6C85188BA440}"/>
              </a:ext>
            </a:extLst>
          </p:cNvPr>
          <p:cNvSpPr/>
          <p:nvPr/>
        </p:nvSpPr>
        <p:spPr>
          <a:xfrm>
            <a:off x="6491756" y="5190038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5BC535F-06F0-4435-B479-F6DB0DCB99BB}"/>
              </a:ext>
            </a:extLst>
          </p:cNvPr>
          <p:cNvSpPr/>
          <p:nvPr/>
        </p:nvSpPr>
        <p:spPr>
          <a:xfrm>
            <a:off x="430704" y="163492"/>
            <a:ext cx="4582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识别各进制无符号整数的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6A89E7A-74E6-42C7-83CC-7B8EAC56BE2A}"/>
              </a:ext>
            </a:extLst>
          </p:cNvPr>
          <p:cNvSpPr/>
          <p:nvPr/>
        </p:nvSpPr>
        <p:spPr>
          <a:xfrm>
            <a:off x="599016" y="91212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C099017-F6AA-4751-87CE-90B91758D41A}"/>
              </a:ext>
            </a:extLst>
          </p:cNvPr>
          <p:cNvSpPr/>
          <p:nvPr/>
        </p:nvSpPr>
        <p:spPr>
          <a:xfrm>
            <a:off x="2837410" y="92079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62CD502-60E7-4DBD-8CF6-A2D736298C3E}"/>
              </a:ext>
            </a:extLst>
          </p:cNvPr>
          <p:cNvSpPr/>
          <p:nvPr/>
        </p:nvSpPr>
        <p:spPr>
          <a:xfrm>
            <a:off x="1540526" y="741948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00DC0C-2058-4562-A38E-ACFE2FB56BCA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1321682" y="1118606"/>
            <a:ext cx="1515728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1244E688-34C2-4744-8DB6-D521FEDA9136}"/>
              </a:ext>
            </a:extLst>
          </p:cNvPr>
          <p:cNvSpPr/>
          <p:nvPr/>
        </p:nvSpPr>
        <p:spPr>
          <a:xfrm>
            <a:off x="5194225" y="912129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DC76F7E7-1EC0-4C36-B432-05E449884DC9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3560076" y="1118606"/>
            <a:ext cx="1634149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87E14821-B263-4CAF-BF8B-F0DBFC186290}"/>
              </a:ext>
            </a:extLst>
          </p:cNvPr>
          <p:cNvSpPr/>
          <p:nvPr/>
        </p:nvSpPr>
        <p:spPr>
          <a:xfrm>
            <a:off x="3783134" y="727463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3" name="连接符: 曲线 222">
            <a:extLst>
              <a:ext uri="{FF2B5EF4-FFF2-40B4-BE49-F238E27FC236}">
                <a16:creationId xmlns:a16="http://schemas.microsoft.com/office/drawing/2014/main" id="{0F898EA0-913C-4359-824B-BD7EC46D5CF4}"/>
              </a:ext>
            </a:extLst>
          </p:cNvPr>
          <p:cNvCxnSpPr>
            <a:cxnSpLocks/>
            <a:stCxn id="220" idx="3"/>
            <a:endCxn id="220" idx="1"/>
          </p:cNvCxnSpPr>
          <p:nvPr/>
        </p:nvCxnSpPr>
        <p:spPr>
          <a:xfrm flipH="1">
            <a:off x="5194225" y="1118606"/>
            <a:ext cx="722666" cy="12700"/>
          </a:xfrm>
          <a:prstGeom prst="curvedConnector5">
            <a:avLst>
              <a:gd name="adj1" fmla="val -31633"/>
              <a:gd name="adj2" fmla="val -3774197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84048CB5-353D-457D-92B9-CA292C5A46FB}"/>
              </a:ext>
            </a:extLst>
          </p:cNvPr>
          <p:cNvSpPr/>
          <p:nvPr/>
        </p:nvSpPr>
        <p:spPr>
          <a:xfrm>
            <a:off x="5017053" y="245702"/>
            <a:ext cx="1089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EB623C57-60A6-4E3B-92D2-2E134ECD7F44}"/>
              </a:ext>
            </a:extLst>
          </p:cNvPr>
          <p:cNvCxnSpPr>
            <a:cxnSpLocks/>
            <a:stCxn id="216" idx="2"/>
            <a:endCxn id="226" idx="0"/>
          </p:cNvCxnSpPr>
          <p:nvPr/>
        </p:nvCxnSpPr>
        <p:spPr>
          <a:xfrm>
            <a:off x="960349" y="1325083"/>
            <a:ext cx="0" cy="9006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矩形 225">
            <a:extLst>
              <a:ext uri="{FF2B5EF4-FFF2-40B4-BE49-F238E27FC236}">
                <a16:creationId xmlns:a16="http://schemas.microsoft.com/office/drawing/2014/main" id="{EEDB4558-2873-4C10-BCF3-850BBD9C12F5}"/>
              </a:ext>
            </a:extLst>
          </p:cNvPr>
          <p:cNvSpPr/>
          <p:nvPr/>
        </p:nvSpPr>
        <p:spPr>
          <a:xfrm>
            <a:off x="599016" y="222572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CA4EE89-9C3C-45A8-9EBD-A7FF5994DF65}"/>
              </a:ext>
            </a:extLst>
          </p:cNvPr>
          <p:cNvSpPr/>
          <p:nvPr/>
        </p:nvSpPr>
        <p:spPr>
          <a:xfrm>
            <a:off x="960349" y="1553371"/>
            <a:ext cx="1529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8AC3A378-EBD6-4A35-9330-0889266A6C41}"/>
              </a:ext>
            </a:extLst>
          </p:cNvPr>
          <p:cNvCxnSpPr>
            <a:cxnSpLocks/>
            <a:stCxn id="226" idx="1"/>
            <a:endCxn id="226" idx="3"/>
          </p:cNvCxnSpPr>
          <p:nvPr/>
        </p:nvCxnSpPr>
        <p:spPr>
          <a:xfrm rot="10800000" flipH="1">
            <a:off x="599016" y="2432205"/>
            <a:ext cx="722666" cy="12700"/>
          </a:xfrm>
          <a:prstGeom prst="curvedConnector5">
            <a:avLst>
              <a:gd name="adj1" fmla="val -19582"/>
              <a:gd name="adj2" fmla="val -3317055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矩形 228">
            <a:extLst>
              <a:ext uri="{FF2B5EF4-FFF2-40B4-BE49-F238E27FC236}">
                <a16:creationId xmlns:a16="http://schemas.microsoft.com/office/drawing/2014/main" id="{C37E14C7-5EF4-4C91-AA0F-870A6BB80B48}"/>
              </a:ext>
            </a:extLst>
          </p:cNvPr>
          <p:cNvSpPr/>
          <p:nvPr/>
        </p:nvSpPr>
        <p:spPr>
          <a:xfrm>
            <a:off x="256715" y="2899290"/>
            <a:ext cx="140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B7FCD844-2E9D-42A5-A778-24CCFFE60C73}"/>
              </a:ext>
            </a:extLst>
          </p:cNvPr>
          <p:cNvCxnSpPr>
            <a:cxnSpLocks/>
            <a:stCxn id="217" idx="2"/>
            <a:endCxn id="231" idx="0"/>
          </p:cNvCxnSpPr>
          <p:nvPr/>
        </p:nvCxnSpPr>
        <p:spPr>
          <a:xfrm>
            <a:off x="3198743" y="1333746"/>
            <a:ext cx="0" cy="8137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4687DD58-2805-48E3-B596-081E7FF42D22}"/>
              </a:ext>
            </a:extLst>
          </p:cNvPr>
          <p:cNvSpPr/>
          <p:nvPr/>
        </p:nvSpPr>
        <p:spPr>
          <a:xfrm>
            <a:off x="2837410" y="214745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2A0332D-97A9-42E7-859F-4631F533CC5C}"/>
              </a:ext>
            </a:extLst>
          </p:cNvPr>
          <p:cNvSpPr/>
          <p:nvPr/>
        </p:nvSpPr>
        <p:spPr>
          <a:xfrm>
            <a:off x="2391301" y="1547836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DF14FA2-B683-4322-9C22-5667EF9B1E84}"/>
              </a:ext>
            </a:extLst>
          </p:cNvPr>
          <p:cNvSpPr/>
          <p:nvPr/>
        </p:nvSpPr>
        <p:spPr>
          <a:xfrm>
            <a:off x="5194225" y="2147454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1DB62B5C-D2ED-48BD-ACCF-D813A8AAD0D5}"/>
              </a:ext>
            </a:extLst>
          </p:cNvPr>
          <p:cNvCxnSpPr>
            <a:cxnSpLocks/>
            <a:stCxn id="231" idx="3"/>
            <a:endCxn id="233" idx="1"/>
          </p:cNvCxnSpPr>
          <p:nvPr/>
        </p:nvCxnSpPr>
        <p:spPr>
          <a:xfrm>
            <a:off x="3560076" y="2353931"/>
            <a:ext cx="163414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1FB532A0-6AEC-4194-9E83-57A5FBD6786D}"/>
              </a:ext>
            </a:extLst>
          </p:cNvPr>
          <p:cNvSpPr/>
          <p:nvPr/>
        </p:nvSpPr>
        <p:spPr>
          <a:xfrm>
            <a:off x="3754739" y="1984599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6" name="连接符: 曲线 235">
            <a:extLst>
              <a:ext uri="{FF2B5EF4-FFF2-40B4-BE49-F238E27FC236}">
                <a16:creationId xmlns:a16="http://schemas.microsoft.com/office/drawing/2014/main" id="{D21379EC-E4AB-4D40-BB6D-7B15444B788A}"/>
              </a:ext>
            </a:extLst>
          </p:cNvPr>
          <p:cNvCxnSpPr>
            <a:cxnSpLocks/>
            <a:stCxn id="233" idx="3"/>
            <a:endCxn id="233" idx="1"/>
          </p:cNvCxnSpPr>
          <p:nvPr/>
        </p:nvCxnSpPr>
        <p:spPr>
          <a:xfrm flipH="1">
            <a:off x="5194225" y="2353931"/>
            <a:ext cx="722666" cy="12700"/>
          </a:xfrm>
          <a:prstGeom prst="curvedConnector5">
            <a:avLst>
              <a:gd name="adj1" fmla="val -31633"/>
              <a:gd name="adj2" fmla="val -3317055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E544C83F-46F2-4331-A0E8-4CBC1F01BD56}"/>
              </a:ext>
            </a:extLst>
          </p:cNvPr>
          <p:cNvSpPr/>
          <p:nvPr/>
        </p:nvSpPr>
        <p:spPr>
          <a:xfrm>
            <a:off x="4961542" y="1530534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EC6FF46-0090-4BEA-BC4F-7E083E5ED495}"/>
              </a:ext>
            </a:extLst>
          </p:cNvPr>
          <p:cNvSpPr/>
          <p:nvPr/>
        </p:nvSpPr>
        <p:spPr>
          <a:xfrm>
            <a:off x="7486942" y="2560408"/>
            <a:ext cx="36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这两个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被整合为下一页的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0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1B5505BB-E7C3-402B-9393-3A337E296134}"/>
              </a:ext>
            </a:extLst>
          </p:cNvPr>
          <p:cNvSpPr/>
          <p:nvPr/>
        </p:nvSpPr>
        <p:spPr>
          <a:xfrm>
            <a:off x="2941708" y="307523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C83EAA2-00DF-46BF-A12A-86C92FE6E449}"/>
              </a:ext>
            </a:extLst>
          </p:cNvPr>
          <p:cNvSpPr/>
          <p:nvPr/>
        </p:nvSpPr>
        <p:spPr>
          <a:xfrm>
            <a:off x="3175561" y="2244171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9DAF14-5A29-46C9-8686-7D8B74FCD25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3177551" y="3385147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CD15AEB-136C-4187-B771-457AD2D9DB57}"/>
              </a:ext>
            </a:extLst>
          </p:cNvPr>
          <p:cNvSpPr/>
          <p:nvPr/>
        </p:nvSpPr>
        <p:spPr>
          <a:xfrm>
            <a:off x="2941708" y="4284995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9B822E-5E6A-4839-B39F-8379E6321376}"/>
              </a:ext>
            </a:extLst>
          </p:cNvPr>
          <p:cNvSpPr/>
          <p:nvPr/>
        </p:nvSpPr>
        <p:spPr>
          <a:xfrm>
            <a:off x="1504656" y="399081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DBB80BCF-5EC6-497D-8F0E-1684BE02B361}"/>
              </a:ext>
            </a:extLst>
          </p:cNvPr>
          <p:cNvCxnSpPr>
            <a:cxnSpLocks/>
            <a:stCxn id="56" idx="3"/>
            <a:endCxn id="56" idx="1"/>
          </p:cNvCxnSpPr>
          <p:nvPr/>
        </p:nvCxnSpPr>
        <p:spPr>
          <a:xfrm flipH="1">
            <a:off x="2941708" y="4439952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B413C6C-6988-44B9-AE2C-B1ED43E552E8}"/>
              </a:ext>
            </a:extLst>
          </p:cNvPr>
          <p:cNvSpPr/>
          <p:nvPr/>
        </p:nvSpPr>
        <p:spPr>
          <a:xfrm>
            <a:off x="2707916" y="4842473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927594-7995-4425-8F9D-4B16FA0B5BC3}"/>
              </a:ext>
            </a:extLst>
          </p:cNvPr>
          <p:cNvCxnSpPr>
            <a:cxnSpLocks/>
            <a:stCxn id="82" idx="2"/>
            <a:endCxn id="53" idx="0"/>
          </p:cNvCxnSpPr>
          <p:nvPr/>
        </p:nvCxnSpPr>
        <p:spPr>
          <a:xfrm flipH="1">
            <a:off x="3177551" y="1582621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1F013A1-7C39-493C-BE3B-64A11615CBAB}"/>
              </a:ext>
            </a:extLst>
          </p:cNvPr>
          <p:cNvSpPr/>
          <p:nvPr/>
        </p:nvSpPr>
        <p:spPr>
          <a:xfrm>
            <a:off x="1327529" y="307455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26FB05-F586-44E1-A813-A573D438AFA8}"/>
              </a:ext>
            </a:extLst>
          </p:cNvPr>
          <p:cNvSpPr/>
          <p:nvPr/>
        </p:nvSpPr>
        <p:spPr>
          <a:xfrm>
            <a:off x="1020945" y="2320282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DEFC106-B754-4354-9CC2-1470C80D8BF9}"/>
              </a:ext>
            </a:extLst>
          </p:cNvPr>
          <p:cNvCxnSpPr>
            <a:cxnSpLocks/>
            <a:stCxn id="88" idx="2"/>
            <a:endCxn id="63" idx="0"/>
          </p:cNvCxnSpPr>
          <p:nvPr/>
        </p:nvCxnSpPr>
        <p:spPr>
          <a:xfrm flipH="1">
            <a:off x="1563372" y="1582621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4C8C809-BED6-46B6-9DD0-6AD99665FFEA}"/>
              </a:ext>
            </a:extLst>
          </p:cNvPr>
          <p:cNvSpPr/>
          <p:nvPr/>
        </p:nvSpPr>
        <p:spPr>
          <a:xfrm>
            <a:off x="1743058" y="6040586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D5C9AA6-63FF-4750-B49E-9EB6A39D7E08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>
            <a:off x="1563372" y="3384467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7511F57-2AC2-4F76-8C7B-4D9AB93EBFDF}"/>
              </a:ext>
            </a:extLst>
          </p:cNvPr>
          <p:cNvSpPr/>
          <p:nvPr/>
        </p:nvSpPr>
        <p:spPr>
          <a:xfrm>
            <a:off x="668326" y="3977807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6187D16-57C5-4C79-9F37-7FD95339FCE5}"/>
              </a:ext>
            </a:extLst>
          </p:cNvPr>
          <p:cNvSpPr/>
          <p:nvPr/>
        </p:nvSpPr>
        <p:spPr>
          <a:xfrm>
            <a:off x="478534" y="3527960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808EE19-AF0A-41B2-9611-B9E3462F3E27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904169" y="4287721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2016561-DFF5-48E7-81CB-3DB8D99015AE}"/>
              </a:ext>
            </a:extLst>
          </p:cNvPr>
          <p:cNvSpPr/>
          <p:nvPr/>
        </p:nvSpPr>
        <p:spPr>
          <a:xfrm>
            <a:off x="1327529" y="5015180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5E1DD4E-1D17-49DA-AD09-948CCE40F0C1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904169" y="3384467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FF213D2-94A7-4A08-9374-00BEBD817A07}"/>
              </a:ext>
            </a:extLst>
          </p:cNvPr>
          <p:cNvSpPr/>
          <p:nvPr/>
        </p:nvSpPr>
        <p:spPr>
          <a:xfrm>
            <a:off x="3154931" y="3622449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7CADD53-AD8F-494F-AB3E-3495635DA506}"/>
              </a:ext>
            </a:extLst>
          </p:cNvPr>
          <p:cNvSpPr/>
          <p:nvPr/>
        </p:nvSpPr>
        <p:spPr>
          <a:xfrm>
            <a:off x="1058674" y="5559311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6BDCA08-6781-434F-B55C-27DC3AF99771}"/>
              </a:ext>
            </a:extLst>
          </p:cNvPr>
          <p:cNvCxnSpPr>
            <a:cxnSpLocks/>
            <a:stCxn id="71" idx="3"/>
            <a:endCxn id="71" idx="1"/>
          </p:cNvCxnSpPr>
          <p:nvPr/>
        </p:nvCxnSpPr>
        <p:spPr>
          <a:xfrm flipH="1">
            <a:off x="1327529" y="5170137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F8226650-947B-4E8B-8311-905B1214B5A9}"/>
              </a:ext>
            </a:extLst>
          </p:cNvPr>
          <p:cNvSpPr/>
          <p:nvPr/>
        </p:nvSpPr>
        <p:spPr>
          <a:xfrm>
            <a:off x="392239" y="4560744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4BC884-5C93-43C4-BE24-4A762FFBB38E}"/>
              </a:ext>
            </a:extLst>
          </p:cNvPr>
          <p:cNvSpPr/>
          <p:nvPr/>
        </p:nvSpPr>
        <p:spPr>
          <a:xfrm>
            <a:off x="1339209" y="23994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53F55D8-B721-42C3-842B-CA62B04C0924}"/>
              </a:ext>
            </a:extLst>
          </p:cNvPr>
          <p:cNvSpPr/>
          <p:nvPr/>
        </p:nvSpPr>
        <p:spPr>
          <a:xfrm>
            <a:off x="2953388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C02B958-4F6A-47E2-9934-A8195189B5DE}"/>
              </a:ext>
            </a:extLst>
          </p:cNvPr>
          <p:cNvSpPr/>
          <p:nvPr/>
        </p:nvSpPr>
        <p:spPr>
          <a:xfrm>
            <a:off x="1952084" y="133288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FB0A2A-CE10-4170-8807-D03724292860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1810894" y="394898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FA08B799-E8E1-4382-9247-7978E5DFCA17}"/>
              </a:ext>
            </a:extLst>
          </p:cNvPr>
          <p:cNvSpPr/>
          <p:nvPr/>
        </p:nvSpPr>
        <p:spPr>
          <a:xfrm>
            <a:off x="2948058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32402A9-12B9-44E0-BA48-BAF55C2A9056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 flipH="1">
            <a:off x="3183901" y="559198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C2EC9B0-1DD8-45F6-B712-6FB3C4D05E24}"/>
              </a:ext>
            </a:extLst>
          </p:cNvPr>
          <p:cNvSpPr/>
          <p:nvPr/>
        </p:nvSpPr>
        <p:spPr>
          <a:xfrm>
            <a:off x="2553993" y="73695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31BD2040-8095-4CEC-A23A-DA362027DBFF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rot="5400000" flipH="1">
            <a:off x="3028944" y="1427664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A4333B8-B67C-424E-A851-FCFBFBFF6FCC}"/>
              </a:ext>
            </a:extLst>
          </p:cNvPr>
          <p:cNvSpPr/>
          <p:nvPr/>
        </p:nvSpPr>
        <p:spPr>
          <a:xfrm>
            <a:off x="2040144" y="1308311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0F537B7-EB5F-4815-83B8-E3F45043412B}"/>
              </a:ext>
            </a:extLst>
          </p:cNvPr>
          <p:cNvCxnSpPr>
            <a:cxnSpLocks/>
            <a:stCxn id="78" idx="2"/>
            <a:endCxn id="88" idx="0"/>
          </p:cNvCxnSpPr>
          <p:nvPr/>
        </p:nvCxnSpPr>
        <p:spPr>
          <a:xfrm flipH="1">
            <a:off x="1569722" y="549855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794C830-AB98-47CE-A3C2-D25C94B6DD60}"/>
              </a:ext>
            </a:extLst>
          </p:cNvPr>
          <p:cNvSpPr/>
          <p:nvPr/>
        </p:nvSpPr>
        <p:spPr>
          <a:xfrm>
            <a:off x="1333879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94F60AA-A526-41A5-AF64-8B38EDDE39D6}"/>
              </a:ext>
            </a:extLst>
          </p:cNvPr>
          <p:cNvSpPr/>
          <p:nvPr/>
        </p:nvSpPr>
        <p:spPr>
          <a:xfrm>
            <a:off x="977724" y="684087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A5C5DED-3E4F-4D05-B170-03B08AC24439}"/>
              </a:ext>
            </a:extLst>
          </p:cNvPr>
          <p:cNvCxnSpPr>
            <a:cxnSpLocks/>
            <a:stCxn id="88" idx="2"/>
            <a:endCxn id="88" idx="0"/>
          </p:cNvCxnSpPr>
          <p:nvPr/>
        </p:nvCxnSpPr>
        <p:spPr>
          <a:xfrm rot="5400000" flipH="1">
            <a:off x="1414765" y="1427664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CB7BBA6F-92E7-4F79-B9CE-52220AA46B0F}"/>
              </a:ext>
            </a:extLst>
          </p:cNvPr>
          <p:cNvSpPr/>
          <p:nvPr/>
        </p:nvSpPr>
        <p:spPr>
          <a:xfrm>
            <a:off x="267600" y="1314491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6C5F882-538C-452B-945E-482C80F6380D}"/>
              </a:ext>
            </a:extLst>
          </p:cNvPr>
          <p:cNvCxnSpPr>
            <a:cxnSpLocks/>
            <a:stCxn id="79" idx="3"/>
            <a:endCxn id="93" idx="1"/>
          </p:cNvCxnSpPr>
          <p:nvPr/>
        </p:nvCxnSpPr>
        <p:spPr>
          <a:xfrm>
            <a:off x="3425073" y="404241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9BAAF065-13BC-45D3-A64B-DD50F21C63CF}"/>
              </a:ext>
            </a:extLst>
          </p:cNvPr>
          <p:cNvSpPr/>
          <p:nvPr/>
        </p:nvSpPr>
        <p:spPr>
          <a:xfrm>
            <a:off x="4347170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E11B701-954F-4B77-82F4-3FA0A404DE89}"/>
              </a:ext>
            </a:extLst>
          </p:cNvPr>
          <p:cNvSpPr/>
          <p:nvPr/>
        </p:nvSpPr>
        <p:spPr>
          <a:xfrm>
            <a:off x="3626033" y="134606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FEA8E5C-7629-40A0-A5DF-42DF7BD85A26}"/>
              </a:ext>
            </a:extLst>
          </p:cNvPr>
          <p:cNvSpPr/>
          <p:nvPr/>
        </p:nvSpPr>
        <p:spPr>
          <a:xfrm>
            <a:off x="4347170" y="124790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FB124AC-26FD-42F7-A325-7BE62B254CEA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>
            <a:off x="4583013" y="559198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0D5C2F2-E708-44D6-97A8-0CE8B14A840E}"/>
              </a:ext>
            </a:extLst>
          </p:cNvPr>
          <p:cNvSpPr/>
          <p:nvPr/>
        </p:nvSpPr>
        <p:spPr>
          <a:xfrm>
            <a:off x="3473356" y="131304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EBD54D05-705A-4D31-80CD-6D0AAD3CFF07}"/>
              </a:ext>
            </a:extLst>
          </p:cNvPr>
          <p:cNvCxnSpPr>
            <a:cxnSpLocks/>
            <a:stCxn id="95" idx="2"/>
            <a:endCxn id="95" idx="0"/>
          </p:cNvCxnSpPr>
          <p:nvPr/>
        </p:nvCxnSpPr>
        <p:spPr>
          <a:xfrm rot="5400000" flipH="1">
            <a:off x="4428056" y="1402859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0F4F00E-9B7D-44D5-8599-3ECAA5B233DF}"/>
              </a:ext>
            </a:extLst>
          </p:cNvPr>
          <p:cNvSpPr/>
          <p:nvPr/>
        </p:nvSpPr>
        <p:spPr>
          <a:xfrm>
            <a:off x="3921646" y="684035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223AB99-D778-4965-AAA6-484F82C0E0C9}"/>
              </a:ext>
            </a:extLst>
          </p:cNvPr>
          <p:cNvCxnSpPr>
            <a:cxnSpLocks/>
            <a:stCxn id="88" idx="2"/>
            <a:endCxn id="53" idx="0"/>
          </p:cNvCxnSpPr>
          <p:nvPr/>
        </p:nvCxnSpPr>
        <p:spPr>
          <a:xfrm>
            <a:off x="1569722" y="1582621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45DFDF5-9AF2-481E-AE55-FD435381E017}"/>
              </a:ext>
            </a:extLst>
          </p:cNvPr>
          <p:cNvCxnSpPr>
            <a:cxnSpLocks/>
            <a:stCxn id="82" idx="2"/>
            <a:endCxn id="63" idx="0"/>
          </p:cNvCxnSpPr>
          <p:nvPr/>
        </p:nvCxnSpPr>
        <p:spPr>
          <a:xfrm flipH="1">
            <a:off x="1563372" y="1582621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1E052045-0631-4383-B91B-C681BEF03915}"/>
              </a:ext>
            </a:extLst>
          </p:cNvPr>
          <p:cNvSpPr/>
          <p:nvPr/>
        </p:nvSpPr>
        <p:spPr>
          <a:xfrm>
            <a:off x="1685655" y="2816808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FF2980C-0CC3-4AEE-883B-D8BE0CD40C66}"/>
              </a:ext>
            </a:extLst>
          </p:cNvPr>
          <p:cNvSpPr/>
          <p:nvPr/>
        </p:nvSpPr>
        <p:spPr>
          <a:xfrm>
            <a:off x="2378137" y="281997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1566E327-F4E0-4324-920F-65FB7C6D2A27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H="1" flipV="1">
            <a:off x="1327529" y="3229510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6F1B053-4D3A-4725-9D87-1C6FA7757C37}"/>
              </a:ext>
            </a:extLst>
          </p:cNvPr>
          <p:cNvSpPr/>
          <p:nvPr/>
        </p:nvSpPr>
        <p:spPr>
          <a:xfrm>
            <a:off x="4982177" y="1453463"/>
            <a:ext cx="40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2D8AF06-E7C7-4AF0-BE70-613BD7D2AA24}"/>
              </a:ext>
            </a:extLst>
          </p:cNvPr>
          <p:cNvSpPr/>
          <p:nvPr/>
        </p:nvSpPr>
        <p:spPr>
          <a:xfrm>
            <a:off x="5358841" y="239464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4DF0BA01-B482-4474-AEDF-2262C795E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01156"/>
              </p:ext>
            </p:extLst>
          </p:nvPr>
        </p:nvGraphicFramePr>
        <p:xfrm>
          <a:off x="4091099" y="3136892"/>
          <a:ext cx="801284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46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44060AC-8A12-4C85-A947-D9EACBEFEC52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flipH="1">
            <a:off x="1569722" y="559198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D7B763C-F320-4A11-99AA-94587509861C}"/>
              </a:ext>
            </a:extLst>
          </p:cNvPr>
          <p:cNvSpPr/>
          <p:nvPr/>
        </p:nvSpPr>
        <p:spPr>
          <a:xfrm>
            <a:off x="1814132" y="666047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398187C-E6FB-41E6-9D42-2FA870257F88}"/>
              </a:ext>
            </a:extLst>
          </p:cNvPr>
          <p:cNvSpPr/>
          <p:nvPr/>
        </p:nvSpPr>
        <p:spPr>
          <a:xfrm>
            <a:off x="5527608" y="2595760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329422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60441CC-172A-4152-B9AE-2ED67977AE33}"/>
              </a:ext>
            </a:extLst>
          </p:cNvPr>
          <p:cNvSpPr/>
          <p:nvPr/>
        </p:nvSpPr>
        <p:spPr>
          <a:xfrm>
            <a:off x="0" y="0"/>
            <a:ext cx="1844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种别码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A8B95B45-FFE6-4A11-B237-4C7C6EFC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76000"/>
              </p:ext>
            </p:extLst>
          </p:nvPr>
        </p:nvGraphicFramePr>
        <p:xfrm>
          <a:off x="124968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638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IDN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ANNOTATION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record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if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while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function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call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5" name="表格 33">
            <a:extLst>
              <a:ext uri="{FF2B5EF4-FFF2-40B4-BE49-F238E27FC236}">
                <a16:creationId xmlns:a16="http://schemas.microsoft.com/office/drawing/2014/main" id="{50522ED0-0A21-4DE1-8622-5309FCA80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9933"/>
              </p:ext>
            </p:extLst>
          </p:nvPr>
        </p:nvGraphicFramePr>
        <p:xfrm>
          <a:off x="435864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u="none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6" name="表格 33">
            <a:extLst>
              <a:ext uri="{FF2B5EF4-FFF2-40B4-BE49-F238E27FC236}">
                <a16:creationId xmlns:a16="http://schemas.microsoft.com/office/drawing/2014/main" id="{CE553D76-91E8-430E-BC79-17D47A61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5862"/>
              </p:ext>
            </p:extLst>
          </p:nvPr>
        </p:nvGraphicFramePr>
        <p:xfrm>
          <a:off x="775716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9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4390EB-F0D4-4BA4-985E-082FF9355A6E}"/>
              </a:ext>
            </a:extLst>
          </p:cNvPr>
          <p:cNvSpPr/>
          <p:nvPr/>
        </p:nvSpPr>
        <p:spPr>
          <a:xfrm>
            <a:off x="2941708" y="307523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310CC-02E1-4931-AD4F-A3ED7973F00C}"/>
              </a:ext>
            </a:extLst>
          </p:cNvPr>
          <p:cNvSpPr/>
          <p:nvPr/>
        </p:nvSpPr>
        <p:spPr>
          <a:xfrm>
            <a:off x="3175561" y="2244171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102254-5B1B-4FD6-BD98-50C3169862F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77551" y="3385147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D9B9D96-9307-4A32-B991-5B461A14A078}"/>
              </a:ext>
            </a:extLst>
          </p:cNvPr>
          <p:cNvSpPr/>
          <p:nvPr/>
        </p:nvSpPr>
        <p:spPr>
          <a:xfrm>
            <a:off x="2941708" y="4284995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D2EE5B-BC75-4C77-8215-20FD5A7DDBEA}"/>
              </a:ext>
            </a:extLst>
          </p:cNvPr>
          <p:cNvSpPr/>
          <p:nvPr/>
        </p:nvSpPr>
        <p:spPr>
          <a:xfrm>
            <a:off x="1504656" y="399081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ACA42479-2566-4F8A-A562-100FE7C7D517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2941708" y="4439952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907F916-CA07-4652-82E9-624C44F40101}"/>
              </a:ext>
            </a:extLst>
          </p:cNvPr>
          <p:cNvSpPr/>
          <p:nvPr/>
        </p:nvSpPr>
        <p:spPr>
          <a:xfrm>
            <a:off x="2707916" y="4842473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9344DA-E9B5-47A1-A7D6-C78CB4867373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3177551" y="1582621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57EB53-9D6D-4D8C-86B9-6BE873350661}"/>
              </a:ext>
            </a:extLst>
          </p:cNvPr>
          <p:cNvSpPr/>
          <p:nvPr/>
        </p:nvSpPr>
        <p:spPr>
          <a:xfrm>
            <a:off x="1327529" y="307455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E27A00-BA81-47D3-AB1C-441DB34C5B15}"/>
              </a:ext>
            </a:extLst>
          </p:cNvPr>
          <p:cNvSpPr/>
          <p:nvPr/>
        </p:nvSpPr>
        <p:spPr>
          <a:xfrm>
            <a:off x="1020945" y="2320282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5D4486-A5AB-43E8-9B78-AE2A7AA171D7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1563372" y="1582621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45D1671-E899-465F-848F-042550F4C790}"/>
              </a:ext>
            </a:extLst>
          </p:cNvPr>
          <p:cNvSpPr/>
          <p:nvPr/>
        </p:nvSpPr>
        <p:spPr>
          <a:xfrm>
            <a:off x="1743058" y="6040586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644A4F-0D4B-437B-B0DE-7E9DD9E4AE7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1563372" y="3384467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DD662CD-D2B3-4D34-A1C9-E5DD8C2309AC}"/>
              </a:ext>
            </a:extLst>
          </p:cNvPr>
          <p:cNvSpPr/>
          <p:nvPr/>
        </p:nvSpPr>
        <p:spPr>
          <a:xfrm>
            <a:off x="668326" y="3977807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0CF689-81EB-4B58-A3ED-1B4AF2CB2F2D}"/>
              </a:ext>
            </a:extLst>
          </p:cNvPr>
          <p:cNvSpPr/>
          <p:nvPr/>
        </p:nvSpPr>
        <p:spPr>
          <a:xfrm>
            <a:off x="478534" y="3527960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DF58FB-8036-4CD0-887E-C30E950A487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904169" y="4287721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7043EE-E380-421D-A94C-60161B664015}"/>
              </a:ext>
            </a:extLst>
          </p:cNvPr>
          <p:cNvSpPr/>
          <p:nvPr/>
        </p:nvSpPr>
        <p:spPr>
          <a:xfrm>
            <a:off x="1327529" y="5015180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53381C-04A4-4AFA-B996-2F8D8181C89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904169" y="3384467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BF55D5D-F6FE-434D-903E-90C54911F9A7}"/>
              </a:ext>
            </a:extLst>
          </p:cNvPr>
          <p:cNvSpPr/>
          <p:nvPr/>
        </p:nvSpPr>
        <p:spPr>
          <a:xfrm>
            <a:off x="3154931" y="3622449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391028-4157-4D65-8E34-7B38719C3669}"/>
              </a:ext>
            </a:extLst>
          </p:cNvPr>
          <p:cNvSpPr/>
          <p:nvPr/>
        </p:nvSpPr>
        <p:spPr>
          <a:xfrm>
            <a:off x="1058674" y="5559311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B63E908-7B9C-473C-980A-C49101297DEB}"/>
              </a:ext>
            </a:extLst>
          </p:cNvPr>
          <p:cNvCxnSpPr>
            <a:cxnSpLocks/>
            <a:stCxn id="20" idx="3"/>
            <a:endCxn id="20" idx="1"/>
          </p:cNvCxnSpPr>
          <p:nvPr/>
        </p:nvCxnSpPr>
        <p:spPr>
          <a:xfrm flipH="1">
            <a:off x="1327529" y="5170137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7B34F04-A979-4FB2-9580-C479EF7A91D3}"/>
              </a:ext>
            </a:extLst>
          </p:cNvPr>
          <p:cNvSpPr/>
          <p:nvPr/>
        </p:nvSpPr>
        <p:spPr>
          <a:xfrm>
            <a:off x="392239" y="4560744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ACE0C2-A2BC-478D-AD0F-F4990F81063C}"/>
              </a:ext>
            </a:extLst>
          </p:cNvPr>
          <p:cNvSpPr/>
          <p:nvPr/>
        </p:nvSpPr>
        <p:spPr>
          <a:xfrm>
            <a:off x="1339209" y="23994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C01E9-F443-4E4A-88F9-3672E8201C9C}"/>
              </a:ext>
            </a:extLst>
          </p:cNvPr>
          <p:cNvSpPr/>
          <p:nvPr/>
        </p:nvSpPr>
        <p:spPr>
          <a:xfrm>
            <a:off x="2953388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B621E4-B559-4374-BC86-651367B3AFA0}"/>
              </a:ext>
            </a:extLst>
          </p:cNvPr>
          <p:cNvSpPr/>
          <p:nvPr/>
        </p:nvSpPr>
        <p:spPr>
          <a:xfrm>
            <a:off x="1952084" y="133288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388504-9277-4968-B3F2-D81A5B8DEFC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810894" y="394898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4F04F40-CE16-40F9-AA9B-0E8729F75C00}"/>
              </a:ext>
            </a:extLst>
          </p:cNvPr>
          <p:cNvSpPr/>
          <p:nvPr/>
        </p:nvSpPr>
        <p:spPr>
          <a:xfrm>
            <a:off x="2948058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556CC5-EEFD-470C-917B-DE23ABA3FB4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3183901" y="559198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C66D161-41F8-4BD7-B71F-93DA80C9FB8A}"/>
              </a:ext>
            </a:extLst>
          </p:cNvPr>
          <p:cNvSpPr/>
          <p:nvPr/>
        </p:nvSpPr>
        <p:spPr>
          <a:xfrm>
            <a:off x="2553993" y="73695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97AD2A7-E16D-4E73-952C-6A3620ABAD7A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rot="5400000" flipH="1">
            <a:off x="3028944" y="1427664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D8622BC-6742-4C26-A2F7-25F25E196CCE}"/>
              </a:ext>
            </a:extLst>
          </p:cNvPr>
          <p:cNvSpPr/>
          <p:nvPr/>
        </p:nvSpPr>
        <p:spPr>
          <a:xfrm>
            <a:off x="2040144" y="1308311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D0AF9FC-D1E9-4BE3-9DBA-037491EF1071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flipH="1">
            <a:off x="1569722" y="549855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5BD7500-593D-4A8D-958D-2334AADCED46}"/>
              </a:ext>
            </a:extLst>
          </p:cNvPr>
          <p:cNvSpPr/>
          <p:nvPr/>
        </p:nvSpPr>
        <p:spPr>
          <a:xfrm>
            <a:off x="1333879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0A0EDC-4C81-4975-80F3-0716E3D80B41}"/>
              </a:ext>
            </a:extLst>
          </p:cNvPr>
          <p:cNvSpPr/>
          <p:nvPr/>
        </p:nvSpPr>
        <p:spPr>
          <a:xfrm>
            <a:off x="977724" y="684087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65E8FC8C-3112-4F58-A950-40A5DE79967F}"/>
              </a:ext>
            </a:extLst>
          </p:cNvPr>
          <p:cNvCxnSpPr>
            <a:cxnSpLocks/>
            <a:stCxn id="36" idx="2"/>
            <a:endCxn id="36" idx="0"/>
          </p:cNvCxnSpPr>
          <p:nvPr/>
        </p:nvCxnSpPr>
        <p:spPr>
          <a:xfrm rot="5400000" flipH="1">
            <a:off x="1414765" y="1427664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11E10AE-1C0C-4CE2-BF9B-D12D53E0C459}"/>
              </a:ext>
            </a:extLst>
          </p:cNvPr>
          <p:cNvSpPr/>
          <p:nvPr/>
        </p:nvSpPr>
        <p:spPr>
          <a:xfrm>
            <a:off x="267600" y="1314491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F2B816-69FA-4178-A169-23CB9BB33204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3425073" y="404241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4AF89E-7586-4FBA-A76A-07EFF13B46F1}"/>
              </a:ext>
            </a:extLst>
          </p:cNvPr>
          <p:cNvSpPr/>
          <p:nvPr/>
        </p:nvSpPr>
        <p:spPr>
          <a:xfrm>
            <a:off x="4347170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4CCA9-40EE-4E88-88F8-E47CF8BDC5F6}"/>
              </a:ext>
            </a:extLst>
          </p:cNvPr>
          <p:cNvSpPr/>
          <p:nvPr/>
        </p:nvSpPr>
        <p:spPr>
          <a:xfrm>
            <a:off x="3626033" y="134606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211558D-4591-41A1-9BAD-F256FB6EFF32}"/>
              </a:ext>
            </a:extLst>
          </p:cNvPr>
          <p:cNvSpPr/>
          <p:nvPr/>
        </p:nvSpPr>
        <p:spPr>
          <a:xfrm>
            <a:off x="4347170" y="124790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F59D63-540D-425A-8A3C-E86E7458438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4583013" y="559198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8F18E10-7657-415F-A476-C416A53402D6}"/>
              </a:ext>
            </a:extLst>
          </p:cNvPr>
          <p:cNvSpPr/>
          <p:nvPr/>
        </p:nvSpPr>
        <p:spPr>
          <a:xfrm>
            <a:off x="3473356" y="131304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361B578-C727-4EFF-8297-01F62121484B}"/>
              </a:ext>
            </a:extLst>
          </p:cNvPr>
          <p:cNvCxnSpPr>
            <a:cxnSpLocks/>
            <a:stCxn id="43" idx="2"/>
            <a:endCxn id="43" idx="0"/>
          </p:cNvCxnSpPr>
          <p:nvPr/>
        </p:nvCxnSpPr>
        <p:spPr>
          <a:xfrm rot="5400000" flipH="1">
            <a:off x="4428056" y="1402859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03550B2-7898-4535-8BD7-8974F2844D9B}"/>
              </a:ext>
            </a:extLst>
          </p:cNvPr>
          <p:cNvSpPr/>
          <p:nvPr/>
        </p:nvSpPr>
        <p:spPr>
          <a:xfrm>
            <a:off x="3921646" y="684035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76264A-E12E-43BE-A3DD-DA970CF051A9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>
            <a:off x="1569722" y="1582621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6EFAE15-434C-476C-B8CF-92823D1D8484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>
          <a:xfrm flipH="1">
            <a:off x="1563372" y="1582621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7E554EF-97BA-4F74-B32F-81F70354736D}"/>
              </a:ext>
            </a:extLst>
          </p:cNvPr>
          <p:cNvSpPr/>
          <p:nvPr/>
        </p:nvSpPr>
        <p:spPr>
          <a:xfrm>
            <a:off x="1685655" y="2816808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214B66D-3417-4817-A97D-289EFD2BBCDA}"/>
              </a:ext>
            </a:extLst>
          </p:cNvPr>
          <p:cNvSpPr/>
          <p:nvPr/>
        </p:nvSpPr>
        <p:spPr>
          <a:xfrm>
            <a:off x="2378137" y="281997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E5E48F72-9088-47C3-91EF-E657C238AFB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H="1" flipV="1">
            <a:off x="1327529" y="3229510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EBD8622-A5F1-4D5F-AD77-B8575418C5BA}"/>
              </a:ext>
            </a:extLst>
          </p:cNvPr>
          <p:cNvSpPr/>
          <p:nvPr/>
        </p:nvSpPr>
        <p:spPr>
          <a:xfrm>
            <a:off x="4982177" y="1453463"/>
            <a:ext cx="40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9D48BD-A80F-4092-B371-04ECF8C13DFD}"/>
              </a:ext>
            </a:extLst>
          </p:cNvPr>
          <p:cNvSpPr/>
          <p:nvPr/>
        </p:nvSpPr>
        <p:spPr>
          <a:xfrm>
            <a:off x="4248786" y="3184413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CB1896-B8E8-4F7C-B4EA-E216F7E06E9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1569722" y="559198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BC8494B-D005-4400-8A96-0396594A50D9}"/>
              </a:ext>
            </a:extLst>
          </p:cNvPr>
          <p:cNvSpPr/>
          <p:nvPr/>
        </p:nvSpPr>
        <p:spPr>
          <a:xfrm>
            <a:off x="1814132" y="666047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1">
            <a:extLst>
              <a:ext uri="{FF2B5EF4-FFF2-40B4-BE49-F238E27FC236}">
                <a16:creationId xmlns:a16="http://schemas.microsoft.com/office/drawing/2014/main" id="{9BBD0336-B7E9-462B-9D58-410B2E86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468"/>
              </p:ext>
            </p:extLst>
          </p:nvPr>
        </p:nvGraphicFramePr>
        <p:xfrm>
          <a:off x="300000" y="1127810"/>
          <a:ext cx="11592000" cy="56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686048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5B4229C-AEB1-4F47-92B0-1392C6FBC75E}"/>
              </a:ext>
            </a:extLst>
          </p:cNvPr>
          <p:cNvSpPr/>
          <p:nvPr/>
        </p:nvSpPr>
        <p:spPr>
          <a:xfrm>
            <a:off x="3165408" y="460243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11798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36">
            <a:extLst>
              <a:ext uri="{FF2B5EF4-FFF2-40B4-BE49-F238E27FC236}">
                <a16:creationId xmlns:a16="http://schemas.microsoft.com/office/drawing/2014/main" id="{1F44A6B7-950A-4ABC-9212-B73D97FAB06F}"/>
              </a:ext>
            </a:extLst>
          </p:cNvPr>
          <p:cNvSpPr/>
          <p:nvPr/>
        </p:nvSpPr>
        <p:spPr>
          <a:xfrm>
            <a:off x="0" y="0"/>
            <a:ext cx="5849257" cy="599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4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4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letter|digit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))|letter(leatter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digit|_)*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各进制无符号整数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DEC: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的情况，否则会被判断为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((1|...|9)(0|...|9)*)|0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00000012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0(0|...|7)(0|...|7)*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HEX: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0x000000a3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无符号数：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digit(digit)*(\.digit(digit)*)?(E(\+|\-)?digit(digit)*)?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注释：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\/\*(.|\n)*\*\/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"."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（小数点）匹配除换行符（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\n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\r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）之外的任何单个字符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（表达上这么理解即可，实际程序编写时暂时用不到）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D754678-CB99-460B-8894-C30E8B2B703A}"/>
              </a:ext>
            </a:extLst>
          </p:cNvPr>
          <p:cNvSpPr/>
          <p:nvPr/>
        </p:nvSpPr>
        <p:spPr>
          <a:xfrm>
            <a:off x="6118591" y="427151"/>
            <a:ext cx="607340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\"[^\n]*[^\\\n]\"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表示匹配的最后一个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前面的字符，必须是除了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\'[^\\]|(\\escapeCh)\'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只选取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"\n""\t"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两个，考虑放到一个集合里。如果想加入新的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"\?"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之类的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字符，在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集合里添加即可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先识别为标识符，之后再判断是否为关键字之一。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D89504-0B61-4961-B254-CD96A24DC9D7}"/>
              </a:ext>
            </a:extLst>
          </p:cNvPr>
          <p:cNvSpPr/>
          <p:nvPr/>
        </p:nvSpPr>
        <p:spPr>
          <a:xfrm>
            <a:off x="-1" y="0"/>
            <a:ext cx="6242859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运算符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，共计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op|(&amp;&amp;?)|(\|\|?)|(&gt;=?)|(&lt;=?)|(==?)|(!=?)|(\+\+?)|(--?)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：运算符中的除法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"/"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与注释的第一个判定符号相同，需要进行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的合并。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delimiter|=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中有一个共同符号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"="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，如果遇到的第一个符号是它，需要特殊处理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在标识符的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中通过以后，再判断该单词是否为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ABA1D7B-E6F5-4DEA-819E-4C7B9C1507DA}"/>
              </a:ext>
            </a:extLst>
          </p:cNvPr>
          <p:cNvSpPr/>
          <p:nvPr/>
        </p:nvSpPr>
        <p:spPr>
          <a:xfrm>
            <a:off x="10392696" y="206472"/>
            <a:ext cx="1356853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Consolas" panose="020B0609020204030204" pitchFamily="49" charset="0"/>
              </a:rPr>
              <a:t>si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038703B-6C6A-4FEA-8B1B-C2A788CE230C}"/>
              </a:ext>
            </a:extLst>
          </p:cNvPr>
          <p:cNvSpPr txBox="1"/>
          <p:nvPr/>
        </p:nvSpPr>
        <p:spPr>
          <a:xfrm>
            <a:off x="9212828" y="859038"/>
            <a:ext cx="2536721" cy="25545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>
              <a:defRPr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提议：为防止混淆以及方便识别，在状态转移之间的箭头旁边标注的格式为</a:t>
            </a:r>
            <a:r>
              <a:rPr lang="en-US" altLang="zh-CN"/>
              <a:t>in:</a:t>
            </a:r>
            <a:r>
              <a:rPr lang="zh-CN" altLang="en-US"/>
              <a:t>输入符号。比如，</a:t>
            </a:r>
            <a:r>
              <a:rPr lang="en-US" altLang="zh-CN"/>
              <a:t>in: letter, in: _, in: 0</a:t>
            </a:r>
            <a:r>
              <a:rPr lang="zh-CN" altLang="en-US"/>
              <a:t>等等。特别是输入符号为</a:t>
            </a:r>
            <a:r>
              <a:rPr lang="en-US" altLang="zh-CN"/>
              <a:t>"_"</a:t>
            </a:r>
            <a:r>
              <a:rPr lang="zh-CN" altLang="en-US"/>
              <a:t>时，如果在箭头上面只写一个</a:t>
            </a:r>
            <a:r>
              <a:rPr lang="en-US" altLang="zh-CN"/>
              <a:t>"_"</a:t>
            </a:r>
            <a:r>
              <a:rPr lang="zh-CN" altLang="en-US"/>
              <a:t>，很不显眼，而且不好识别，也不知道是</a:t>
            </a:r>
            <a:r>
              <a:rPr lang="en-US" altLang="zh-CN"/>
              <a:t>"-"</a:t>
            </a:r>
            <a:r>
              <a:rPr lang="zh-CN" altLang="en-US"/>
              <a:t>还是</a:t>
            </a:r>
            <a:r>
              <a:rPr lang="en-US" altLang="zh-CN"/>
              <a:t>"_"</a:t>
            </a:r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EB93049-E14D-4A89-8D86-D64460E36BD3}"/>
              </a:ext>
            </a:extLst>
          </p:cNvPr>
          <p:cNvCxnSpPr>
            <a:cxnSpLocks/>
          </p:cNvCxnSpPr>
          <p:nvPr/>
        </p:nvCxnSpPr>
        <p:spPr>
          <a:xfrm flipH="1">
            <a:off x="9086108" y="221222"/>
            <a:ext cx="1" cy="13389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16BB4F14-58B7-465D-8C93-3BF163222201}"/>
              </a:ext>
            </a:extLst>
          </p:cNvPr>
          <p:cNvSpPr/>
          <p:nvPr/>
        </p:nvSpPr>
        <p:spPr>
          <a:xfrm>
            <a:off x="9317714" y="250094"/>
            <a:ext cx="84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20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A03B174-B014-4943-AC24-2FCD097856BA}"/>
              </a:ext>
            </a:extLst>
          </p:cNvPr>
          <p:cNvSpPr/>
          <p:nvPr/>
        </p:nvSpPr>
        <p:spPr>
          <a:xfrm>
            <a:off x="130748" y="493964"/>
            <a:ext cx="1732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识别所有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的算法</a:t>
            </a:r>
            <a:endParaRPr lang="en-US" altLang="zh-CN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20A98A-3170-4C01-9EE4-319CDBC9D173}"/>
              </a:ext>
            </a:extLst>
          </p:cNvPr>
          <p:cNvSpPr/>
          <p:nvPr/>
        </p:nvSpPr>
        <p:spPr>
          <a:xfrm>
            <a:off x="2567941" y="1474292"/>
            <a:ext cx="925986" cy="60855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分析</a:t>
            </a:r>
            <a:r>
              <a:rPr lang="en-US" altLang="zh-CN" sz="1050">
                <a:latin typeface="Consolas" panose="020B0609020204030204" pitchFamily="49" charset="0"/>
              </a:rPr>
              <a:t>queue</a:t>
            </a:r>
            <a:r>
              <a:rPr lang="zh-CN" altLang="en-US" sz="1050">
                <a:latin typeface="Consolas" panose="020B0609020204030204" pitchFamily="49" charset="0"/>
              </a:rPr>
              <a:t>内符号（串）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119F01-7289-47E5-9D48-900539F4A42B}"/>
              </a:ext>
            </a:extLst>
          </p:cNvPr>
          <p:cNvSpPr/>
          <p:nvPr/>
        </p:nvSpPr>
        <p:spPr>
          <a:xfrm>
            <a:off x="2607886" y="145817"/>
            <a:ext cx="846092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start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A892082-CE58-480E-89F3-3C3EDEDD82E7}"/>
              </a:ext>
            </a:extLst>
          </p:cNvPr>
          <p:cNvCxnSpPr>
            <a:cxnSpLocks/>
            <a:stCxn id="2" idx="2"/>
            <a:endCxn id="380" idx="0"/>
          </p:cNvCxnSpPr>
          <p:nvPr/>
        </p:nvCxnSpPr>
        <p:spPr>
          <a:xfrm>
            <a:off x="3030932" y="422816"/>
            <a:ext cx="0" cy="29759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69A3EDA6-C6A2-4A98-8DE8-F32D8B062C6C}"/>
              </a:ext>
            </a:extLst>
          </p:cNvPr>
          <p:cNvSpPr/>
          <p:nvPr/>
        </p:nvSpPr>
        <p:spPr>
          <a:xfrm>
            <a:off x="526269" y="2726416"/>
            <a:ext cx="1147486" cy="55749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Operator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|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Delimiter|COM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40D077D-2C47-4634-A720-1D731CE7931D}"/>
              </a:ext>
            </a:extLst>
          </p:cNvPr>
          <p:cNvCxnSpPr>
            <a:cxnSpLocks/>
            <a:stCxn id="42" idx="2"/>
            <a:endCxn id="138" idx="0"/>
          </p:cNvCxnSpPr>
          <p:nvPr/>
        </p:nvCxnSpPr>
        <p:spPr>
          <a:xfrm rot="5400000">
            <a:off x="1743689" y="1439170"/>
            <a:ext cx="643569" cy="1930922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F08B3B1E-9BF8-4244-8B7C-61CABDCC3D8D}"/>
              </a:ext>
            </a:extLst>
          </p:cNvPr>
          <p:cNvSpPr/>
          <p:nvPr/>
        </p:nvSpPr>
        <p:spPr>
          <a:xfrm>
            <a:off x="1287447" y="2018529"/>
            <a:ext cx="8629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op | delimiter 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1000F4-9E22-4893-96B2-6F2017B85D60}"/>
              </a:ext>
            </a:extLst>
          </p:cNvPr>
          <p:cNvSpPr/>
          <p:nvPr/>
        </p:nvSpPr>
        <p:spPr>
          <a:xfrm>
            <a:off x="1555067" y="3759132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CHAR</a:t>
            </a:r>
          </a:p>
        </p:txBody>
      </p: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F03A59D3-53D1-483C-9748-7B543581C0AE}"/>
              </a:ext>
            </a:extLst>
          </p:cNvPr>
          <p:cNvCxnSpPr>
            <a:cxnSpLocks/>
            <a:stCxn id="42" idx="2"/>
            <a:endCxn id="143" idx="0"/>
          </p:cNvCxnSpPr>
          <p:nvPr/>
        </p:nvCxnSpPr>
        <p:spPr>
          <a:xfrm rot="5400000">
            <a:off x="1648827" y="2377024"/>
            <a:ext cx="1676285" cy="10879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D02411B9-F56E-41D4-9E8D-54F3AFD11D59}"/>
              </a:ext>
            </a:extLst>
          </p:cNvPr>
          <p:cNvSpPr/>
          <p:nvPr/>
        </p:nvSpPr>
        <p:spPr>
          <a:xfrm>
            <a:off x="2217259" y="2862544"/>
            <a:ext cx="7013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'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852FDB6-077E-45A2-A76C-BAA9A38AE645}"/>
              </a:ext>
            </a:extLst>
          </p:cNvPr>
          <p:cNvSpPr/>
          <p:nvPr/>
        </p:nvSpPr>
        <p:spPr>
          <a:xfrm>
            <a:off x="2642997" y="4049741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93EF08B-2085-4A4F-AFEF-716B33EFE9D6}"/>
              </a:ext>
            </a:extLst>
          </p:cNvPr>
          <p:cNvSpPr/>
          <p:nvPr/>
        </p:nvSpPr>
        <p:spPr>
          <a:xfrm>
            <a:off x="2481051" y="3569533"/>
            <a:ext cx="54988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"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E915C52-E87F-4CF7-9060-33B027DB0DE7}"/>
              </a:ext>
            </a:extLst>
          </p:cNvPr>
          <p:cNvCxnSpPr>
            <a:cxnSpLocks/>
            <a:stCxn id="42" idx="2"/>
            <a:endCxn id="161" idx="0"/>
          </p:cNvCxnSpPr>
          <p:nvPr/>
        </p:nvCxnSpPr>
        <p:spPr>
          <a:xfrm>
            <a:off x="3030934" y="2082847"/>
            <a:ext cx="0" cy="196689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A0F4BC0A-E899-4B01-8187-7C2C7826317D}"/>
              </a:ext>
            </a:extLst>
          </p:cNvPr>
          <p:cNvCxnSpPr>
            <a:cxnSpLocks/>
            <a:stCxn id="42" idx="2"/>
            <a:endCxn id="173" idx="0"/>
          </p:cNvCxnSpPr>
          <p:nvPr/>
        </p:nvCxnSpPr>
        <p:spPr>
          <a:xfrm rot="16200000" flipH="1">
            <a:off x="3505771" y="1608010"/>
            <a:ext cx="823919" cy="17735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2316E6A1-54D5-4859-8AF8-9D5216DB9A5C}"/>
              </a:ext>
            </a:extLst>
          </p:cNvPr>
          <p:cNvSpPr/>
          <p:nvPr/>
        </p:nvSpPr>
        <p:spPr>
          <a:xfrm>
            <a:off x="4416589" y="2906766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IDN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F6D7E8-7929-4D98-9059-2E7D63545473}"/>
              </a:ext>
            </a:extLst>
          </p:cNvPr>
          <p:cNvSpPr/>
          <p:nvPr/>
        </p:nvSpPr>
        <p:spPr>
          <a:xfrm>
            <a:off x="3153932" y="2218779"/>
            <a:ext cx="11333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letter|_</a:t>
            </a:r>
          </a:p>
        </p:txBody>
      </p: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843A0DB-1C5E-4518-B40C-67DBD848D4C9}"/>
              </a:ext>
            </a:extLst>
          </p:cNvPr>
          <p:cNvCxnSpPr>
            <a:cxnSpLocks/>
            <a:stCxn id="42" idx="2"/>
            <a:endCxn id="182" idx="0"/>
          </p:cNvCxnSpPr>
          <p:nvPr/>
        </p:nvCxnSpPr>
        <p:spPr>
          <a:xfrm rot="16200000" flipH="1">
            <a:off x="2735052" y="2378729"/>
            <a:ext cx="1498657" cy="9068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BEB8BD09-8BA9-4059-B4DF-2552B4565F67}"/>
              </a:ext>
            </a:extLst>
          </p:cNvPr>
          <p:cNvSpPr/>
          <p:nvPr/>
        </p:nvSpPr>
        <p:spPr>
          <a:xfrm>
            <a:off x="3549889" y="358150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9B143EA-CAC4-4A76-A2F2-34B41AA520A9}"/>
              </a:ext>
            </a:extLst>
          </p:cNvPr>
          <p:cNvSpPr/>
          <p:nvPr/>
        </p:nvSpPr>
        <p:spPr>
          <a:xfrm>
            <a:off x="3153606" y="2562772"/>
            <a:ext cx="8483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digit</a:t>
            </a:r>
            <a:endParaRPr lang="zh-CN" altLang="en-US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C35D45A7-C4DA-4E09-884C-32E2700E8ADC}"/>
              </a:ext>
            </a:extLst>
          </p:cNvPr>
          <p:cNvCxnSpPr>
            <a:cxnSpLocks/>
            <a:stCxn id="173" idx="2"/>
            <a:endCxn id="195" idx="0"/>
          </p:cNvCxnSpPr>
          <p:nvPr/>
        </p:nvCxnSpPr>
        <p:spPr>
          <a:xfrm flipH="1">
            <a:off x="4801937" y="3255753"/>
            <a:ext cx="2589" cy="79562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菱形 194">
            <a:extLst>
              <a:ext uri="{FF2B5EF4-FFF2-40B4-BE49-F238E27FC236}">
                <a16:creationId xmlns:a16="http://schemas.microsoft.com/office/drawing/2014/main" id="{6AE9C773-C052-4031-811F-33DDA4773BCE}"/>
              </a:ext>
            </a:extLst>
          </p:cNvPr>
          <p:cNvSpPr/>
          <p:nvPr/>
        </p:nvSpPr>
        <p:spPr>
          <a:xfrm>
            <a:off x="4094551" y="4051374"/>
            <a:ext cx="1414772" cy="468691"/>
          </a:xfrm>
          <a:prstGeom prst="diamond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KEYWORD?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96553EA2-4A1C-4637-8F71-9DEC68446A0D}"/>
              </a:ext>
            </a:extLst>
          </p:cNvPr>
          <p:cNvCxnSpPr>
            <a:cxnSpLocks/>
            <a:stCxn id="161" idx="2"/>
            <a:endCxn id="199" idx="0"/>
          </p:cNvCxnSpPr>
          <p:nvPr/>
        </p:nvCxnSpPr>
        <p:spPr>
          <a:xfrm rot="5400000">
            <a:off x="1770557" y="4010589"/>
            <a:ext cx="872239" cy="164851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29C5878A-E33A-4CC9-98B5-6435CE2876D8}"/>
              </a:ext>
            </a:extLst>
          </p:cNvPr>
          <p:cNvSpPr/>
          <p:nvPr/>
        </p:nvSpPr>
        <p:spPr>
          <a:xfrm>
            <a:off x="911156" y="5270967"/>
            <a:ext cx="942522" cy="466229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成功识别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记录</a:t>
            </a:r>
            <a:r>
              <a:rPr lang="en-US" altLang="zh-CN" sz="1050"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7FB57D73-6662-448E-9F90-B224067788BC}"/>
              </a:ext>
            </a:extLst>
          </p:cNvPr>
          <p:cNvCxnSpPr>
            <a:cxnSpLocks/>
            <a:stCxn id="143" idx="2"/>
            <a:endCxn id="199" idx="0"/>
          </p:cNvCxnSpPr>
          <p:nvPr/>
        </p:nvCxnSpPr>
        <p:spPr>
          <a:xfrm rot="5400000">
            <a:off x="1081287" y="4409250"/>
            <a:ext cx="1162848" cy="56058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6A8FA426-BA1C-47DA-B3D6-3C7560D81888}"/>
              </a:ext>
            </a:extLst>
          </p:cNvPr>
          <p:cNvCxnSpPr>
            <a:cxnSpLocks/>
            <a:stCxn id="138" idx="2"/>
            <a:endCxn id="199" idx="0"/>
          </p:cNvCxnSpPr>
          <p:nvPr/>
        </p:nvCxnSpPr>
        <p:spPr>
          <a:xfrm rot="16200000" flipH="1">
            <a:off x="247687" y="4136236"/>
            <a:ext cx="1987055" cy="28240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AC5A78E3-3E72-453F-9C0D-3A6F04A45EDF}"/>
              </a:ext>
            </a:extLst>
          </p:cNvPr>
          <p:cNvCxnSpPr>
            <a:cxnSpLocks/>
            <a:stCxn id="182" idx="2"/>
            <a:endCxn id="199" idx="0"/>
          </p:cNvCxnSpPr>
          <p:nvPr/>
        </p:nvCxnSpPr>
        <p:spPr>
          <a:xfrm rot="5400000">
            <a:off x="1989884" y="3323025"/>
            <a:ext cx="1340476" cy="255540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B85BAE9F-C305-46C8-B507-C33AC34552D7}"/>
              </a:ext>
            </a:extLst>
          </p:cNvPr>
          <p:cNvCxnSpPr>
            <a:cxnSpLocks/>
            <a:stCxn id="195" idx="2"/>
            <a:endCxn id="199" idx="0"/>
          </p:cNvCxnSpPr>
          <p:nvPr/>
        </p:nvCxnSpPr>
        <p:spPr>
          <a:xfrm rot="5400000">
            <a:off x="2716726" y="3185756"/>
            <a:ext cx="750902" cy="341952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31EC2F0D-3DFF-4386-93F0-1084AACDCC0F}"/>
              </a:ext>
            </a:extLst>
          </p:cNvPr>
          <p:cNvSpPr/>
          <p:nvPr/>
        </p:nvSpPr>
        <p:spPr>
          <a:xfrm>
            <a:off x="3752854" y="622589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识别错误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96EC0661-5472-4B00-9333-126D2895E9CB}"/>
              </a:ext>
            </a:extLst>
          </p:cNvPr>
          <p:cNvCxnSpPr>
            <a:cxnSpLocks/>
            <a:stCxn id="195" idx="2"/>
            <a:endCxn id="249" idx="0"/>
          </p:cNvCxnSpPr>
          <p:nvPr/>
        </p:nvCxnSpPr>
        <p:spPr>
          <a:xfrm rot="5400000">
            <a:off x="3618450" y="5042406"/>
            <a:ext cx="1705829" cy="6611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7AC64FAA-FF07-4E2B-B2EF-AF308C0EC31F}"/>
              </a:ext>
            </a:extLst>
          </p:cNvPr>
          <p:cNvCxnSpPr>
            <a:cxnSpLocks/>
            <a:stCxn id="182" idx="2"/>
            <a:endCxn id="249" idx="0"/>
          </p:cNvCxnSpPr>
          <p:nvPr/>
        </p:nvCxnSpPr>
        <p:spPr>
          <a:xfrm rot="16200000" flipH="1">
            <a:off x="2891607" y="4976709"/>
            <a:ext cx="2295403" cy="20296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A6EFEB56-16BF-4A57-8DBD-DFD363F191F8}"/>
              </a:ext>
            </a:extLst>
          </p:cNvPr>
          <p:cNvCxnSpPr>
            <a:cxnSpLocks/>
            <a:stCxn id="161" idx="2"/>
            <a:endCxn id="249" idx="0"/>
          </p:cNvCxnSpPr>
          <p:nvPr/>
        </p:nvCxnSpPr>
        <p:spPr>
          <a:xfrm rot="16200000" flipH="1">
            <a:off x="2672279" y="4757382"/>
            <a:ext cx="1827166" cy="11098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E633DC7F-4B2F-4351-B83C-165E29C74FDC}"/>
              </a:ext>
            </a:extLst>
          </p:cNvPr>
          <p:cNvCxnSpPr>
            <a:cxnSpLocks/>
            <a:stCxn id="143" idx="2"/>
            <a:endCxn id="249" idx="0"/>
          </p:cNvCxnSpPr>
          <p:nvPr/>
        </p:nvCxnSpPr>
        <p:spPr>
          <a:xfrm rot="16200000" flipH="1">
            <a:off x="1983010" y="4068112"/>
            <a:ext cx="2117775" cy="219778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B084DC63-96D3-4D17-9348-AA6BFFF544B9}"/>
              </a:ext>
            </a:extLst>
          </p:cNvPr>
          <p:cNvCxnSpPr>
            <a:cxnSpLocks/>
            <a:stCxn id="138" idx="2"/>
            <a:endCxn id="249" idx="0"/>
          </p:cNvCxnSpPr>
          <p:nvPr/>
        </p:nvCxnSpPr>
        <p:spPr>
          <a:xfrm rot="16200000" flipH="1">
            <a:off x="1149410" y="3234513"/>
            <a:ext cx="2941982" cy="30407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6D0E3C16-AD7A-4E75-8613-ED3A99C5D906}"/>
              </a:ext>
            </a:extLst>
          </p:cNvPr>
          <p:cNvCxnSpPr>
            <a:cxnSpLocks/>
            <a:stCxn id="199" idx="2"/>
            <a:endCxn id="42" idx="1"/>
          </p:cNvCxnSpPr>
          <p:nvPr/>
        </p:nvCxnSpPr>
        <p:spPr>
          <a:xfrm rot="5400000" flipH="1" flipV="1">
            <a:off x="-4134" y="3165121"/>
            <a:ext cx="3958626" cy="1185524"/>
          </a:xfrm>
          <a:prstGeom prst="bentConnector4">
            <a:avLst>
              <a:gd name="adj1" fmla="val -5775"/>
              <a:gd name="adj2" fmla="val -10051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ADF8AE4E-719A-42B7-A598-EFD3B8315873}"/>
              </a:ext>
            </a:extLst>
          </p:cNvPr>
          <p:cNvSpPr/>
          <p:nvPr/>
        </p:nvSpPr>
        <p:spPr>
          <a:xfrm>
            <a:off x="640223" y="1501908"/>
            <a:ext cx="14838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371" name="连接符: 肘形 370">
            <a:extLst>
              <a:ext uri="{FF2B5EF4-FFF2-40B4-BE49-F238E27FC236}">
                <a16:creationId xmlns:a16="http://schemas.microsoft.com/office/drawing/2014/main" id="{B2F70582-3EDE-447E-ACC7-98D7926329BA}"/>
              </a:ext>
            </a:extLst>
          </p:cNvPr>
          <p:cNvCxnSpPr>
            <a:cxnSpLocks/>
            <a:stCxn id="249" idx="2"/>
            <a:endCxn id="42" idx="3"/>
          </p:cNvCxnSpPr>
          <p:nvPr/>
        </p:nvCxnSpPr>
        <p:spPr>
          <a:xfrm rot="5400000" flipH="1">
            <a:off x="1419203" y="3853294"/>
            <a:ext cx="4796311" cy="646864"/>
          </a:xfrm>
          <a:prstGeom prst="bentConnector4">
            <a:avLst>
              <a:gd name="adj1" fmla="val -4766"/>
              <a:gd name="adj2" fmla="val -233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矩形 375">
            <a:extLst>
              <a:ext uri="{FF2B5EF4-FFF2-40B4-BE49-F238E27FC236}">
                <a16:creationId xmlns:a16="http://schemas.microsoft.com/office/drawing/2014/main" id="{084DA27A-12FC-43F1-BACD-CB1F8DEBAB00}"/>
              </a:ext>
            </a:extLst>
          </p:cNvPr>
          <p:cNvSpPr/>
          <p:nvPr/>
        </p:nvSpPr>
        <p:spPr>
          <a:xfrm>
            <a:off x="3585862" y="1503080"/>
            <a:ext cx="20434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舍弃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队首符号，重新分析</a:t>
            </a:r>
            <a:endParaRPr lang="en-US" altLang="zh-CN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C8AAF29F-0A67-48F8-8B42-5D817696DA1D}"/>
              </a:ext>
            </a:extLst>
          </p:cNvPr>
          <p:cNvSpPr/>
          <p:nvPr/>
        </p:nvSpPr>
        <p:spPr>
          <a:xfrm>
            <a:off x="2352945" y="720409"/>
            <a:ext cx="1355973" cy="4052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读入输入符号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忽略空格和制表符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80BACB49-1A8D-4083-B676-92A045AD8D87}"/>
              </a:ext>
            </a:extLst>
          </p:cNvPr>
          <p:cNvCxnSpPr>
            <a:cxnSpLocks/>
            <a:stCxn id="380" idx="2"/>
            <a:endCxn id="42" idx="0"/>
          </p:cNvCxnSpPr>
          <p:nvPr/>
        </p:nvCxnSpPr>
        <p:spPr>
          <a:xfrm>
            <a:off x="3030932" y="1125654"/>
            <a:ext cx="2" cy="34863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连接符: 肘形 409">
            <a:extLst>
              <a:ext uri="{FF2B5EF4-FFF2-40B4-BE49-F238E27FC236}">
                <a16:creationId xmlns:a16="http://schemas.microsoft.com/office/drawing/2014/main" id="{D47EDBA8-BE06-4989-9D76-533D751F0F78}"/>
              </a:ext>
            </a:extLst>
          </p:cNvPr>
          <p:cNvCxnSpPr>
            <a:cxnSpLocks/>
            <a:stCxn id="42" idx="2"/>
            <a:endCxn id="414" idx="1"/>
          </p:cNvCxnSpPr>
          <p:nvPr/>
        </p:nvCxnSpPr>
        <p:spPr>
          <a:xfrm rot="16200000" flipH="1">
            <a:off x="4381755" y="732025"/>
            <a:ext cx="116210" cy="2817853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矩形 413">
            <a:extLst>
              <a:ext uri="{FF2B5EF4-FFF2-40B4-BE49-F238E27FC236}">
                <a16:creationId xmlns:a16="http://schemas.microsoft.com/office/drawing/2014/main" id="{6A212ED9-1A36-4243-B291-F8C780ED0CFA}"/>
              </a:ext>
            </a:extLst>
          </p:cNvPr>
          <p:cNvSpPr/>
          <p:nvPr/>
        </p:nvSpPr>
        <p:spPr>
          <a:xfrm>
            <a:off x="5848787" y="2001439"/>
            <a:ext cx="1129623" cy="39523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文件分析结束</a:t>
            </a: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E52BEB1-8161-4AFE-8015-B1AA21BD5D4B}"/>
              </a:ext>
            </a:extLst>
          </p:cNvPr>
          <p:cNvSpPr/>
          <p:nvPr/>
        </p:nvSpPr>
        <p:spPr>
          <a:xfrm>
            <a:off x="3662298" y="1902367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EOF</a:t>
            </a:r>
            <a:endParaRPr lang="zh-CN" altLang="en-US"/>
          </a:p>
        </p:txBody>
      </p: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81828324-BE65-49D4-8A4D-5E3EDB075465}"/>
              </a:ext>
            </a:extLst>
          </p:cNvPr>
          <p:cNvCxnSpPr>
            <a:cxnSpLocks/>
            <a:stCxn id="414" idx="2"/>
            <a:endCxn id="423" idx="0"/>
          </p:cNvCxnSpPr>
          <p:nvPr/>
        </p:nvCxnSpPr>
        <p:spPr>
          <a:xfrm flipH="1">
            <a:off x="6413598" y="2396675"/>
            <a:ext cx="1" cy="3715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矩形: 圆角 422">
            <a:extLst>
              <a:ext uri="{FF2B5EF4-FFF2-40B4-BE49-F238E27FC236}">
                <a16:creationId xmlns:a16="http://schemas.microsoft.com/office/drawing/2014/main" id="{50202016-2448-48B4-B46D-EF44CB815823}"/>
              </a:ext>
            </a:extLst>
          </p:cNvPr>
          <p:cNvSpPr/>
          <p:nvPr/>
        </p:nvSpPr>
        <p:spPr>
          <a:xfrm>
            <a:off x="6116531" y="2768266"/>
            <a:ext cx="594133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39907D96-2849-4DE0-8789-7EDB3AB9F45A}"/>
              </a:ext>
            </a:extLst>
          </p:cNvPr>
          <p:cNvSpPr/>
          <p:nvPr/>
        </p:nvSpPr>
        <p:spPr>
          <a:xfrm>
            <a:off x="7114941" y="66480"/>
            <a:ext cx="5013328" cy="368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算法思路：</a:t>
            </a: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读入单个符号后，根据符号的类型判断进入哪一个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处理后续的输入符号。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处理时，也会读入后续符号，因为（假设）读文件的指针不能后退，所以把读入的符号全部存入一个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内，边读边存边分析。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接受成功，则判定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内的符号串为一个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，对其进行记录并清空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接受失败，则判定出错。根据“恐慌模式”，舍弃当前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队首符号，保留剩余符号，进入下一个分析循环。下一次分析以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的新队首符号为判定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用符号。分析过程中，如果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内符号全部读入，则继续从文件中读取符号；如果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记录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并删除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中的对应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后，仍有剩余符号，则下一次继续以剩余符号为输入序列。</a:t>
            </a:r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22B0625C-CAD0-4BAE-BB1A-ABF561699CB6}"/>
              </a:ext>
            </a:extLst>
          </p:cNvPr>
          <p:cNvSpPr/>
          <p:nvPr/>
        </p:nvSpPr>
        <p:spPr>
          <a:xfrm>
            <a:off x="6978410" y="4520064"/>
            <a:ext cx="5013328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都采用读入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转换表的形式构建，使用一个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类即可将所有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的核心部分构建完成。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目前主要任务是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转换表的构建</a:t>
            </a:r>
          </a:p>
        </p:txBody>
      </p:sp>
    </p:spTree>
    <p:extLst>
      <p:ext uri="{BB962C8B-B14F-4D97-AF65-F5344CB8AC3E}">
        <p14:creationId xmlns:p14="http://schemas.microsoft.com/office/powerpoint/2010/main" val="172043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4E24B9-67C5-4E19-A41D-A2A6815826C5}"/>
              </a:ext>
            </a:extLst>
          </p:cNvPr>
          <p:cNvSpPr/>
          <p:nvPr/>
        </p:nvSpPr>
        <p:spPr>
          <a:xfrm>
            <a:off x="1257069" y="278376"/>
            <a:ext cx="2820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转换表文件存储格式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E3EC8D-A4DE-43E0-A736-332098BBE83B}"/>
              </a:ext>
            </a:extLst>
          </p:cNvPr>
          <p:cNvSpPr/>
          <p:nvPr/>
        </p:nvSpPr>
        <p:spPr>
          <a:xfrm>
            <a:off x="774188" y="1329674"/>
            <a:ext cx="5503684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文件内容如下：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	-	*	/	%	else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4	3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0	0	0	5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TC	 TC 	 TC 	 TC 	6	TC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871E88-E436-4679-B771-B10D8F029237}"/>
              </a:ext>
            </a:extLst>
          </p:cNvPr>
          <p:cNvSpPr/>
          <p:nvPr/>
        </p:nvSpPr>
        <p:spPr>
          <a:xfrm>
            <a:off x="7886469" y="1145008"/>
            <a:ext cx="247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对应的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7AFAA402-869D-43D0-A97E-10791D3F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2314"/>
              </p:ext>
            </p:extLst>
          </p:nvPr>
        </p:nvGraphicFramePr>
        <p:xfrm>
          <a:off x="7219028" y="1514340"/>
          <a:ext cx="4393676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308979773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40558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8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3065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2C9BADD-9FDD-4937-950E-536BE9FDB9EE}"/>
              </a:ext>
            </a:extLst>
          </p:cNvPr>
          <p:cNvSpPr/>
          <p:nvPr/>
        </p:nvSpPr>
        <p:spPr>
          <a:xfrm>
            <a:off x="1796609" y="4230632"/>
            <a:ext cx="10010380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表项中的数字表示跳转到对应状态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表项中的其他符号表示终结状态判断的单词类型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默认表项中数字为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时报错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严格上来说这并不是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转换表，但是可以理解为它是基于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转换表的表（方便编程使用）。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结合算法的部分，在成功判断单词时，直接将当前识别的符号序列判定为表项中的单词类型，并弹出队列，下一个输入符号读入队列，但是并不处理；如果遇到报错，则按照错误处理流程进行。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97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C9D6271A-7955-43B2-A2C8-4772EBA2413E}"/>
              </a:ext>
            </a:extLst>
          </p:cNvPr>
          <p:cNvSpPr/>
          <p:nvPr/>
        </p:nvSpPr>
        <p:spPr>
          <a:xfrm>
            <a:off x="4529897" y="1718301"/>
            <a:ext cx="4514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94D5227-08EF-4E4B-A198-695D6C547A77}"/>
              </a:ext>
            </a:extLst>
          </p:cNvPr>
          <p:cNvSpPr/>
          <p:nvPr/>
        </p:nvSpPr>
        <p:spPr>
          <a:xfrm>
            <a:off x="1186576" y="91364"/>
            <a:ext cx="3783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：总共有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种使用两个符号组成的运算符</a:t>
            </a: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71EF022-C006-43C8-87F0-DBDFB853DDCF}"/>
              </a:ext>
            </a:extLst>
          </p:cNvPr>
          <p:cNvSpPr/>
          <p:nvPr/>
        </p:nvSpPr>
        <p:spPr>
          <a:xfrm>
            <a:off x="1186576" y="6459348"/>
            <a:ext cx="627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备注：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"op-{\/}"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"delimiter"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是字符的集合，后面的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"[^\*]"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也是，根据实际需要修改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B51566-4851-40AA-A54A-81543E690D41}"/>
              </a:ext>
            </a:extLst>
          </p:cNvPr>
          <p:cNvSpPr/>
          <p:nvPr/>
        </p:nvSpPr>
        <p:spPr>
          <a:xfrm>
            <a:off x="1568467" y="5947638"/>
            <a:ext cx="428126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A1A69F-6617-4434-9077-82BD67EEC08A}"/>
              </a:ext>
            </a:extLst>
          </p:cNvPr>
          <p:cNvSpPr/>
          <p:nvPr/>
        </p:nvSpPr>
        <p:spPr>
          <a:xfrm>
            <a:off x="1876015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C1AFA7B-536C-4633-9A8A-95BC353311C7}"/>
              </a:ext>
            </a:extLst>
          </p:cNvPr>
          <p:cNvSpPr/>
          <p:nvPr/>
        </p:nvSpPr>
        <p:spPr>
          <a:xfrm>
            <a:off x="1123356" y="5119895"/>
            <a:ext cx="728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824E382-916C-4E1A-AB1E-7079A8BA9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2335695" y="5032984"/>
            <a:ext cx="50189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227902D-4C57-46C7-B629-2DB0EE4380EA}"/>
              </a:ext>
            </a:extLst>
          </p:cNvPr>
          <p:cNvSpPr/>
          <p:nvPr/>
        </p:nvSpPr>
        <p:spPr>
          <a:xfrm>
            <a:off x="2837586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4F1514-94C3-4BC8-917C-7FAA6FD79915}"/>
              </a:ext>
            </a:extLst>
          </p:cNvPr>
          <p:cNvSpPr/>
          <p:nvPr/>
        </p:nvSpPr>
        <p:spPr>
          <a:xfrm>
            <a:off x="2240966" y="5119895"/>
            <a:ext cx="748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EA4EAD36-7B1E-4A58-AF19-1CBFBDD1D04E}"/>
              </a:ext>
            </a:extLst>
          </p:cNvPr>
          <p:cNvCxnSpPr>
            <a:cxnSpLocks/>
            <a:stCxn id="60" idx="3"/>
            <a:endCxn id="60" idx="1"/>
          </p:cNvCxnSpPr>
          <p:nvPr/>
        </p:nvCxnSpPr>
        <p:spPr>
          <a:xfrm flipH="1">
            <a:off x="2837586" y="5032984"/>
            <a:ext cx="459680" cy="12700"/>
          </a:xfrm>
          <a:prstGeom prst="curvedConnector5">
            <a:avLst>
              <a:gd name="adj1" fmla="val -13562"/>
              <a:gd name="adj2" fmla="val -3502126"/>
              <a:gd name="adj3" fmla="val 1189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46946F-6A4D-42BC-A264-32E5B296535E}"/>
              </a:ext>
            </a:extLst>
          </p:cNvPr>
          <p:cNvSpPr/>
          <p:nvPr/>
        </p:nvSpPr>
        <p:spPr>
          <a:xfrm>
            <a:off x="2615440" y="4339198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B8A5DA8-B242-40D7-98A3-17CAD9B3DA54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3297266" y="5031804"/>
            <a:ext cx="698308" cy="11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64547AC-2E9A-4483-8DEB-7861ED5734DA}"/>
              </a:ext>
            </a:extLst>
          </p:cNvPr>
          <p:cNvSpPr/>
          <p:nvPr/>
        </p:nvSpPr>
        <p:spPr>
          <a:xfrm>
            <a:off x="3995574" y="491546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2ECA0EC-F4F0-4010-8D6D-9A5DE196ED17}"/>
              </a:ext>
            </a:extLst>
          </p:cNvPr>
          <p:cNvCxnSpPr>
            <a:cxnSpLocks/>
            <a:stCxn id="65" idx="3"/>
            <a:endCxn id="65" idx="1"/>
          </p:cNvCxnSpPr>
          <p:nvPr/>
        </p:nvCxnSpPr>
        <p:spPr>
          <a:xfrm flipH="1">
            <a:off x="3995574" y="5031804"/>
            <a:ext cx="459680" cy="12700"/>
          </a:xfrm>
          <a:prstGeom prst="curvedConnector5">
            <a:avLst>
              <a:gd name="adj1" fmla="val -22604"/>
              <a:gd name="adj2" fmla="val -3698488"/>
              <a:gd name="adj3" fmla="val 13164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47FA97C-F1FA-4BD3-B2E9-B023B2AF43A8}"/>
              </a:ext>
            </a:extLst>
          </p:cNvPr>
          <p:cNvSpPr/>
          <p:nvPr/>
        </p:nvSpPr>
        <p:spPr>
          <a:xfrm>
            <a:off x="3264575" y="5044504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14F9067B-908D-4CF1-BE10-824F64F8C9C7}"/>
              </a:ext>
            </a:extLst>
          </p:cNvPr>
          <p:cNvCxnSpPr>
            <a:cxnSpLocks/>
            <a:stCxn id="65" idx="2"/>
            <a:endCxn id="60" idx="2"/>
          </p:cNvCxnSpPr>
          <p:nvPr/>
        </p:nvCxnSpPr>
        <p:spPr>
          <a:xfrm rot="5400000">
            <a:off x="3645830" y="4569739"/>
            <a:ext cx="1180" cy="1157988"/>
          </a:xfrm>
          <a:prstGeom prst="curvedConnector3">
            <a:avLst>
              <a:gd name="adj1" fmla="val 19472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BB3F57A-247E-454C-AFC3-68F225D016C8}"/>
              </a:ext>
            </a:extLst>
          </p:cNvPr>
          <p:cNvCxnSpPr>
            <a:cxnSpLocks/>
            <a:stCxn id="65" idx="3"/>
            <a:endCxn id="99" idx="1"/>
          </p:cNvCxnSpPr>
          <p:nvPr/>
        </p:nvCxnSpPr>
        <p:spPr>
          <a:xfrm>
            <a:off x="4455254" y="5031804"/>
            <a:ext cx="611080" cy="85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691EC06-22FA-40DE-8AEB-61E4DDF67EEE}"/>
              </a:ext>
            </a:extLst>
          </p:cNvPr>
          <p:cNvSpPr/>
          <p:nvPr/>
        </p:nvSpPr>
        <p:spPr>
          <a:xfrm>
            <a:off x="5066334" y="4924013"/>
            <a:ext cx="459680" cy="232678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787177A-D793-469D-8A86-F1BDD030C68D}"/>
              </a:ext>
            </a:extLst>
          </p:cNvPr>
          <p:cNvSpPr/>
          <p:nvPr/>
        </p:nvSpPr>
        <p:spPr>
          <a:xfrm>
            <a:off x="4409785" y="5112624"/>
            <a:ext cx="762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7CC13D0-BDD6-446A-8ECC-C53C2163F523}"/>
              </a:ext>
            </a:extLst>
          </p:cNvPr>
          <p:cNvSpPr/>
          <p:nvPr/>
        </p:nvSpPr>
        <p:spPr>
          <a:xfrm>
            <a:off x="1123356" y="3189672"/>
            <a:ext cx="487137" cy="207203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B50F64B-A854-48C4-82D3-A43BC0A7A44C}"/>
              </a:ext>
            </a:extLst>
          </p:cNvPr>
          <p:cNvSpPr/>
          <p:nvPr/>
        </p:nvSpPr>
        <p:spPr>
          <a:xfrm>
            <a:off x="2219736" y="229557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7CF0D1-CAFB-4D36-AFBE-9C901AB2D5DA}"/>
              </a:ext>
            </a:extLst>
          </p:cNvPr>
          <p:cNvSpPr/>
          <p:nvPr/>
        </p:nvSpPr>
        <p:spPr>
          <a:xfrm>
            <a:off x="3468466" y="3189672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24D028D-C813-4508-85DC-1E5C4CA31B72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1610493" y="3293274"/>
            <a:ext cx="185797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318CE41-3BEC-4CB6-8AA5-51A97062892D}"/>
              </a:ext>
            </a:extLst>
          </p:cNvPr>
          <p:cNvSpPr/>
          <p:nvPr/>
        </p:nvSpPr>
        <p:spPr>
          <a:xfrm>
            <a:off x="1887822" y="3254969"/>
            <a:ext cx="1348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%|~|\^|\*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8FEFAD-CF43-45C1-B24F-C654CC20B2C2}"/>
              </a:ext>
            </a:extLst>
          </p:cNvPr>
          <p:cNvSpPr/>
          <p:nvPr/>
        </p:nvSpPr>
        <p:spPr>
          <a:xfrm>
            <a:off x="1440738" y="2954954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1FB81B-1A93-4472-BBDC-7C3DC71482D4}"/>
              </a:ext>
            </a:extLst>
          </p:cNvPr>
          <p:cNvSpPr/>
          <p:nvPr/>
        </p:nvSpPr>
        <p:spPr>
          <a:xfrm>
            <a:off x="2837586" y="2955877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C310EA97-E085-4A5E-A527-0A7240565928}"/>
              </a:ext>
            </a:extLst>
          </p:cNvPr>
          <p:cNvCxnSpPr>
            <a:cxnSpLocks/>
            <a:stCxn id="101" idx="0"/>
            <a:endCxn id="133" idx="1"/>
          </p:cNvCxnSpPr>
          <p:nvPr/>
        </p:nvCxnSpPr>
        <p:spPr>
          <a:xfrm rot="5400000" flipH="1" flipV="1">
            <a:off x="1699671" y="2669608"/>
            <a:ext cx="18731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93E36B15-5253-4BB0-BB0B-0DA99D2A2414}"/>
              </a:ext>
            </a:extLst>
          </p:cNvPr>
          <p:cNvCxnSpPr>
            <a:cxnSpLocks/>
            <a:stCxn id="133" idx="3"/>
            <a:endCxn id="103" idx="0"/>
          </p:cNvCxnSpPr>
          <p:nvPr/>
        </p:nvCxnSpPr>
        <p:spPr>
          <a:xfrm>
            <a:off x="2761721" y="3002353"/>
            <a:ext cx="970299" cy="18731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A416278D-7DA9-43FA-B8A9-99947BF87DA4}"/>
              </a:ext>
            </a:extLst>
          </p:cNvPr>
          <p:cNvSpPr/>
          <p:nvPr/>
        </p:nvSpPr>
        <p:spPr>
          <a:xfrm>
            <a:off x="2219736" y="260134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0D700C68-A0AE-42E3-BF95-D3D154C78052}"/>
              </a:ext>
            </a:extLst>
          </p:cNvPr>
          <p:cNvCxnSpPr>
            <a:cxnSpLocks/>
            <a:stCxn id="101" idx="0"/>
            <a:endCxn id="111" idx="1"/>
          </p:cNvCxnSpPr>
          <p:nvPr/>
        </p:nvCxnSpPr>
        <p:spPr>
          <a:xfrm rot="5400000" flipH="1" flipV="1">
            <a:off x="1546785" y="2516722"/>
            <a:ext cx="49309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383FB4B2-BD5D-45B4-AA7A-6ED94A8037C6}"/>
              </a:ext>
            </a:extLst>
          </p:cNvPr>
          <p:cNvCxnSpPr>
            <a:cxnSpLocks/>
            <a:stCxn id="111" idx="3"/>
            <a:endCxn id="103" idx="0"/>
          </p:cNvCxnSpPr>
          <p:nvPr/>
        </p:nvCxnSpPr>
        <p:spPr>
          <a:xfrm>
            <a:off x="2761721" y="2696581"/>
            <a:ext cx="970299" cy="49309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08F6C3AA-36C7-4A36-AD49-47E06ACC8E11}"/>
              </a:ext>
            </a:extLst>
          </p:cNvPr>
          <p:cNvSpPr/>
          <p:nvPr/>
        </p:nvSpPr>
        <p:spPr>
          <a:xfrm>
            <a:off x="1440738" y="2653486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BB4DA44-C7DA-4321-8FB4-A2874B3FF3F0}"/>
              </a:ext>
            </a:extLst>
          </p:cNvPr>
          <p:cNvSpPr/>
          <p:nvPr/>
        </p:nvSpPr>
        <p:spPr>
          <a:xfrm>
            <a:off x="2837586" y="2654256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7928EA6-C1C1-4EC0-BC08-64B021FD43C9}"/>
              </a:ext>
            </a:extLst>
          </p:cNvPr>
          <p:cNvSpPr/>
          <p:nvPr/>
        </p:nvSpPr>
        <p:spPr>
          <a:xfrm>
            <a:off x="2219736" y="3512994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s10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0D65B28A-9258-4D69-8689-17FBE428EA2F}"/>
              </a:ext>
            </a:extLst>
          </p:cNvPr>
          <p:cNvCxnSpPr>
            <a:cxnSpLocks/>
            <a:stCxn id="101" idx="2"/>
            <a:endCxn id="117" idx="1"/>
          </p:cNvCxnSpPr>
          <p:nvPr/>
        </p:nvCxnSpPr>
        <p:spPr>
          <a:xfrm rot="16200000" flipH="1">
            <a:off x="1687651" y="3076148"/>
            <a:ext cx="21135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921C662-97C8-44E0-A6DF-8AC692E430EA}"/>
              </a:ext>
            </a:extLst>
          </p:cNvPr>
          <p:cNvSpPr/>
          <p:nvPr/>
        </p:nvSpPr>
        <p:spPr>
          <a:xfrm>
            <a:off x="1437452" y="3626695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962522C5-9DAD-4979-B791-B825B387DE4D}"/>
              </a:ext>
            </a:extLst>
          </p:cNvPr>
          <p:cNvCxnSpPr>
            <a:cxnSpLocks/>
            <a:stCxn id="117" idx="3"/>
            <a:endCxn id="103" idx="2"/>
          </p:cNvCxnSpPr>
          <p:nvPr/>
        </p:nvCxnSpPr>
        <p:spPr>
          <a:xfrm flipV="1">
            <a:off x="2761721" y="3396875"/>
            <a:ext cx="970299" cy="21135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45F93474-3428-4CD6-917E-2B4B6A25DC10}"/>
              </a:ext>
            </a:extLst>
          </p:cNvPr>
          <p:cNvSpPr/>
          <p:nvPr/>
        </p:nvSpPr>
        <p:spPr>
          <a:xfrm>
            <a:off x="2794593" y="3598880"/>
            <a:ext cx="673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46F7B1B-F06A-4E1B-B168-5A373CC840C2}"/>
              </a:ext>
            </a:extLst>
          </p:cNvPr>
          <p:cNvCxnSpPr>
            <a:cxnSpLocks/>
            <a:stCxn id="101" idx="2"/>
            <a:endCxn id="129" idx="1"/>
          </p:cNvCxnSpPr>
          <p:nvPr/>
        </p:nvCxnSpPr>
        <p:spPr>
          <a:xfrm rot="16200000" flipH="1">
            <a:off x="2445822" y="2317978"/>
            <a:ext cx="504860" cy="2662654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EFB725DB-5395-494C-BC2C-49188C7435AE}"/>
              </a:ext>
            </a:extLst>
          </p:cNvPr>
          <p:cNvSpPr/>
          <p:nvPr/>
        </p:nvSpPr>
        <p:spPr>
          <a:xfrm>
            <a:off x="1415370" y="3859447"/>
            <a:ext cx="12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delimiter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AEE73A1-A106-4E33-949F-B2F0DE184246}"/>
              </a:ext>
            </a:extLst>
          </p:cNvPr>
          <p:cNvCxnSpPr>
            <a:cxnSpLocks/>
            <a:stCxn id="101" idx="2"/>
            <a:endCxn id="57" idx="1"/>
          </p:cNvCxnSpPr>
          <p:nvPr/>
        </p:nvCxnSpPr>
        <p:spPr>
          <a:xfrm rot="16200000" flipH="1">
            <a:off x="803416" y="3960384"/>
            <a:ext cx="1636109" cy="50909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FA3B6B53-7676-4A9E-B949-F892FDEC92A4}"/>
              </a:ext>
            </a:extLst>
          </p:cNvPr>
          <p:cNvCxnSpPr>
            <a:cxnSpLocks/>
            <a:stCxn id="57" idx="0"/>
            <a:endCxn id="103" idx="2"/>
          </p:cNvCxnSpPr>
          <p:nvPr/>
        </p:nvCxnSpPr>
        <p:spPr>
          <a:xfrm rot="5400000" flipH="1" flipV="1">
            <a:off x="2159052" y="3343678"/>
            <a:ext cx="1519770" cy="162616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BB0EF6BC-B900-4DE9-AF87-2C214910A023}"/>
              </a:ext>
            </a:extLst>
          </p:cNvPr>
          <p:cNvSpPr/>
          <p:nvPr/>
        </p:nvSpPr>
        <p:spPr>
          <a:xfrm>
            <a:off x="2066169" y="4121732"/>
            <a:ext cx="1040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6D5A66F-61A0-4367-924C-95161E1AE1AD}"/>
              </a:ext>
            </a:extLst>
          </p:cNvPr>
          <p:cNvSpPr/>
          <p:nvPr/>
        </p:nvSpPr>
        <p:spPr>
          <a:xfrm>
            <a:off x="4029579" y="3793114"/>
            <a:ext cx="500318" cy="217241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817A9BE-B93A-4CCB-BE77-3834D90092A2}"/>
              </a:ext>
            </a:extLst>
          </p:cNvPr>
          <p:cNvSpPr/>
          <p:nvPr/>
        </p:nvSpPr>
        <p:spPr>
          <a:xfrm>
            <a:off x="3834670" y="4325615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80729E0-5A5C-4FD1-BAC0-C067BD2BC364}"/>
              </a:ext>
            </a:extLst>
          </p:cNvPr>
          <p:cNvSpPr/>
          <p:nvPr/>
        </p:nvSpPr>
        <p:spPr>
          <a:xfrm>
            <a:off x="3214732" y="5357464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3C37E05-716C-48C3-AB8C-3755F197D81E}"/>
              </a:ext>
            </a:extLst>
          </p:cNvPr>
          <p:cNvSpPr/>
          <p:nvPr/>
        </p:nvSpPr>
        <p:spPr>
          <a:xfrm>
            <a:off x="2219736" y="2907113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E2CF2C7-E7D4-4C4A-8B4F-9A740304637C}"/>
              </a:ext>
            </a:extLst>
          </p:cNvPr>
          <p:cNvCxnSpPr>
            <a:cxnSpLocks/>
            <a:stCxn id="101" idx="0"/>
            <a:endCxn id="102" idx="1"/>
          </p:cNvCxnSpPr>
          <p:nvPr/>
        </p:nvCxnSpPr>
        <p:spPr>
          <a:xfrm rot="5400000" flipH="1" flipV="1">
            <a:off x="1393900" y="2363837"/>
            <a:ext cx="79886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34FC6FBE-9584-4BC2-AD96-C524F6DC4B8C}"/>
              </a:ext>
            </a:extLst>
          </p:cNvPr>
          <p:cNvCxnSpPr>
            <a:cxnSpLocks/>
            <a:stCxn id="102" idx="3"/>
            <a:endCxn id="103" idx="0"/>
          </p:cNvCxnSpPr>
          <p:nvPr/>
        </p:nvCxnSpPr>
        <p:spPr>
          <a:xfrm>
            <a:off x="2761721" y="2390811"/>
            <a:ext cx="970299" cy="7988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7AB51E69-613E-4CF8-9901-AE2CEB85A830}"/>
              </a:ext>
            </a:extLst>
          </p:cNvPr>
          <p:cNvSpPr/>
          <p:nvPr/>
        </p:nvSpPr>
        <p:spPr>
          <a:xfrm>
            <a:off x="1440738" y="2352017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&gt;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AA868DC-598B-49D8-977B-148ADB397703}"/>
              </a:ext>
            </a:extLst>
          </p:cNvPr>
          <p:cNvSpPr/>
          <p:nvPr/>
        </p:nvSpPr>
        <p:spPr>
          <a:xfrm>
            <a:off x="2837586" y="2352633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ED24B2E-4EE6-4D48-9293-8B23F97C4AF6}"/>
              </a:ext>
            </a:extLst>
          </p:cNvPr>
          <p:cNvSpPr/>
          <p:nvPr/>
        </p:nvSpPr>
        <p:spPr>
          <a:xfrm>
            <a:off x="2219736" y="198980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s6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8FF61A2-FD24-47AB-9F46-1D997A099AEA}"/>
              </a:ext>
            </a:extLst>
          </p:cNvPr>
          <p:cNvSpPr/>
          <p:nvPr/>
        </p:nvSpPr>
        <p:spPr>
          <a:xfrm>
            <a:off x="1440738" y="2050548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&lt;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E530F96-F510-4EED-8A6C-13AE8EF4F7F0}"/>
              </a:ext>
            </a:extLst>
          </p:cNvPr>
          <p:cNvSpPr/>
          <p:nvPr/>
        </p:nvSpPr>
        <p:spPr>
          <a:xfrm>
            <a:off x="2837586" y="2051010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2337975B-B09A-4FE4-9FE8-3223C561D9CF}"/>
              </a:ext>
            </a:extLst>
          </p:cNvPr>
          <p:cNvCxnSpPr>
            <a:cxnSpLocks/>
            <a:stCxn id="101" idx="0"/>
            <a:endCxn id="138" idx="1"/>
          </p:cNvCxnSpPr>
          <p:nvPr/>
        </p:nvCxnSpPr>
        <p:spPr>
          <a:xfrm rot="5400000" flipH="1" flipV="1">
            <a:off x="1241015" y="2210952"/>
            <a:ext cx="110463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89F2EACD-A2C6-4E79-90AD-193CAAB0B3C6}"/>
              </a:ext>
            </a:extLst>
          </p:cNvPr>
          <p:cNvCxnSpPr>
            <a:cxnSpLocks/>
            <a:stCxn id="138" idx="3"/>
            <a:endCxn id="103" idx="0"/>
          </p:cNvCxnSpPr>
          <p:nvPr/>
        </p:nvCxnSpPr>
        <p:spPr>
          <a:xfrm>
            <a:off x="2761721" y="2085041"/>
            <a:ext cx="970299" cy="110463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1776207E-9D0B-4E6D-A61B-9C7B32E85FB2}"/>
              </a:ext>
            </a:extLst>
          </p:cNvPr>
          <p:cNvSpPr/>
          <p:nvPr/>
        </p:nvSpPr>
        <p:spPr>
          <a:xfrm>
            <a:off x="2219736" y="168403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s7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2FAE9F4-2E47-4D2D-961A-6FB628AEA838}"/>
              </a:ext>
            </a:extLst>
          </p:cNvPr>
          <p:cNvSpPr/>
          <p:nvPr/>
        </p:nvSpPr>
        <p:spPr>
          <a:xfrm>
            <a:off x="1440738" y="1749079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!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A145E26-680C-43A3-A630-59EDEC90ADA1}"/>
              </a:ext>
            </a:extLst>
          </p:cNvPr>
          <p:cNvSpPr/>
          <p:nvPr/>
        </p:nvSpPr>
        <p:spPr>
          <a:xfrm>
            <a:off x="2837586" y="1749387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79341E5-1D85-4054-8F29-124957E1F11E}"/>
              </a:ext>
            </a:extLst>
          </p:cNvPr>
          <p:cNvCxnSpPr>
            <a:cxnSpLocks/>
            <a:stCxn id="101" idx="0"/>
            <a:endCxn id="143" idx="1"/>
          </p:cNvCxnSpPr>
          <p:nvPr/>
        </p:nvCxnSpPr>
        <p:spPr>
          <a:xfrm rot="5400000" flipH="1" flipV="1">
            <a:off x="1088130" y="2058067"/>
            <a:ext cx="141040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F8A7C4AD-CE86-4C69-A4FF-A6B4B7454126}"/>
              </a:ext>
            </a:extLst>
          </p:cNvPr>
          <p:cNvCxnSpPr>
            <a:cxnSpLocks/>
            <a:stCxn id="143" idx="3"/>
            <a:endCxn id="103" idx="0"/>
          </p:cNvCxnSpPr>
          <p:nvPr/>
        </p:nvCxnSpPr>
        <p:spPr>
          <a:xfrm>
            <a:off x="2761721" y="1779271"/>
            <a:ext cx="970299" cy="141040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AA46ACA4-4837-4B9F-9F10-B069D3BC8946}"/>
              </a:ext>
            </a:extLst>
          </p:cNvPr>
          <p:cNvSpPr/>
          <p:nvPr/>
        </p:nvSpPr>
        <p:spPr>
          <a:xfrm>
            <a:off x="2219736" y="137826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s8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79C7C5A-FDC6-46A4-B9A0-012137908D32}"/>
              </a:ext>
            </a:extLst>
          </p:cNvPr>
          <p:cNvSpPr/>
          <p:nvPr/>
        </p:nvSpPr>
        <p:spPr>
          <a:xfrm>
            <a:off x="1440738" y="1447610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23A5D7D-E141-494D-BC81-835111AB6CA9}"/>
              </a:ext>
            </a:extLst>
          </p:cNvPr>
          <p:cNvSpPr/>
          <p:nvPr/>
        </p:nvSpPr>
        <p:spPr>
          <a:xfrm>
            <a:off x="2837586" y="1447764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F9B0E7A-DA23-438B-B516-3B139660C901}"/>
              </a:ext>
            </a:extLst>
          </p:cNvPr>
          <p:cNvSpPr/>
          <p:nvPr/>
        </p:nvSpPr>
        <p:spPr>
          <a:xfrm>
            <a:off x="2219736" y="107249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s9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7EAE994-B522-49C5-82BD-F3CD22908022}"/>
              </a:ext>
            </a:extLst>
          </p:cNvPr>
          <p:cNvSpPr/>
          <p:nvPr/>
        </p:nvSpPr>
        <p:spPr>
          <a:xfrm>
            <a:off x="1440738" y="1146141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8B5C04E-2811-4419-BBF7-8C2C51F7CACD}"/>
              </a:ext>
            </a:extLst>
          </p:cNvPr>
          <p:cNvSpPr/>
          <p:nvPr/>
        </p:nvSpPr>
        <p:spPr>
          <a:xfrm>
            <a:off x="2837586" y="1146141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5654E743-B775-44C1-9F01-3C1128B5CD4D}"/>
              </a:ext>
            </a:extLst>
          </p:cNvPr>
          <p:cNvCxnSpPr>
            <a:cxnSpLocks/>
            <a:stCxn id="101" idx="0"/>
            <a:endCxn id="151" idx="1"/>
          </p:cNvCxnSpPr>
          <p:nvPr/>
        </p:nvCxnSpPr>
        <p:spPr>
          <a:xfrm rot="5400000" flipH="1" flipV="1">
            <a:off x="782360" y="1752297"/>
            <a:ext cx="202194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81420BE7-CA22-4F38-A999-5380477C6732}"/>
              </a:ext>
            </a:extLst>
          </p:cNvPr>
          <p:cNvCxnSpPr>
            <a:cxnSpLocks/>
            <a:stCxn id="151" idx="3"/>
            <a:endCxn id="103" idx="0"/>
          </p:cNvCxnSpPr>
          <p:nvPr/>
        </p:nvCxnSpPr>
        <p:spPr>
          <a:xfrm>
            <a:off x="2761721" y="1167731"/>
            <a:ext cx="970299" cy="202194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66AEF5E9-3CFE-44CA-9BDC-E744D5A18A38}"/>
              </a:ext>
            </a:extLst>
          </p:cNvPr>
          <p:cNvCxnSpPr>
            <a:cxnSpLocks/>
            <a:stCxn id="148" idx="3"/>
            <a:endCxn id="103" idx="0"/>
          </p:cNvCxnSpPr>
          <p:nvPr/>
        </p:nvCxnSpPr>
        <p:spPr>
          <a:xfrm>
            <a:off x="2761721" y="1473501"/>
            <a:ext cx="970299" cy="171617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79DFE206-3658-4A3B-9C24-608BC4D61830}"/>
              </a:ext>
            </a:extLst>
          </p:cNvPr>
          <p:cNvCxnSpPr>
            <a:cxnSpLocks/>
            <a:stCxn id="101" idx="0"/>
            <a:endCxn id="148" idx="1"/>
          </p:cNvCxnSpPr>
          <p:nvPr/>
        </p:nvCxnSpPr>
        <p:spPr>
          <a:xfrm rot="5400000" flipH="1" flipV="1">
            <a:off x="935245" y="1905182"/>
            <a:ext cx="171617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2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5F6CC7-9D47-4B75-B91A-ADEA6A55A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87659"/>
              </p:ext>
            </p:extLst>
          </p:nvPr>
        </p:nvGraphicFramePr>
        <p:xfrm>
          <a:off x="390391" y="1390389"/>
          <a:ext cx="11411218" cy="4389120"/>
        </p:xfrm>
        <a:graphic>
          <a:graphicData uri="http://schemas.openxmlformats.org/drawingml/2006/table">
            <a:tbl>
              <a:tblPr/>
              <a:tblGrid>
                <a:gridCol w="438893">
                  <a:extLst>
                    <a:ext uri="{9D8B030D-6E8A-4147-A177-3AD203B41FA5}">
                      <a16:colId xmlns:a16="http://schemas.microsoft.com/office/drawing/2014/main" val="286025847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24111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239387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56909407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33664808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7926340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5667526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60386323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93298775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5233233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70111112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8243572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2323027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6322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3037435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3036168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7386626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155740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4225851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6539374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1686070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53708660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24261529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543255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42054904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80273941"/>
                    </a:ext>
                  </a:extLst>
                </a:gridCol>
              </a:tblGrid>
              <a:tr h="250518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0170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8077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32209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3043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74997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789197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672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53399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330350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3648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80335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00792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46932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419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43069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3470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226E680-8DDF-4F03-91CF-4D9B0D4EFF87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91469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222" name="表格 131">
            <a:extLst>
              <a:ext uri="{FF2B5EF4-FFF2-40B4-BE49-F238E27FC236}">
                <a16:creationId xmlns:a16="http://schemas.microsoft.com/office/drawing/2014/main" id="{2A444277-9ECC-4580-8070-E4CC7FD4B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58695"/>
              </p:ext>
            </p:extLst>
          </p:nvPr>
        </p:nvGraphicFramePr>
        <p:xfrm>
          <a:off x="125288" y="1470600"/>
          <a:ext cx="11692011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700">
                  <a:extLst>
                    <a:ext uri="{9D8B030D-6E8A-4147-A177-3AD203B41FA5}">
                      <a16:colId xmlns:a16="http://schemas.microsoft.com/office/drawing/2014/main" val="1611688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417220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2516038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3717967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509907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35326960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3400421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870644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08106267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2061664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38979045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909251302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71990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16477773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367843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36558536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5046079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483767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51788249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54844141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515610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1945786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89242376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89316616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796176788"/>
                    </a:ext>
                  </a:extLst>
                </a:gridCol>
                <a:gridCol w="658879">
                  <a:extLst>
                    <a:ext uri="{9D8B030D-6E8A-4147-A177-3AD203B41FA5}">
                      <a16:colId xmlns:a16="http://schemas.microsoft.com/office/drawing/2014/main" val="1384031243"/>
                    </a:ext>
                  </a:extLst>
                </a:gridCol>
              </a:tblGrid>
              <a:tr h="123399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5309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2348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828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9345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091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641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2478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5982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855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183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789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3006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051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56885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134"/>
                  </a:ext>
                </a:extLst>
              </a:tr>
              <a:tr h="164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5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93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5417</Words>
  <Application>Microsoft Office PowerPoint</Application>
  <PresentationFormat>宽屏</PresentationFormat>
  <Paragraphs>3392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丁 泓森</cp:lastModifiedBy>
  <cp:revision>102</cp:revision>
  <dcterms:created xsi:type="dcterms:W3CDTF">2020-03-28T02:59:34Z</dcterms:created>
  <dcterms:modified xsi:type="dcterms:W3CDTF">2020-04-03T12:10:19Z</dcterms:modified>
</cp:coreProperties>
</file>