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63" r:id="rId3"/>
    <p:sldId id="256" r:id="rId4"/>
    <p:sldId id="264" r:id="rId5"/>
    <p:sldId id="262" r:id="rId6"/>
    <p:sldId id="268" r:id="rId7"/>
    <p:sldId id="266" r:id="rId8"/>
    <p:sldId id="272" r:id="rId9"/>
    <p:sldId id="269" r:id="rId10"/>
    <p:sldId id="276" r:id="rId11"/>
    <p:sldId id="265" r:id="rId12"/>
    <p:sldId id="271" r:id="rId13"/>
    <p:sldId id="257" r:id="rId14"/>
    <p:sldId id="273" r:id="rId15"/>
    <p:sldId id="267" r:id="rId16"/>
    <p:sldId id="274" r:id="rId17"/>
    <p:sldId id="258" r:id="rId18"/>
    <p:sldId id="259" r:id="rId19"/>
    <p:sldId id="275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2" autoAdjust="0"/>
    <p:restoredTop sz="96525" autoAdjust="0"/>
  </p:normalViewPr>
  <p:slideViewPr>
    <p:cSldViewPr snapToGrid="0">
      <p:cViewPr varScale="1">
        <p:scale>
          <a:sx n="119" d="100"/>
          <a:sy n="119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F87C4-01BD-45EA-84A3-502F8F12EAD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0A64-5559-497E-BA7D-7A5C0468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40A64-5559-497E-BA7D-7A5C0468C4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63481-4A1A-4A73-B9B4-75D30DB6C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B2CAFA-3409-4025-B663-820963442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12BC3-501D-442D-BF8D-FE936E3C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DDDF8-B87D-4187-B616-B573D24B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0959A-90B3-4FB2-BAC4-60E94954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8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E3556-7729-4C58-8695-A391CB48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C741B6-920B-4988-8BE1-519A0AF28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23B81-0D45-4D1E-BA07-DCD1BC2D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D76BC-20C3-479F-A5B1-5F33FB4B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23938-854B-4873-A320-94DBAD20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8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67AA25-C0FB-4B5A-9D60-A0C1449C2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599CBF-8C7F-405C-A8E5-3CD0BAA74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07908-19D5-46DE-ACCA-925F913C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7FA3A-8264-464F-8135-7FDF21B6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B3DD0-2149-4C8C-ABF5-6262A0DB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9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0C6C7-6F18-4A23-9DD9-980CA908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32708-7373-4B43-9184-47AECFF1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EF615-FFE5-4885-BC36-3FD773A4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2853E-DAF2-4ECB-AC87-C719C41B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5712F-9610-41F5-B809-5D68C4B3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43842-35AA-4132-BC79-474EE04D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49DAC-5770-45DD-BD43-B56E518C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0961A-B6E5-4C10-9E4A-4E4D9F2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12390-972E-4C34-9AEB-BF02C94B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5CAC6-12CE-404F-90D9-08A2CC26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24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2597B-DDA6-4D7E-BD5A-9DF5C407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A916F-7B54-48EE-A34C-E8F2945D2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7634F-6F6D-4BA0-BAE6-1DFFD1133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CCA5E-D3A1-46DE-9F97-AA530EE5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76BEC-840F-4E4A-AC13-FC33D7C0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9367E-5930-4243-9D1A-7FEE2D9B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27208-36C2-47E7-AE97-C76A3474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ABBF6-379F-4252-B015-1415EA98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7D959E-E965-40C9-ADCB-F41AA4412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CCD53B-0D04-4778-8512-89A18758D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1B65D2-4E66-4508-A7A0-9B75A71D6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CB5A4-93F7-460B-B930-148D31C3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6473D0-7CE0-4B4C-BA86-DD15CF59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C75AF7-4B83-4DFF-A9E7-0EB65365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9FBFC-E696-402E-BDA8-381AED45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2ABBA9-4594-4AD1-98CE-79CC236C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D59E23-3602-4D72-86BA-4634AEBA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28077E-2705-473C-941A-BB7DF28E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6E7A0-9BDF-4A02-9DB0-A446BE4D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EA11CE-BA70-4789-80E8-F64ED796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A1FC1-EEB9-4632-875D-E8358E49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AA16B-7B57-4F97-89CF-703E1433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D31ED-76B1-4A89-9BEC-8A24BC08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ABDFB1-900C-4937-934B-BD9A24B2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307EC-AE70-4976-A5AA-C6AA9472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27806-E57C-49AA-BE17-49295106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73098-FDA8-4FA4-83FA-9F81A3C5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3EA30-C651-4908-A1B5-E5708F13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F59685-00A3-4A8E-A9E4-28D46FBE5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85F461-6939-49FF-8B58-2B987AAF1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D4972B-D1F2-468A-ADAA-D5F3EF41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299BB-2992-4DB7-9FCC-6FDFE3FE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06E38-3D75-4718-A85C-2FA9A3E0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6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04D494-1E4B-4E58-84B1-17D72F19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36A91-C6F2-414A-AC7B-4A029712D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628B9-9FE1-4CC1-970E-A7853FE2A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0078A-A820-48AC-86FB-C8E920CC3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29552-C427-4317-B98D-AD38E39B8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3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C6F753F-D0F4-4DA4-A085-ABC6A9C2F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0"/>
            <a:ext cx="9329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2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>
            <a:extLst>
              <a:ext uri="{FF2B5EF4-FFF2-40B4-BE49-F238E27FC236}">
                <a16:creationId xmlns:a16="http://schemas.microsoft.com/office/drawing/2014/main" id="{075A72D8-94B1-4730-B4CD-ACCAF9B847BA}"/>
              </a:ext>
            </a:extLst>
          </p:cNvPr>
          <p:cNvSpPr/>
          <p:nvPr/>
        </p:nvSpPr>
        <p:spPr>
          <a:xfrm>
            <a:off x="2437869" y="633259"/>
            <a:ext cx="671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转换表（状态扩增）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EB35CA-C334-4E33-88B8-AAE5BE3D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38628"/>
              </p:ext>
            </p:extLst>
          </p:nvPr>
        </p:nvGraphicFramePr>
        <p:xfrm>
          <a:off x="711200" y="1051933"/>
          <a:ext cx="10390920" cy="5327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955">
                  <a:extLst>
                    <a:ext uri="{9D8B030D-6E8A-4147-A177-3AD203B41FA5}">
                      <a16:colId xmlns:a16="http://schemas.microsoft.com/office/drawing/2014/main" val="3635454367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042366530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24377077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138230821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003201626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043759450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6052541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165735303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588064446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32863208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070626497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53485059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66959506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360728625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77973686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15363255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713818396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60812935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021697131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388816768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242138931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04044905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053432600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71752715"/>
                    </a:ext>
                  </a:extLst>
                </a:gridCol>
              </a:tblGrid>
              <a:tr h="147974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else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15554551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50270238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53171976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37051130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196627035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72704680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23684048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！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761570825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84541153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91099528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41459014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10445180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245021335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27737990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16422403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764763406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22823380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17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1572142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7946501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7935144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86265909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63479492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15478848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81335250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418024068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58617662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;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272581641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99090883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426932018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54597259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5267411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60740388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42583245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60764642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02767950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35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^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79020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62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D57629-FFC6-4F28-8609-A44DB19CDA21}"/>
              </a:ext>
            </a:extLst>
          </p:cNvPr>
          <p:cNvSpPr/>
          <p:nvPr/>
        </p:nvSpPr>
        <p:spPr>
          <a:xfrm>
            <a:off x="1571742" y="129124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2389B3-8108-472E-AC39-E172CF65CB34}"/>
              </a:ext>
            </a:extLst>
          </p:cNvPr>
          <p:cNvSpPr/>
          <p:nvPr/>
        </p:nvSpPr>
        <p:spPr>
          <a:xfrm>
            <a:off x="4023998" y="755593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CE026E-9B12-4571-96AA-A7D2248E38C7}"/>
              </a:ext>
            </a:extLst>
          </p:cNvPr>
          <p:cNvSpPr/>
          <p:nvPr/>
        </p:nvSpPr>
        <p:spPr>
          <a:xfrm>
            <a:off x="2634326" y="871471"/>
            <a:ext cx="928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1D37CE-4FA6-44C5-A856-121E0C1BE6F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294408" y="962070"/>
            <a:ext cx="172959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5308927-705E-4A23-AE46-9F5D5488EBCD}"/>
              </a:ext>
            </a:extLst>
          </p:cNvPr>
          <p:cNvSpPr/>
          <p:nvPr/>
        </p:nvSpPr>
        <p:spPr>
          <a:xfrm>
            <a:off x="993809" y="391523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53973-D29C-43D5-8ED1-5EBF5DF7B229}"/>
              </a:ext>
            </a:extLst>
          </p:cNvPr>
          <p:cNvSpPr/>
          <p:nvPr/>
        </p:nvSpPr>
        <p:spPr>
          <a:xfrm>
            <a:off x="4030348" y="182690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C7D300EE-B02B-4A7C-928A-1C38F5CBC31C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4185204" y="2033382"/>
            <a:ext cx="412954" cy="12700"/>
          </a:xfrm>
          <a:prstGeom prst="curvedConnector5">
            <a:avLst>
              <a:gd name="adj1" fmla="val -29524"/>
              <a:gd name="adj2" fmla="val -5674858"/>
              <a:gd name="adj3" fmla="val 13321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07AA1CF-7BB1-47C0-8BFB-1D6D0FE16DB0}"/>
              </a:ext>
            </a:extLst>
          </p:cNvPr>
          <p:cNvSpPr/>
          <p:nvPr/>
        </p:nvSpPr>
        <p:spPr>
          <a:xfrm>
            <a:off x="5094220" y="1771772"/>
            <a:ext cx="1593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EB01DD-0609-4316-81C9-774EDA1989C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385331" y="1168547"/>
            <a:ext cx="6350" cy="65835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FE7B306-2B05-4298-8B8C-C6E1ED10A03E}"/>
              </a:ext>
            </a:extLst>
          </p:cNvPr>
          <p:cNvSpPr/>
          <p:nvPr/>
        </p:nvSpPr>
        <p:spPr>
          <a:xfrm>
            <a:off x="4385331" y="1162197"/>
            <a:ext cx="1568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966788-149E-4C01-934F-150E3A4A0C97}"/>
              </a:ext>
            </a:extLst>
          </p:cNvPr>
          <p:cNvSpPr/>
          <p:nvPr/>
        </p:nvSpPr>
        <p:spPr>
          <a:xfrm>
            <a:off x="2408712" y="1805503"/>
            <a:ext cx="1234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38344086-73FD-40E0-BAB0-85DD52B90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51627"/>
              </p:ext>
            </p:extLst>
          </p:nvPr>
        </p:nvGraphicFramePr>
        <p:xfrm>
          <a:off x="888903" y="3846459"/>
          <a:ext cx="1106356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564">
                  <a:extLst>
                    <a:ext uri="{9D8B030D-6E8A-4147-A177-3AD203B41FA5}">
                      <a16:colId xmlns:a16="http://schemas.microsoft.com/office/drawing/2014/main" val="226737857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170254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3170999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679472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868701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234118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07281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5741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661024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1259545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0369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389621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1694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026529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912179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3809869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43922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4496648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2821493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179620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3009266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924332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740769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4864115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086952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274445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014348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421705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124172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457138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398511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801215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686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247542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7478606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192546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779698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73287368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694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6549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949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994141C7-9823-44D9-91D9-336ABCDEA0D5}"/>
              </a:ext>
            </a:extLst>
          </p:cNvPr>
          <p:cNvSpPr/>
          <p:nvPr/>
        </p:nvSpPr>
        <p:spPr>
          <a:xfrm>
            <a:off x="6687625" y="1025472"/>
            <a:ext cx="496252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(_(letter|digit|_))|letter(letter|digit|_)*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43C480-7B32-4C80-80EF-324A9FBB15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294408" y="1497726"/>
            <a:ext cx="173594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B30A193-BB1E-4260-A901-84C6FD700411}"/>
              </a:ext>
            </a:extLst>
          </p:cNvPr>
          <p:cNvSpPr/>
          <p:nvPr/>
        </p:nvSpPr>
        <p:spPr>
          <a:xfrm>
            <a:off x="3661877" y="3329589"/>
            <a:ext cx="3677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21879AE-8030-4286-B5AF-F15471B2A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4625"/>
              </p:ext>
            </p:extLst>
          </p:nvPr>
        </p:nvGraphicFramePr>
        <p:xfrm>
          <a:off x="888903" y="5286330"/>
          <a:ext cx="790216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87">
                  <a:extLst>
                    <a:ext uri="{9D8B030D-6E8A-4147-A177-3AD203B41FA5}">
                      <a16:colId xmlns:a16="http://schemas.microsoft.com/office/drawing/2014/main" val="306258892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358538624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65288146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92754822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86343057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81102922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1223926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082733673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5110524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77933777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50780648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745871014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540346816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65821420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725219742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38149727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344828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18716302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421586237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7059540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34329040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403568789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920063331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19261679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48665590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45118428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981238085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04365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35113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8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6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652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D57629-FFC6-4F28-8609-A44DB19CDA21}"/>
              </a:ext>
            </a:extLst>
          </p:cNvPr>
          <p:cNvSpPr/>
          <p:nvPr/>
        </p:nvSpPr>
        <p:spPr>
          <a:xfrm>
            <a:off x="1571742" y="129124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2389B3-8108-472E-AC39-E172CF65CB34}"/>
              </a:ext>
            </a:extLst>
          </p:cNvPr>
          <p:cNvSpPr/>
          <p:nvPr/>
        </p:nvSpPr>
        <p:spPr>
          <a:xfrm>
            <a:off x="4023998" y="755593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CE026E-9B12-4571-96AA-A7D2248E38C7}"/>
              </a:ext>
            </a:extLst>
          </p:cNvPr>
          <p:cNvSpPr/>
          <p:nvPr/>
        </p:nvSpPr>
        <p:spPr>
          <a:xfrm>
            <a:off x="2634326" y="871471"/>
            <a:ext cx="928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1D37CE-4FA6-44C5-A856-121E0C1BE6F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294408" y="962070"/>
            <a:ext cx="172959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5308927-705E-4A23-AE46-9F5D5488EBCD}"/>
              </a:ext>
            </a:extLst>
          </p:cNvPr>
          <p:cNvSpPr/>
          <p:nvPr/>
        </p:nvSpPr>
        <p:spPr>
          <a:xfrm>
            <a:off x="993809" y="391523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53973-D29C-43D5-8ED1-5EBF5DF7B229}"/>
              </a:ext>
            </a:extLst>
          </p:cNvPr>
          <p:cNvSpPr/>
          <p:nvPr/>
        </p:nvSpPr>
        <p:spPr>
          <a:xfrm>
            <a:off x="4030348" y="182690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C7D300EE-B02B-4A7C-928A-1C38F5CBC31C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4185204" y="2033382"/>
            <a:ext cx="412954" cy="12700"/>
          </a:xfrm>
          <a:prstGeom prst="curvedConnector5">
            <a:avLst>
              <a:gd name="adj1" fmla="val -29524"/>
              <a:gd name="adj2" fmla="val -5674858"/>
              <a:gd name="adj3" fmla="val 13321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07AA1CF-7BB1-47C0-8BFB-1D6D0FE16DB0}"/>
              </a:ext>
            </a:extLst>
          </p:cNvPr>
          <p:cNvSpPr/>
          <p:nvPr/>
        </p:nvSpPr>
        <p:spPr>
          <a:xfrm>
            <a:off x="5094220" y="1771772"/>
            <a:ext cx="1593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EB01DD-0609-4316-81C9-774EDA1989C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385331" y="1168547"/>
            <a:ext cx="6350" cy="65835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FE7B306-2B05-4298-8B8C-C6E1ED10A03E}"/>
              </a:ext>
            </a:extLst>
          </p:cNvPr>
          <p:cNvSpPr/>
          <p:nvPr/>
        </p:nvSpPr>
        <p:spPr>
          <a:xfrm>
            <a:off x="4385331" y="1162197"/>
            <a:ext cx="1568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966788-149E-4C01-934F-150E3A4A0C97}"/>
              </a:ext>
            </a:extLst>
          </p:cNvPr>
          <p:cNvSpPr/>
          <p:nvPr/>
        </p:nvSpPr>
        <p:spPr>
          <a:xfrm>
            <a:off x="2408712" y="1805503"/>
            <a:ext cx="1234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38344086-73FD-40E0-BAB0-85DD52B90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6889"/>
              </p:ext>
            </p:extLst>
          </p:nvPr>
        </p:nvGraphicFramePr>
        <p:xfrm>
          <a:off x="841978" y="3783377"/>
          <a:ext cx="1036366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663">
                  <a:extLst>
                    <a:ext uri="{9D8B030D-6E8A-4147-A177-3AD203B41FA5}">
                      <a16:colId xmlns:a16="http://schemas.microsoft.com/office/drawing/2014/main" val="226737857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1702545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3170999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79472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868701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8234118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6072815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6865741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661024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1259545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60369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89621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7916944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02652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912179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3809869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1439228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4496648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2821493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179620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3009266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924332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7407690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4864115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0869528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274445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0143481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421705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1241729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4571382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398511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8012152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266865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247542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7478606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192546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67796986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7328736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477290974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694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6549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IDN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949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994141C7-9823-44D9-91D9-336ABCDEA0D5}"/>
              </a:ext>
            </a:extLst>
          </p:cNvPr>
          <p:cNvSpPr/>
          <p:nvPr/>
        </p:nvSpPr>
        <p:spPr>
          <a:xfrm>
            <a:off x="6687625" y="1025472"/>
            <a:ext cx="496252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(_(letter|digit|_))|letter(letter|digit|_)*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43C480-7B32-4C80-80EF-324A9FBB15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294408" y="1497726"/>
            <a:ext cx="173594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D24C5C-D942-4B8F-86F2-3A79C842C049}"/>
              </a:ext>
            </a:extLst>
          </p:cNvPr>
          <p:cNvSpPr/>
          <p:nvPr/>
        </p:nvSpPr>
        <p:spPr>
          <a:xfrm>
            <a:off x="3661877" y="3329589"/>
            <a:ext cx="405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C0909F6-504B-4D22-8A28-9D0D0ED6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887921"/>
              </p:ext>
            </p:extLst>
          </p:nvPr>
        </p:nvGraphicFramePr>
        <p:xfrm>
          <a:off x="841978" y="5302008"/>
          <a:ext cx="697966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663">
                  <a:extLst>
                    <a:ext uri="{9D8B030D-6E8A-4147-A177-3AD203B41FA5}">
                      <a16:colId xmlns:a16="http://schemas.microsoft.com/office/drawing/2014/main" val="306258892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5853862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6528814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2754822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34305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102922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223926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7336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1105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793377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0780648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458710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4034681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582142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2521974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3814972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4482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8716302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1586237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05954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34329040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03568789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2006333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9261679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86655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11842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81238085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04365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35113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8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6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7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>
            <a:extLst>
              <a:ext uri="{FF2B5EF4-FFF2-40B4-BE49-F238E27FC236}">
                <a16:creationId xmlns:a16="http://schemas.microsoft.com/office/drawing/2014/main" id="{C5AD70D5-A8B5-4962-804C-5E557EE244FD}"/>
              </a:ext>
            </a:extLst>
          </p:cNvPr>
          <p:cNvSpPr/>
          <p:nvPr/>
        </p:nvSpPr>
        <p:spPr>
          <a:xfrm>
            <a:off x="276819" y="107252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12716C9-5DD2-475C-AC79-3C631E68C17B}"/>
              </a:ext>
            </a:extLst>
          </p:cNvPr>
          <p:cNvSpPr/>
          <p:nvPr/>
        </p:nvSpPr>
        <p:spPr>
          <a:xfrm>
            <a:off x="276819" y="333604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599DFDA-79F5-4257-8304-786ABFA271CD}"/>
              </a:ext>
            </a:extLst>
          </p:cNvPr>
          <p:cNvSpPr/>
          <p:nvPr/>
        </p:nvSpPr>
        <p:spPr>
          <a:xfrm>
            <a:off x="1911693" y="10675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D2493837-5685-457C-9613-5C31AEAEE771}"/>
              </a:ext>
            </a:extLst>
          </p:cNvPr>
          <p:cNvCxnSpPr>
            <a:cxnSpLocks/>
            <a:stCxn id="152" idx="3"/>
            <a:endCxn id="154" idx="1"/>
          </p:cNvCxnSpPr>
          <p:nvPr/>
        </p:nvCxnSpPr>
        <p:spPr>
          <a:xfrm flipV="1">
            <a:off x="999485" y="1273993"/>
            <a:ext cx="912208" cy="50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1801D98A-F07E-4A3B-A539-D3D062EBE4F2}"/>
              </a:ext>
            </a:extLst>
          </p:cNvPr>
          <p:cNvSpPr/>
          <p:nvPr/>
        </p:nvSpPr>
        <p:spPr>
          <a:xfrm>
            <a:off x="942390" y="903063"/>
            <a:ext cx="1072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9521FFF-7406-4DD6-9881-2C536FDA5C83}"/>
              </a:ext>
            </a:extLst>
          </p:cNvPr>
          <p:cNvSpPr/>
          <p:nvPr/>
        </p:nvSpPr>
        <p:spPr>
          <a:xfrm>
            <a:off x="4368848" y="1065918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99A1ADB-D52F-4932-A937-FFF8396D86FD}"/>
              </a:ext>
            </a:extLst>
          </p:cNvPr>
          <p:cNvSpPr/>
          <p:nvPr/>
        </p:nvSpPr>
        <p:spPr>
          <a:xfrm>
            <a:off x="2721866" y="903063"/>
            <a:ext cx="1559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FDCD93A2-2752-464E-9533-411B71565216}"/>
              </a:ext>
            </a:extLst>
          </p:cNvPr>
          <p:cNvCxnSpPr>
            <a:cxnSpLocks/>
            <a:stCxn id="154" idx="3"/>
            <a:endCxn id="157" idx="1"/>
          </p:cNvCxnSpPr>
          <p:nvPr/>
        </p:nvCxnSpPr>
        <p:spPr>
          <a:xfrm flipV="1">
            <a:off x="2634359" y="1272395"/>
            <a:ext cx="1734489" cy="159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391D11BB-D427-406E-A77B-E5945D99BE55}"/>
              </a:ext>
            </a:extLst>
          </p:cNvPr>
          <p:cNvSpPr/>
          <p:nvPr/>
        </p:nvSpPr>
        <p:spPr>
          <a:xfrm>
            <a:off x="5387331" y="930022"/>
            <a:ext cx="93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0A77CFE-83F2-49FB-BCE3-7CF599C16297}"/>
              </a:ext>
            </a:extLst>
          </p:cNvPr>
          <p:cNvSpPr/>
          <p:nvPr/>
        </p:nvSpPr>
        <p:spPr>
          <a:xfrm>
            <a:off x="3507721" y="1713377"/>
            <a:ext cx="1457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\n|\t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F3507FE-4E6F-4BD9-8F4F-C4CFFD8EEDD0}"/>
              </a:ext>
            </a:extLst>
          </p:cNvPr>
          <p:cNvSpPr/>
          <p:nvPr/>
        </p:nvSpPr>
        <p:spPr>
          <a:xfrm>
            <a:off x="6516106" y="106591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0D758C2-3BE3-4A67-B7FD-A3E4E61D3258}"/>
              </a:ext>
            </a:extLst>
          </p:cNvPr>
          <p:cNvCxnSpPr>
            <a:cxnSpLocks/>
            <a:stCxn id="157" idx="3"/>
            <a:endCxn id="165" idx="1"/>
          </p:cNvCxnSpPr>
          <p:nvPr/>
        </p:nvCxnSpPr>
        <p:spPr>
          <a:xfrm>
            <a:off x="5091514" y="1272395"/>
            <a:ext cx="142459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E6A86CE-5B4D-4B2A-A531-01B4D2D46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54345"/>
              </p:ext>
            </p:extLst>
          </p:nvPr>
        </p:nvGraphicFramePr>
        <p:xfrm>
          <a:off x="2030167" y="3468223"/>
          <a:ext cx="3278035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607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</a:tblGrid>
              <a:tr h="2549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921B1E9-3C0E-4CA4-ABD6-7B81A5E850EF}"/>
              </a:ext>
            </a:extLst>
          </p:cNvPr>
          <p:cNvSpPr/>
          <p:nvPr/>
        </p:nvSpPr>
        <p:spPr>
          <a:xfrm>
            <a:off x="8094909" y="2387080"/>
            <a:ext cx="3275303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A|B|…|Z|a|b|…|z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[^\\]|\\escapeCh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B6BAD3-AE76-4F7F-B9E1-6FC4067DD713}"/>
              </a:ext>
            </a:extLst>
          </p:cNvPr>
          <p:cNvSpPr/>
          <p:nvPr/>
        </p:nvSpPr>
        <p:spPr>
          <a:xfrm>
            <a:off x="1649220" y="2814889"/>
            <a:ext cx="4039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1C181367-5BCB-40B4-BF20-688BF528EA3A}"/>
              </a:ext>
            </a:extLst>
          </p:cNvPr>
          <p:cNvCxnSpPr>
            <a:cxnSpLocks/>
            <a:stCxn id="154" idx="2"/>
            <a:endCxn id="165" idx="2"/>
          </p:cNvCxnSpPr>
          <p:nvPr/>
        </p:nvCxnSpPr>
        <p:spPr>
          <a:xfrm rot="5400000" flipH="1" flipV="1">
            <a:off x="4574433" y="-822536"/>
            <a:ext cx="1598" cy="4604413"/>
          </a:xfrm>
          <a:prstGeom prst="curvedConnector3">
            <a:avLst>
              <a:gd name="adj1" fmla="val -143053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60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921B1E9-3C0E-4CA4-ABD6-7B81A5E850EF}"/>
              </a:ext>
            </a:extLst>
          </p:cNvPr>
          <p:cNvSpPr/>
          <p:nvPr/>
        </p:nvSpPr>
        <p:spPr>
          <a:xfrm>
            <a:off x="8094909" y="2387080"/>
            <a:ext cx="3275303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A|B|…|Z|a|b|…|z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[^\\]|\\escapeCh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61E168B-4A1F-47D2-9A4E-3CAFAB503A62}"/>
              </a:ext>
            </a:extLst>
          </p:cNvPr>
          <p:cNvSpPr/>
          <p:nvPr/>
        </p:nvSpPr>
        <p:spPr>
          <a:xfrm>
            <a:off x="276819" y="107252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94AEF1-281A-4E64-A7BD-02E592B30593}"/>
              </a:ext>
            </a:extLst>
          </p:cNvPr>
          <p:cNvSpPr/>
          <p:nvPr/>
        </p:nvSpPr>
        <p:spPr>
          <a:xfrm>
            <a:off x="276819" y="333604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B1F598A-E170-428B-9711-493AB4604009}"/>
              </a:ext>
            </a:extLst>
          </p:cNvPr>
          <p:cNvSpPr/>
          <p:nvPr/>
        </p:nvSpPr>
        <p:spPr>
          <a:xfrm>
            <a:off x="1911693" y="10675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236D3A8-15D8-473C-A0F1-2B78B37D4E8C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999485" y="1273993"/>
            <a:ext cx="912208" cy="50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2C635A8D-3086-4C7C-A06F-2F535597BB46}"/>
              </a:ext>
            </a:extLst>
          </p:cNvPr>
          <p:cNvSpPr/>
          <p:nvPr/>
        </p:nvSpPr>
        <p:spPr>
          <a:xfrm>
            <a:off x="942390" y="903063"/>
            <a:ext cx="1072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696CEA4-846C-4337-9D89-FEBA0F50452F}"/>
              </a:ext>
            </a:extLst>
          </p:cNvPr>
          <p:cNvSpPr/>
          <p:nvPr/>
        </p:nvSpPr>
        <p:spPr>
          <a:xfrm>
            <a:off x="4368848" y="1065918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FC6DFA9-548C-4A83-897B-42F45175FEDF}"/>
              </a:ext>
            </a:extLst>
          </p:cNvPr>
          <p:cNvSpPr/>
          <p:nvPr/>
        </p:nvSpPr>
        <p:spPr>
          <a:xfrm>
            <a:off x="2721866" y="903063"/>
            <a:ext cx="1559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5F1918-5F15-4F0E-B2EC-29F797CF700B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634359" y="1272395"/>
            <a:ext cx="1734489" cy="159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E290A4D-7B68-4BCD-AE2F-C201EF651CCE}"/>
              </a:ext>
            </a:extLst>
          </p:cNvPr>
          <p:cNvSpPr/>
          <p:nvPr/>
        </p:nvSpPr>
        <p:spPr>
          <a:xfrm>
            <a:off x="5387331" y="930022"/>
            <a:ext cx="93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7093AE3-1D17-466D-BEBC-585A27E86A90}"/>
              </a:ext>
            </a:extLst>
          </p:cNvPr>
          <p:cNvSpPr/>
          <p:nvPr/>
        </p:nvSpPr>
        <p:spPr>
          <a:xfrm>
            <a:off x="3507721" y="1713377"/>
            <a:ext cx="1457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\n|\t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B1366E4-FFD3-43AD-B233-687909D4FC9A}"/>
              </a:ext>
            </a:extLst>
          </p:cNvPr>
          <p:cNvSpPr/>
          <p:nvPr/>
        </p:nvSpPr>
        <p:spPr>
          <a:xfrm>
            <a:off x="6516106" y="106591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C5A4102-3915-4CB0-9463-99A2D20BCEAD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5091514" y="1272395"/>
            <a:ext cx="142459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表格 3">
            <a:extLst>
              <a:ext uri="{FF2B5EF4-FFF2-40B4-BE49-F238E27FC236}">
                <a16:creationId xmlns:a16="http://schemas.microsoft.com/office/drawing/2014/main" id="{DEC722A8-8865-415A-AE79-837451900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15054"/>
              </p:ext>
            </p:extLst>
          </p:nvPr>
        </p:nvGraphicFramePr>
        <p:xfrm>
          <a:off x="2030167" y="3468223"/>
          <a:ext cx="3278035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607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</a:tblGrid>
              <a:tr h="2549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</a:tbl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0B445515-8758-4278-95D5-55B329698740}"/>
              </a:ext>
            </a:extLst>
          </p:cNvPr>
          <p:cNvSpPr/>
          <p:nvPr/>
        </p:nvSpPr>
        <p:spPr>
          <a:xfrm>
            <a:off x="1649220" y="2814889"/>
            <a:ext cx="4342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F1466BB6-8A14-46CB-ADA3-FF397D994535}"/>
              </a:ext>
            </a:extLst>
          </p:cNvPr>
          <p:cNvCxnSpPr>
            <a:cxnSpLocks/>
            <a:stCxn id="27" idx="2"/>
            <a:endCxn id="35" idx="2"/>
          </p:cNvCxnSpPr>
          <p:nvPr/>
        </p:nvCxnSpPr>
        <p:spPr>
          <a:xfrm rot="5400000" flipH="1" flipV="1">
            <a:off x="4574433" y="-822536"/>
            <a:ext cx="1598" cy="4604413"/>
          </a:xfrm>
          <a:prstGeom prst="curvedConnector3">
            <a:avLst>
              <a:gd name="adj1" fmla="val -143053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06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8676DBB-2513-4EB1-B49C-7943BEBCFEBB}"/>
              </a:ext>
            </a:extLst>
          </p:cNvPr>
          <p:cNvSpPr/>
          <p:nvPr/>
        </p:nvSpPr>
        <p:spPr>
          <a:xfrm>
            <a:off x="797293" y="259613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4AE0A1-1A6F-488E-8F11-49A9F2B312EE}"/>
              </a:ext>
            </a:extLst>
          </p:cNvPr>
          <p:cNvSpPr/>
          <p:nvPr/>
        </p:nvSpPr>
        <p:spPr>
          <a:xfrm>
            <a:off x="667071" y="783432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A5FFE4-9AF2-414E-B86C-0C17C251B853}"/>
              </a:ext>
            </a:extLst>
          </p:cNvPr>
          <p:cNvSpPr/>
          <p:nvPr/>
        </p:nvSpPr>
        <p:spPr>
          <a:xfrm>
            <a:off x="2425418" y="258978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3DB6082-C484-4E92-A739-DE349AF2A2C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1519959" y="2796262"/>
            <a:ext cx="905459" cy="63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97D8BF-6399-47BD-B600-17565EA3EE87}"/>
              </a:ext>
            </a:extLst>
          </p:cNvPr>
          <p:cNvSpPr/>
          <p:nvPr/>
        </p:nvSpPr>
        <p:spPr>
          <a:xfrm>
            <a:off x="1531817" y="2833534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A58F7F7-A45C-442B-9717-2C2E7D8556A5}"/>
              </a:ext>
            </a:extLst>
          </p:cNvPr>
          <p:cNvSpPr/>
          <p:nvPr/>
        </p:nvSpPr>
        <p:spPr>
          <a:xfrm>
            <a:off x="4190828" y="259327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0E43FD-C042-4D41-AC50-8E62A591DECA}"/>
              </a:ext>
            </a:extLst>
          </p:cNvPr>
          <p:cNvSpPr/>
          <p:nvPr/>
        </p:nvSpPr>
        <p:spPr>
          <a:xfrm>
            <a:off x="3191181" y="2808962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545B88-756A-4386-A2EB-1529CC2B5F73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3148084" y="2796262"/>
            <a:ext cx="1042744" cy="348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E82554-561B-4E9E-A08E-531160E0FC34}"/>
              </a:ext>
            </a:extLst>
          </p:cNvPr>
          <p:cNvSpPr/>
          <p:nvPr/>
        </p:nvSpPr>
        <p:spPr>
          <a:xfrm>
            <a:off x="2423863" y="371307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50A20587-5DD8-44BA-9A7A-BC0DD2E6AB4C}"/>
              </a:ext>
            </a:extLst>
          </p:cNvPr>
          <p:cNvCxnSpPr>
            <a:cxnSpLocks/>
            <a:stCxn id="41" idx="3"/>
            <a:endCxn id="41" idx="1"/>
          </p:cNvCxnSpPr>
          <p:nvPr/>
        </p:nvCxnSpPr>
        <p:spPr>
          <a:xfrm flipH="1">
            <a:off x="2425418" y="2796262"/>
            <a:ext cx="722666" cy="12700"/>
          </a:xfrm>
          <a:prstGeom prst="curvedConnector5">
            <a:avLst>
              <a:gd name="adj1" fmla="val -11549"/>
              <a:gd name="adj2" fmla="val -4802764"/>
              <a:gd name="adj3" fmla="val 117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50A55F-7ECC-4933-ACDE-D8200DFC601A}"/>
              </a:ext>
            </a:extLst>
          </p:cNvPr>
          <p:cNvSpPr/>
          <p:nvPr/>
        </p:nvSpPr>
        <p:spPr>
          <a:xfrm>
            <a:off x="2221430" y="1837356"/>
            <a:ext cx="191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[^\\\n\"]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2A306F5-123C-4577-B58B-8BCFC5A5E0E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flipH="1">
            <a:off x="2785196" y="3002739"/>
            <a:ext cx="1555" cy="71033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C483D97-FA14-467A-BDBB-32B0234D5B73}"/>
              </a:ext>
            </a:extLst>
          </p:cNvPr>
          <p:cNvSpPr/>
          <p:nvPr/>
        </p:nvSpPr>
        <p:spPr>
          <a:xfrm>
            <a:off x="2814305" y="3209216"/>
            <a:ext cx="95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3106B9A8-D2FC-489A-92F9-DE772DBD3E58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H="1" flipV="1">
            <a:off x="2425418" y="2796262"/>
            <a:ext cx="2488076" cy="3487"/>
          </a:xfrm>
          <a:prstGeom prst="curvedConnector5">
            <a:avLst>
              <a:gd name="adj1" fmla="val -9188"/>
              <a:gd name="adj2" fmla="val 38383969"/>
              <a:gd name="adj3" fmla="val 1091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569B137-9B5A-4FD9-AC9D-6F743D1A9388}"/>
              </a:ext>
            </a:extLst>
          </p:cNvPr>
          <p:cNvSpPr/>
          <p:nvPr/>
        </p:nvSpPr>
        <p:spPr>
          <a:xfrm>
            <a:off x="3203735" y="1109863"/>
            <a:ext cx="1042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1F7A6BA-B5F3-4612-9DFC-D4292A287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4413"/>
              </p:ext>
            </p:extLst>
          </p:nvPr>
        </p:nvGraphicFramePr>
        <p:xfrm>
          <a:off x="4913494" y="4801024"/>
          <a:ext cx="527093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86">
                  <a:extLst>
                    <a:ext uri="{9D8B030D-6E8A-4147-A177-3AD203B41FA5}">
                      <a16:colId xmlns:a16="http://schemas.microsoft.com/office/drawing/2014/main" val="1565245249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99037039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32052515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3031878285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009200375"/>
                    </a:ext>
                  </a:extLst>
                </a:gridCol>
              </a:tblGrid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86235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3756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7055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31331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4109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EFBBEA9-C658-49DF-9711-D2C5396F9548}"/>
              </a:ext>
            </a:extLst>
          </p:cNvPr>
          <p:cNvSpPr/>
          <p:nvPr/>
        </p:nvSpPr>
        <p:spPr>
          <a:xfrm>
            <a:off x="5463514" y="855549"/>
            <a:ext cx="6096000" cy="22098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\"((\\\")|[^\\\n\"])*\"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"[^\\\n\"]"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"\\""\n""\""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（考虑过因为缺失右引号而导致的错误，此时如果换行，则直接将所有此行剩余的字符视为字符串内符号，新的一行视作新的单词，所以在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转换表中额外加上了对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的状态转换处理。实际上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1EE934-B07B-4FB1-AC54-0A91190EC9E5}"/>
              </a:ext>
            </a:extLst>
          </p:cNvPr>
          <p:cNvSpPr/>
          <p:nvPr/>
        </p:nvSpPr>
        <p:spPr>
          <a:xfrm>
            <a:off x="5102713" y="3941363"/>
            <a:ext cx="466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121780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8676DBB-2513-4EB1-B49C-7943BEBCFEBB}"/>
              </a:ext>
            </a:extLst>
          </p:cNvPr>
          <p:cNvSpPr/>
          <p:nvPr/>
        </p:nvSpPr>
        <p:spPr>
          <a:xfrm>
            <a:off x="797293" y="259613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4AE0A1-1A6F-488E-8F11-49A9F2B312EE}"/>
              </a:ext>
            </a:extLst>
          </p:cNvPr>
          <p:cNvSpPr/>
          <p:nvPr/>
        </p:nvSpPr>
        <p:spPr>
          <a:xfrm>
            <a:off x="667071" y="783432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A5FFE4-9AF2-414E-B86C-0C17C251B853}"/>
              </a:ext>
            </a:extLst>
          </p:cNvPr>
          <p:cNvSpPr/>
          <p:nvPr/>
        </p:nvSpPr>
        <p:spPr>
          <a:xfrm>
            <a:off x="2425418" y="258978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3DB6082-C484-4E92-A739-DE349AF2A2C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1519959" y="2796262"/>
            <a:ext cx="905459" cy="63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97D8BF-6399-47BD-B600-17565EA3EE87}"/>
              </a:ext>
            </a:extLst>
          </p:cNvPr>
          <p:cNvSpPr/>
          <p:nvPr/>
        </p:nvSpPr>
        <p:spPr>
          <a:xfrm>
            <a:off x="1531817" y="2833534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A58F7F7-A45C-442B-9717-2C2E7D8556A5}"/>
              </a:ext>
            </a:extLst>
          </p:cNvPr>
          <p:cNvSpPr/>
          <p:nvPr/>
        </p:nvSpPr>
        <p:spPr>
          <a:xfrm>
            <a:off x="4190828" y="259327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0E43FD-C042-4D41-AC50-8E62A591DECA}"/>
              </a:ext>
            </a:extLst>
          </p:cNvPr>
          <p:cNvSpPr/>
          <p:nvPr/>
        </p:nvSpPr>
        <p:spPr>
          <a:xfrm>
            <a:off x="3191181" y="2808962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545B88-756A-4386-A2EB-1529CC2B5F73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3148084" y="2796262"/>
            <a:ext cx="1042744" cy="348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E82554-561B-4E9E-A08E-531160E0FC34}"/>
              </a:ext>
            </a:extLst>
          </p:cNvPr>
          <p:cNvSpPr/>
          <p:nvPr/>
        </p:nvSpPr>
        <p:spPr>
          <a:xfrm>
            <a:off x="2423863" y="371307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50A20587-5DD8-44BA-9A7A-BC0DD2E6AB4C}"/>
              </a:ext>
            </a:extLst>
          </p:cNvPr>
          <p:cNvCxnSpPr>
            <a:cxnSpLocks/>
            <a:stCxn id="41" idx="3"/>
            <a:endCxn id="41" idx="1"/>
          </p:cNvCxnSpPr>
          <p:nvPr/>
        </p:nvCxnSpPr>
        <p:spPr>
          <a:xfrm flipH="1">
            <a:off x="2425418" y="2796262"/>
            <a:ext cx="722666" cy="12700"/>
          </a:xfrm>
          <a:prstGeom prst="curvedConnector5">
            <a:avLst>
              <a:gd name="adj1" fmla="val -11549"/>
              <a:gd name="adj2" fmla="val -4802764"/>
              <a:gd name="adj3" fmla="val 117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50A55F-7ECC-4933-ACDE-D8200DFC601A}"/>
              </a:ext>
            </a:extLst>
          </p:cNvPr>
          <p:cNvSpPr/>
          <p:nvPr/>
        </p:nvSpPr>
        <p:spPr>
          <a:xfrm>
            <a:off x="2221430" y="1837356"/>
            <a:ext cx="191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[^\\\n\"]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2A306F5-123C-4577-B58B-8BCFC5A5E0E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flipH="1">
            <a:off x="2785196" y="3002739"/>
            <a:ext cx="1555" cy="71033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C483D97-FA14-467A-BDBB-32B0234D5B73}"/>
              </a:ext>
            </a:extLst>
          </p:cNvPr>
          <p:cNvSpPr/>
          <p:nvPr/>
        </p:nvSpPr>
        <p:spPr>
          <a:xfrm>
            <a:off x="2814305" y="3209216"/>
            <a:ext cx="95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3106B9A8-D2FC-489A-92F9-DE772DBD3E58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H="1" flipV="1">
            <a:off x="2425418" y="2796262"/>
            <a:ext cx="2488076" cy="3487"/>
          </a:xfrm>
          <a:prstGeom prst="curvedConnector5">
            <a:avLst>
              <a:gd name="adj1" fmla="val -9188"/>
              <a:gd name="adj2" fmla="val 38383969"/>
              <a:gd name="adj3" fmla="val 1091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569B137-9B5A-4FD9-AC9D-6F743D1A9388}"/>
              </a:ext>
            </a:extLst>
          </p:cNvPr>
          <p:cNvSpPr/>
          <p:nvPr/>
        </p:nvSpPr>
        <p:spPr>
          <a:xfrm>
            <a:off x="3203735" y="1109863"/>
            <a:ext cx="1042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1F7A6BA-B5F3-4612-9DFC-D4292A287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02556"/>
              </p:ext>
            </p:extLst>
          </p:nvPr>
        </p:nvGraphicFramePr>
        <p:xfrm>
          <a:off x="4913494" y="4801024"/>
          <a:ext cx="527093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86">
                  <a:extLst>
                    <a:ext uri="{9D8B030D-6E8A-4147-A177-3AD203B41FA5}">
                      <a16:colId xmlns:a16="http://schemas.microsoft.com/office/drawing/2014/main" val="1565245249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99037039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32052515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3031878285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009200375"/>
                    </a:ext>
                  </a:extLst>
                </a:gridCol>
              </a:tblGrid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86235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3756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7055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31331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4109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EFBBEA9-C658-49DF-9711-D2C5396F9548}"/>
              </a:ext>
            </a:extLst>
          </p:cNvPr>
          <p:cNvSpPr/>
          <p:nvPr/>
        </p:nvSpPr>
        <p:spPr>
          <a:xfrm>
            <a:off x="5463514" y="855549"/>
            <a:ext cx="6096000" cy="22098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\"((\\\")|[^\\\n\"])*\"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"[^\\\n\"]"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"\\""\n""\""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（考虑过因为缺失右引号而导致的错误，此时如果换行，则直接将所有此行剩余的字符视为字符串内符号，新的一行视作新的单词，所以在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转换表中额外加上了对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的状态转换处理。实际上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1EE934-B07B-4FB1-AC54-0A91190EC9E5}"/>
              </a:ext>
            </a:extLst>
          </p:cNvPr>
          <p:cNvSpPr/>
          <p:nvPr/>
        </p:nvSpPr>
        <p:spPr>
          <a:xfrm>
            <a:off x="5102713" y="3941363"/>
            <a:ext cx="466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</p:spTree>
    <p:extLst>
      <p:ext uri="{BB962C8B-B14F-4D97-AF65-F5344CB8AC3E}">
        <p14:creationId xmlns:p14="http://schemas.microsoft.com/office/powerpoint/2010/main" val="285955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F223708C-E7E8-4C70-8486-0BAB981F0282}"/>
              </a:ext>
            </a:extLst>
          </p:cNvPr>
          <p:cNvSpPr/>
          <p:nvPr/>
        </p:nvSpPr>
        <p:spPr>
          <a:xfrm>
            <a:off x="522411" y="44729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D1BE9C8-EF93-4A9D-A10F-CB2B71259762}"/>
              </a:ext>
            </a:extLst>
          </p:cNvPr>
          <p:cNvSpPr/>
          <p:nvPr/>
        </p:nvSpPr>
        <p:spPr>
          <a:xfrm>
            <a:off x="348139" y="3494073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识别十进制无符号数的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E7BE461-BE17-4450-9F49-B93ECB32C3FF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>
            <a:off x="1245077" y="4679393"/>
            <a:ext cx="100606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43CDCC64-F66F-4199-85C5-E0146D1A801E}"/>
              </a:ext>
            </a:extLst>
          </p:cNvPr>
          <p:cNvSpPr/>
          <p:nvPr/>
        </p:nvSpPr>
        <p:spPr>
          <a:xfrm>
            <a:off x="2251140" y="4472916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FBDF8EC-D345-4B9F-A447-00613ED0C99B}"/>
              </a:ext>
            </a:extLst>
          </p:cNvPr>
          <p:cNvSpPr/>
          <p:nvPr/>
        </p:nvSpPr>
        <p:spPr>
          <a:xfrm>
            <a:off x="1306155" y="4369151"/>
            <a:ext cx="847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E9B7483-9FF6-4296-854B-EF66EB11BF9B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>
            <a:off x="2973806" y="4679393"/>
            <a:ext cx="1042078" cy="2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98DFA9E7-13A0-473F-A67A-D04D17D83E6B}"/>
              </a:ext>
            </a:extLst>
          </p:cNvPr>
          <p:cNvSpPr/>
          <p:nvPr/>
        </p:nvSpPr>
        <p:spPr>
          <a:xfrm>
            <a:off x="4015884" y="447313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2585861-4AF3-45B7-87C8-FEFFF21D98C4}"/>
              </a:ext>
            </a:extLst>
          </p:cNvPr>
          <p:cNvSpPr/>
          <p:nvPr/>
        </p:nvSpPr>
        <p:spPr>
          <a:xfrm>
            <a:off x="3046584" y="4270686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2482479-820C-4C65-A7D6-1D2E8867D3F7}"/>
              </a:ext>
            </a:extLst>
          </p:cNvPr>
          <p:cNvCxnSpPr>
            <a:cxnSpLocks/>
            <a:stCxn id="98" idx="3"/>
            <a:endCxn id="103" idx="1"/>
          </p:cNvCxnSpPr>
          <p:nvPr/>
        </p:nvCxnSpPr>
        <p:spPr>
          <a:xfrm flipV="1">
            <a:off x="4738550" y="4673044"/>
            <a:ext cx="1303060" cy="657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A993BA3-E518-436D-84A9-6696A3946322}"/>
              </a:ext>
            </a:extLst>
          </p:cNvPr>
          <p:cNvSpPr/>
          <p:nvPr/>
        </p:nvSpPr>
        <p:spPr>
          <a:xfrm>
            <a:off x="6041610" y="4466567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s5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C445D0E-00DD-435E-AEC5-DD97262E9E2D}"/>
              </a:ext>
            </a:extLst>
          </p:cNvPr>
          <p:cNvSpPr/>
          <p:nvPr/>
        </p:nvSpPr>
        <p:spPr>
          <a:xfrm>
            <a:off x="4748781" y="4308362"/>
            <a:ext cx="1366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10AFC56C-65EA-4F3F-A206-5E30CD25DF13}"/>
              </a:ext>
            </a:extLst>
          </p:cNvPr>
          <p:cNvCxnSpPr>
            <a:cxnSpLocks/>
            <a:stCxn id="103" idx="3"/>
            <a:endCxn id="103" idx="1"/>
          </p:cNvCxnSpPr>
          <p:nvPr/>
        </p:nvCxnSpPr>
        <p:spPr>
          <a:xfrm flipH="1">
            <a:off x="6041610" y="4673044"/>
            <a:ext cx="722666" cy="12700"/>
          </a:xfrm>
          <a:prstGeom prst="curvedConnector5">
            <a:avLst>
              <a:gd name="adj1" fmla="val -9540"/>
              <a:gd name="adj2" fmla="val -4345630"/>
              <a:gd name="adj3" fmla="val 111549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F9963247-DDA9-4918-8B3B-9E4819592362}"/>
              </a:ext>
            </a:extLst>
          </p:cNvPr>
          <p:cNvSpPr/>
          <p:nvPr/>
        </p:nvSpPr>
        <p:spPr>
          <a:xfrm>
            <a:off x="5752918" y="3761767"/>
            <a:ext cx="1366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471C1BFA-0710-4D45-AC1A-C65E46FB4FBF}"/>
              </a:ext>
            </a:extLst>
          </p:cNvPr>
          <p:cNvCxnSpPr>
            <a:cxnSpLocks/>
            <a:stCxn id="95" idx="3"/>
            <a:endCxn id="95" idx="1"/>
          </p:cNvCxnSpPr>
          <p:nvPr/>
        </p:nvCxnSpPr>
        <p:spPr>
          <a:xfrm flipH="1">
            <a:off x="2251140" y="4679393"/>
            <a:ext cx="722666" cy="12700"/>
          </a:xfrm>
          <a:prstGeom prst="curvedConnector5">
            <a:avLst>
              <a:gd name="adj1" fmla="val -13557"/>
              <a:gd name="adj2" fmla="val -4002764"/>
              <a:gd name="adj3" fmla="val 1195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FB963991-6063-4978-83D5-6D16DC6E0515}"/>
              </a:ext>
            </a:extLst>
          </p:cNvPr>
          <p:cNvSpPr/>
          <p:nvPr/>
        </p:nvSpPr>
        <p:spPr>
          <a:xfrm>
            <a:off x="1953679" y="3766255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548B24D9-2BAB-403C-BA2B-483900D4B564}"/>
              </a:ext>
            </a:extLst>
          </p:cNvPr>
          <p:cNvCxnSpPr>
            <a:cxnSpLocks/>
            <a:stCxn id="95" idx="2"/>
            <a:endCxn id="126" idx="0"/>
          </p:cNvCxnSpPr>
          <p:nvPr/>
        </p:nvCxnSpPr>
        <p:spPr>
          <a:xfrm>
            <a:off x="2612473" y="4885870"/>
            <a:ext cx="1835571" cy="9354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491C598C-732E-480E-8E00-A62E293583AE}"/>
              </a:ext>
            </a:extLst>
          </p:cNvPr>
          <p:cNvSpPr/>
          <p:nvPr/>
        </p:nvSpPr>
        <p:spPr>
          <a:xfrm>
            <a:off x="4086711" y="582133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C9B818E-1FEE-44A5-918E-E25B03DCBC11}"/>
              </a:ext>
            </a:extLst>
          </p:cNvPr>
          <p:cNvSpPr/>
          <p:nvPr/>
        </p:nvSpPr>
        <p:spPr>
          <a:xfrm>
            <a:off x="2637831" y="5227959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B3BC0642-7AFA-488D-80BD-0DE22B5304CB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4448044" y="4885870"/>
            <a:ext cx="1919648" cy="9354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248C709D-84DC-443C-B7E4-3A4EA03DB387}"/>
              </a:ext>
            </a:extLst>
          </p:cNvPr>
          <p:cNvSpPr/>
          <p:nvPr/>
        </p:nvSpPr>
        <p:spPr>
          <a:xfrm>
            <a:off x="4348755" y="5223712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A55A4E5-7CF3-43E3-AE39-2904227517F9}"/>
              </a:ext>
            </a:extLst>
          </p:cNvPr>
          <p:cNvCxnSpPr>
            <a:cxnSpLocks/>
            <a:stCxn id="126" idx="2"/>
            <a:endCxn id="154" idx="1"/>
          </p:cNvCxnSpPr>
          <p:nvPr/>
        </p:nvCxnSpPr>
        <p:spPr>
          <a:xfrm>
            <a:off x="4448044" y="6234286"/>
            <a:ext cx="969185" cy="3570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19CA6D19-E8B4-44EE-8645-71A51C129270}"/>
              </a:ext>
            </a:extLst>
          </p:cNvPr>
          <p:cNvSpPr/>
          <p:nvPr/>
        </p:nvSpPr>
        <p:spPr>
          <a:xfrm>
            <a:off x="5417229" y="638485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s6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77AA4B3-083B-4CE2-961D-CA34E0B64DB4}"/>
              </a:ext>
            </a:extLst>
          </p:cNvPr>
          <p:cNvSpPr/>
          <p:nvPr/>
        </p:nvSpPr>
        <p:spPr>
          <a:xfrm>
            <a:off x="3645725" y="6372000"/>
            <a:ext cx="1419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\+|\-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FB7832C-918F-4109-9091-FD586D4B9BED}"/>
              </a:ext>
            </a:extLst>
          </p:cNvPr>
          <p:cNvCxnSpPr>
            <a:cxnSpLocks/>
            <a:stCxn id="126" idx="3"/>
            <a:endCxn id="171" idx="1"/>
          </p:cNvCxnSpPr>
          <p:nvPr/>
        </p:nvCxnSpPr>
        <p:spPr>
          <a:xfrm>
            <a:off x="4809377" y="6027809"/>
            <a:ext cx="1954899" cy="509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57391894-F4DA-411D-97A7-65217764BE6E}"/>
              </a:ext>
            </a:extLst>
          </p:cNvPr>
          <p:cNvSpPr/>
          <p:nvPr/>
        </p:nvSpPr>
        <p:spPr>
          <a:xfrm>
            <a:off x="6764276" y="5826423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s7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71731BB-4FF7-402C-9698-66F9E2DB5E8F}"/>
              </a:ext>
            </a:extLst>
          </p:cNvPr>
          <p:cNvCxnSpPr>
            <a:cxnSpLocks/>
            <a:stCxn id="154" idx="3"/>
            <a:endCxn id="171" idx="2"/>
          </p:cNvCxnSpPr>
          <p:nvPr/>
        </p:nvCxnSpPr>
        <p:spPr>
          <a:xfrm flipV="1">
            <a:off x="6139895" y="6239377"/>
            <a:ext cx="985714" cy="3519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ED329883-A8C1-44CC-AA2D-596D6BDE344C}"/>
              </a:ext>
            </a:extLst>
          </p:cNvPr>
          <p:cNvSpPr/>
          <p:nvPr/>
        </p:nvSpPr>
        <p:spPr>
          <a:xfrm>
            <a:off x="5013582" y="5616420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38C0878-6EA8-444A-A759-2B641B950521}"/>
              </a:ext>
            </a:extLst>
          </p:cNvPr>
          <p:cNvSpPr/>
          <p:nvPr/>
        </p:nvSpPr>
        <p:spPr>
          <a:xfrm>
            <a:off x="6491756" y="6347783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84" name="连接符: 曲线 183">
            <a:extLst>
              <a:ext uri="{FF2B5EF4-FFF2-40B4-BE49-F238E27FC236}">
                <a16:creationId xmlns:a16="http://schemas.microsoft.com/office/drawing/2014/main" id="{30F16CCF-79BA-48B3-9F01-A5B33CC41FBE}"/>
              </a:ext>
            </a:extLst>
          </p:cNvPr>
          <p:cNvCxnSpPr>
            <a:cxnSpLocks/>
            <a:stCxn id="171" idx="3"/>
            <a:endCxn id="171" idx="1"/>
          </p:cNvCxnSpPr>
          <p:nvPr/>
        </p:nvCxnSpPr>
        <p:spPr>
          <a:xfrm flipH="1">
            <a:off x="6764276" y="6032900"/>
            <a:ext cx="722666" cy="12700"/>
          </a:xfrm>
          <a:prstGeom prst="curvedConnector5">
            <a:avLst>
              <a:gd name="adj1" fmla="val -13557"/>
              <a:gd name="adj2" fmla="val -3888488"/>
              <a:gd name="adj3" fmla="val 123599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21D1103C-2EE1-48DE-B68C-6C85188BA440}"/>
              </a:ext>
            </a:extLst>
          </p:cNvPr>
          <p:cNvSpPr/>
          <p:nvPr/>
        </p:nvSpPr>
        <p:spPr>
          <a:xfrm>
            <a:off x="6491756" y="5190038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5BC535F-06F0-4435-B479-F6DB0DCB99BB}"/>
              </a:ext>
            </a:extLst>
          </p:cNvPr>
          <p:cNvSpPr/>
          <p:nvPr/>
        </p:nvSpPr>
        <p:spPr>
          <a:xfrm>
            <a:off x="430704" y="163492"/>
            <a:ext cx="4582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识别各进制无符号整数的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6A89E7A-74E6-42C7-83CC-7B8EAC56BE2A}"/>
              </a:ext>
            </a:extLst>
          </p:cNvPr>
          <p:cNvSpPr/>
          <p:nvPr/>
        </p:nvSpPr>
        <p:spPr>
          <a:xfrm>
            <a:off x="599016" y="91212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EC099017-F6AA-4751-87CE-90B91758D41A}"/>
              </a:ext>
            </a:extLst>
          </p:cNvPr>
          <p:cNvSpPr/>
          <p:nvPr/>
        </p:nvSpPr>
        <p:spPr>
          <a:xfrm>
            <a:off x="2837410" y="92079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962CD502-60E7-4DBD-8CF6-A2D736298C3E}"/>
              </a:ext>
            </a:extLst>
          </p:cNvPr>
          <p:cNvSpPr/>
          <p:nvPr/>
        </p:nvSpPr>
        <p:spPr>
          <a:xfrm>
            <a:off x="1540526" y="741948"/>
            <a:ext cx="9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100DC0C-2058-4562-A38E-ACFE2FB56BCA}"/>
              </a:ext>
            </a:extLst>
          </p:cNvPr>
          <p:cNvCxnSpPr>
            <a:cxnSpLocks/>
            <a:stCxn id="216" idx="3"/>
            <a:endCxn id="217" idx="1"/>
          </p:cNvCxnSpPr>
          <p:nvPr/>
        </p:nvCxnSpPr>
        <p:spPr>
          <a:xfrm>
            <a:off x="1321682" y="1118606"/>
            <a:ext cx="1515728" cy="866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矩形 219">
            <a:extLst>
              <a:ext uri="{FF2B5EF4-FFF2-40B4-BE49-F238E27FC236}">
                <a16:creationId xmlns:a16="http://schemas.microsoft.com/office/drawing/2014/main" id="{1244E688-34C2-4744-8DB6-D521FEDA9136}"/>
              </a:ext>
            </a:extLst>
          </p:cNvPr>
          <p:cNvSpPr/>
          <p:nvPr/>
        </p:nvSpPr>
        <p:spPr>
          <a:xfrm>
            <a:off x="5194225" y="912129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s5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DC76F7E7-1EC0-4C36-B432-05E449884DC9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 flipV="1">
            <a:off x="3560076" y="1118606"/>
            <a:ext cx="1634149" cy="866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矩形 221">
            <a:extLst>
              <a:ext uri="{FF2B5EF4-FFF2-40B4-BE49-F238E27FC236}">
                <a16:creationId xmlns:a16="http://schemas.microsoft.com/office/drawing/2014/main" id="{87E14821-B263-4CAF-BF8B-F0DBFC186290}"/>
              </a:ext>
            </a:extLst>
          </p:cNvPr>
          <p:cNvSpPr/>
          <p:nvPr/>
        </p:nvSpPr>
        <p:spPr>
          <a:xfrm>
            <a:off x="3783134" y="727463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3" name="连接符: 曲线 222">
            <a:extLst>
              <a:ext uri="{FF2B5EF4-FFF2-40B4-BE49-F238E27FC236}">
                <a16:creationId xmlns:a16="http://schemas.microsoft.com/office/drawing/2014/main" id="{0F898EA0-913C-4359-824B-BD7EC46D5CF4}"/>
              </a:ext>
            </a:extLst>
          </p:cNvPr>
          <p:cNvCxnSpPr>
            <a:cxnSpLocks/>
            <a:stCxn id="220" idx="3"/>
            <a:endCxn id="220" idx="1"/>
          </p:cNvCxnSpPr>
          <p:nvPr/>
        </p:nvCxnSpPr>
        <p:spPr>
          <a:xfrm flipH="1">
            <a:off x="5194225" y="1118606"/>
            <a:ext cx="722666" cy="12700"/>
          </a:xfrm>
          <a:prstGeom prst="curvedConnector5">
            <a:avLst>
              <a:gd name="adj1" fmla="val -31633"/>
              <a:gd name="adj2" fmla="val -3774197"/>
              <a:gd name="adj3" fmla="val 13163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84048CB5-353D-457D-92B9-CA292C5A46FB}"/>
              </a:ext>
            </a:extLst>
          </p:cNvPr>
          <p:cNvSpPr/>
          <p:nvPr/>
        </p:nvSpPr>
        <p:spPr>
          <a:xfrm>
            <a:off x="5017053" y="245702"/>
            <a:ext cx="1089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EB623C57-60A6-4E3B-92D2-2E134ECD7F44}"/>
              </a:ext>
            </a:extLst>
          </p:cNvPr>
          <p:cNvCxnSpPr>
            <a:cxnSpLocks/>
            <a:stCxn id="216" idx="2"/>
            <a:endCxn id="226" idx="0"/>
          </p:cNvCxnSpPr>
          <p:nvPr/>
        </p:nvCxnSpPr>
        <p:spPr>
          <a:xfrm>
            <a:off x="960349" y="1325083"/>
            <a:ext cx="0" cy="90064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矩形 225">
            <a:extLst>
              <a:ext uri="{FF2B5EF4-FFF2-40B4-BE49-F238E27FC236}">
                <a16:creationId xmlns:a16="http://schemas.microsoft.com/office/drawing/2014/main" id="{EEDB4558-2873-4C10-BCF3-850BBD9C12F5}"/>
              </a:ext>
            </a:extLst>
          </p:cNvPr>
          <p:cNvSpPr/>
          <p:nvPr/>
        </p:nvSpPr>
        <p:spPr>
          <a:xfrm>
            <a:off x="599016" y="222572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CA4EE89-9C3C-45A8-9EBD-A7FF5994DF65}"/>
              </a:ext>
            </a:extLst>
          </p:cNvPr>
          <p:cNvSpPr/>
          <p:nvPr/>
        </p:nvSpPr>
        <p:spPr>
          <a:xfrm>
            <a:off x="960349" y="1553371"/>
            <a:ext cx="1529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8" name="连接符: 曲线 227">
            <a:extLst>
              <a:ext uri="{FF2B5EF4-FFF2-40B4-BE49-F238E27FC236}">
                <a16:creationId xmlns:a16="http://schemas.microsoft.com/office/drawing/2014/main" id="{8AC3A378-EBD6-4A35-9330-0889266A6C41}"/>
              </a:ext>
            </a:extLst>
          </p:cNvPr>
          <p:cNvCxnSpPr>
            <a:cxnSpLocks/>
            <a:stCxn id="226" idx="1"/>
            <a:endCxn id="226" idx="3"/>
          </p:cNvCxnSpPr>
          <p:nvPr/>
        </p:nvCxnSpPr>
        <p:spPr>
          <a:xfrm rot="10800000" flipH="1">
            <a:off x="599016" y="2432205"/>
            <a:ext cx="722666" cy="12700"/>
          </a:xfrm>
          <a:prstGeom prst="curvedConnector5">
            <a:avLst>
              <a:gd name="adj1" fmla="val -19582"/>
              <a:gd name="adj2" fmla="val -3317055"/>
              <a:gd name="adj3" fmla="val 1195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矩形 228">
            <a:extLst>
              <a:ext uri="{FF2B5EF4-FFF2-40B4-BE49-F238E27FC236}">
                <a16:creationId xmlns:a16="http://schemas.microsoft.com/office/drawing/2014/main" id="{C37E14C7-5EF4-4C91-AA0F-870A6BB80B48}"/>
              </a:ext>
            </a:extLst>
          </p:cNvPr>
          <p:cNvSpPr/>
          <p:nvPr/>
        </p:nvSpPr>
        <p:spPr>
          <a:xfrm>
            <a:off x="256715" y="2899290"/>
            <a:ext cx="1407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B7FCD844-2E9D-42A5-A778-24CCFFE60C73}"/>
              </a:ext>
            </a:extLst>
          </p:cNvPr>
          <p:cNvCxnSpPr>
            <a:cxnSpLocks/>
            <a:stCxn id="217" idx="2"/>
            <a:endCxn id="231" idx="0"/>
          </p:cNvCxnSpPr>
          <p:nvPr/>
        </p:nvCxnSpPr>
        <p:spPr>
          <a:xfrm>
            <a:off x="3198743" y="1333746"/>
            <a:ext cx="0" cy="8137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矩形 230">
            <a:extLst>
              <a:ext uri="{FF2B5EF4-FFF2-40B4-BE49-F238E27FC236}">
                <a16:creationId xmlns:a16="http://schemas.microsoft.com/office/drawing/2014/main" id="{4687DD58-2805-48E3-B596-081E7FF42D22}"/>
              </a:ext>
            </a:extLst>
          </p:cNvPr>
          <p:cNvSpPr/>
          <p:nvPr/>
        </p:nvSpPr>
        <p:spPr>
          <a:xfrm>
            <a:off x="2837410" y="214745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2A0332D-97A9-42E7-859F-4631F533CC5C}"/>
              </a:ext>
            </a:extLst>
          </p:cNvPr>
          <p:cNvSpPr/>
          <p:nvPr/>
        </p:nvSpPr>
        <p:spPr>
          <a:xfrm>
            <a:off x="2391301" y="1547836"/>
            <a:ext cx="9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6DF14FA2-B683-4322-9C22-5667EF9B1E84}"/>
              </a:ext>
            </a:extLst>
          </p:cNvPr>
          <p:cNvSpPr/>
          <p:nvPr/>
        </p:nvSpPr>
        <p:spPr>
          <a:xfrm>
            <a:off x="5194225" y="2147454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s6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1DB62B5C-D2ED-48BD-ACCF-D813A8AAD0D5}"/>
              </a:ext>
            </a:extLst>
          </p:cNvPr>
          <p:cNvCxnSpPr>
            <a:cxnSpLocks/>
            <a:stCxn id="231" idx="3"/>
            <a:endCxn id="233" idx="1"/>
          </p:cNvCxnSpPr>
          <p:nvPr/>
        </p:nvCxnSpPr>
        <p:spPr>
          <a:xfrm>
            <a:off x="3560076" y="2353931"/>
            <a:ext cx="163414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矩形 234">
            <a:extLst>
              <a:ext uri="{FF2B5EF4-FFF2-40B4-BE49-F238E27FC236}">
                <a16:creationId xmlns:a16="http://schemas.microsoft.com/office/drawing/2014/main" id="{1FB532A0-6AEC-4194-9E83-57A5FBD6786D}"/>
              </a:ext>
            </a:extLst>
          </p:cNvPr>
          <p:cNvSpPr/>
          <p:nvPr/>
        </p:nvSpPr>
        <p:spPr>
          <a:xfrm>
            <a:off x="3754739" y="1984599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36" name="连接符: 曲线 235">
            <a:extLst>
              <a:ext uri="{FF2B5EF4-FFF2-40B4-BE49-F238E27FC236}">
                <a16:creationId xmlns:a16="http://schemas.microsoft.com/office/drawing/2014/main" id="{D21379EC-E4AB-4D40-BB6D-7B15444B788A}"/>
              </a:ext>
            </a:extLst>
          </p:cNvPr>
          <p:cNvCxnSpPr>
            <a:cxnSpLocks/>
            <a:stCxn id="233" idx="3"/>
            <a:endCxn id="233" idx="1"/>
          </p:cNvCxnSpPr>
          <p:nvPr/>
        </p:nvCxnSpPr>
        <p:spPr>
          <a:xfrm flipH="1">
            <a:off x="5194225" y="2353931"/>
            <a:ext cx="722666" cy="12700"/>
          </a:xfrm>
          <a:prstGeom prst="curvedConnector5">
            <a:avLst>
              <a:gd name="adj1" fmla="val -31633"/>
              <a:gd name="adj2" fmla="val -3317055"/>
              <a:gd name="adj3" fmla="val 13163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矩形 236">
            <a:extLst>
              <a:ext uri="{FF2B5EF4-FFF2-40B4-BE49-F238E27FC236}">
                <a16:creationId xmlns:a16="http://schemas.microsoft.com/office/drawing/2014/main" id="{E544C83F-46F2-4331-A0E8-4CBC1F01BD56}"/>
              </a:ext>
            </a:extLst>
          </p:cNvPr>
          <p:cNvSpPr/>
          <p:nvPr/>
        </p:nvSpPr>
        <p:spPr>
          <a:xfrm>
            <a:off x="4961542" y="1530534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EC6FF46-0090-4BEA-BC4F-7E083E5ED495}"/>
              </a:ext>
            </a:extLst>
          </p:cNvPr>
          <p:cNvSpPr/>
          <p:nvPr/>
        </p:nvSpPr>
        <p:spPr>
          <a:xfrm>
            <a:off x="7486942" y="2560408"/>
            <a:ext cx="36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这两个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被整合为下一页的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10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1B5505BB-E7C3-402B-9393-3A337E296134}"/>
              </a:ext>
            </a:extLst>
          </p:cNvPr>
          <p:cNvSpPr/>
          <p:nvPr/>
        </p:nvSpPr>
        <p:spPr>
          <a:xfrm>
            <a:off x="2941708" y="307523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s8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C83EAA2-00DF-46BF-A12A-86C92FE6E449}"/>
              </a:ext>
            </a:extLst>
          </p:cNvPr>
          <p:cNvSpPr/>
          <p:nvPr/>
        </p:nvSpPr>
        <p:spPr>
          <a:xfrm>
            <a:off x="3175561" y="2244171"/>
            <a:ext cx="10034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\.|8|9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19DAF14-5A29-46C9-8686-7D8B74FCD25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3177551" y="3385147"/>
            <a:ext cx="0" cy="8998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CD15AEB-136C-4187-B771-457AD2D9DB57}"/>
              </a:ext>
            </a:extLst>
          </p:cNvPr>
          <p:cNvSpPr/>
          <p:nvPr/>
        </p:nvSpPr>
        <p:spPr>
          <a:xfrm>
            <a:off x="2941708" y="4284995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39B822E-5E6A-4839-B39F-8379E6321376}"/>
              </a:ext>
            </a:extLst>
          </p:cNvPr>
          <p:cNvSpPr/>
          <p:nvPr/>
        </p:nvSpPr>
        <p:spPr>
          <a:xfrm>
            <a:off x="1504656" y="3990818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DBB80BCF-5EC6-497D-8F0E-1684BE02B361}"/>
              </a:ext>
            </a:extLst>
          </p:cNvPr>
          <p:cNvCxnSpPr>
            <a:cxnSpLocks/>
            <a:stCxn id="56" idx="3"/>
            <a:endCxn id="56" idx="1"/>
          </p:cNvCxnSpPr>
          <p:nvPr/>
        </p:nvCxnSpPr>
        <p:spPr>
          <a:xfrm flipH="1">
            <a:off x="2941708" y="4439952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B413C6C-6988-44B9-AE2C-B1ED43E552E8}"/>
              </a:ext>
            </a:extLst>
          </p:cNvPr>
          <p:cNvSpPr/>
          <p:nvPr/>
        </p:nvSpPr>
        <p:spPr>
          <a:xfrm>
            <a:off x="2707916" y="4842473"/>
            <a:ext cx="8919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3927594-7995-4425-8F9D-4B16FA0B5BC3}"/>
              </a:ext>
            </a:extLst>
          </p:cNvPr>
          <p:cNvCxnSpPr>
            <a:cxnSpLocks/>
            <a:stCxn id="82" idx="2"/>
            <a:endCxn id="53" idx="0"/>
          </p:cNvCxnSpPr>
          <p:nvPr/>
        </p:nvCxnSpPr>
        <p:spPr>
          <a:xfrm flipH="1">
            <a:off x="3177551" y="1582621"/>
            <a:ext cx="6350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01F013A1-7C39-493C-BE3B-64A11615CBAB}"/>
              </a:ext>
            </a:extLst>
          </p:cNvPr>
          <p:cNvSpPr/>
          <p:nvPr/>
        </p:nvSpPr>
        <p:spPr>
          <a:xfrm>
            <a:off x="1327529" y="307455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s7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726FB05-F586-44E1-A813-A573D438AFA8}"/>
              </a:ext>
            </a:extLst>
          </p:cNvPr>
          <p:cNvSpPr/>
          <p:nvPr/>
        </p:nvSpPr>
        <p:spPr>
          <a:xfrm>
            <a:off x="1020945" y="2320282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DEFC106-B754-4354-9CC2-1470C80D8BF9}"/>
              </a:ext>
            </a:extLst>
          </p:cNvPr>
          <p:cNvCxnSpPr>
            <a:cxnSpLocks/>
            <a:stCxn id="88" idx="2"/>
            <a:endCxn id="63" idx="0"/>
          </p:cNvCxnSpPr>
          <p:nvPr/>
        </p:nvCxnSpPr>
        <p:spPr>
          <a:xfrm flipH="1">
            <a:off x="1563372" y="1582621"/>
            <a:ext cx="6350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44C8C809-BED6-46B6-9DD0-6AD99665FFEA}"/>
              </a:ext>
            </a:extLst>
          </p:cNvPr>
          <p:cNvSpPr/>
          <p:nvPr/>
        </p:nvSpPr>
        <p:spPr>
          <a:xfrm>
            <a:off x="1743058" y="6040586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D5C9AA6-63FF-4750-B49E-9EB6A39D7E08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>
            <a:off x="1563372" y="3384467"/>
            <a:ext cx="0" cy="16307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7511F57-2AC2-4F76-8C7B-4D9AB93EBFDF}"/>
              </a:ext>
            </a:extLst>
          </p:cNvPr>
          <p:cNvSpPr/>
          <p:nvPr/>
        </p:nvSpPr>
        <p:spPr>
          <a:xfrm>
            <a:off x="668326" y="3977807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s9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6187D16-57C5-4C79-9F37-7FD95339FCE5}"/>
              </a:ext>
            </a:extLst>
          </p:cNvPr>
          <p:cNvSpPr/>
          <p:nvPr/>
        </p:nvSpPr>
        <p:spPr>
          <a:xfrm>
            <a:off x="478534" y="3527960"/>
            <a:ext cx="10140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\+|-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808EE19-AF0A-41B2-9611-B9E3462F3E27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>
            <a:off x="904169" y="4287721"/>
            <a:ext cx="659203" cy="7274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12016561-DFF5-48E7-81CB-3DB8D99015AE}"/>
              </a:ext>
            </a:extLst>
          </p:cNvPr>
          <p:cNvSpPr/>
          <p:nvPr/>
        </p:nvSpPr>
        <p:spPr>
          <a:xfrm>
            <a:off x="1327529" y="5015180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s10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5E1DD4E-1D17-49DA-AD09-948CCE40F0C1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 flipH="1">
            <a:off x="904169" y="3384467"/>
            <a:ext cx="659203" cy="5933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7FF213D2-94A7-4A08-9374-00BEBD817A07}"/>
              </a:ext>
            </a:extLst>
          </p:cNvPr>
          <p:cNvSpPr/>
          <p:nvPr/>
        </p:nvSpPr>
        <p:spPr>
          <a:xfrm>
            <a:off x="3154931" y="3622449"/>
            <a:ext cx="8919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7CADD53-AD8F-494F-AB3E-3495635DA506}"/>
              </a:ext>
            </a:extLst>
          </p:cNvPr>
          <p:cNvSpPr/>
          <p:nvPr/>
        </p:nvSpPr>
        <p:spPr>
          <a:xfrm>
            <a:off x="1058674" y="5559311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16BDCA08-6781-434F-B55C-27DC3AF99771}"/>
              </a:ext>
            </a:extLst>
          </p:cNvPr>
          <p:cNvCxnSpPr>
            <a:cxnSpLocks/>
            <a:stCxn id="71" idx="3"/>
            <a:endCxn id="71" idx="1"/>
          </p:cNvCxnSpPr>
          <p:nvPr/>
        </p:nvCxnSpPr>
        <p:spPr>
          <a:xfrm flipH="1">
            <a:off x="1327529" y="5170137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F8226650-947B-4E8B-8311-905B1214B5A9}"/>
              </a:ext>
            </a:extLst>
          </p:cNvPr>
          <p:cNvSpPr/>
          <p:nvPr/>
        </p:nvSpPr>
        <p:spPr>
          <a:xfrm>
            <a:off x="392239" y="4560744"/>
            <a:ext cx="8694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24BC884-5C93-43C4-BE24-4A762FFBB38E}"/>
              </a:ext>
            </a:extLst>
          </p:cNvPr>
          <p:cNvSpPr/>
          <p:nvPr/>
        </p:nvSpPr>
        <p:spPr>
          <a:xfrm>
            <a:off x="1339209" y="239941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53F55D8-B721-42C3-842B-CA62B04C0924}"/>
              </a:ext>
            </a:extLst>
          </p:cNvPr>
          <p:cNvSpPr/>
          <p:nvPr/>
        </p:nvSpPr>
        <p:spPr>
          <a:xfrm>
            <a:off x="2953388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s2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C02B958-4F6A-47E2-9934-A8195189B5DE}"/>
              </a:ext>
            </a:extLst>
          </p:cNvPr>
          <p:cNvSpPr/>
          <p:nvPr/>
        </p:nvSpPr>
        <p:spPr>
          <a:xfrm>
            <a:off x="1952084" y="133288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FB0A2A-CE10-4170-8807-D03724292860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>
            <a:off x="1810894" y="394898"/>
            <a:ext cx="1142494" cy="934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FA08B799-E8E1-4382-9247-7978E5DFCA17}"/>
              </a:ext>
            </a:extLst>
          </p:cNvPr>
          <p:cNvSpPr/>
          <p:nvPr/>
        </p:nvSpPr>
        <p:spPr>
          <a:xfrm>
            <a:off x="2948058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s5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32402A9-12B9-44E0-BA48-BAF55C2A9056}"/>
              </a:ext>
            </a:extLst>
          </p:cNvPr>
          <p:cNvCxnSpPr>
            <a:cxnSpLocks/>
            <a:stCxn id="79" idx="2"/>
            <a:endCxn id="82" idx="0"/>
          </p:cNvCxnSpPr>
          <p:nvPr/>
        </p:nvCxnSpPr>
        <p:spPr>
          <a:xfrm flipH="1">
            <a:off x="3183901" y="559198"/>
            <a:ext cx="5330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C2EC9B0-1DD8-45F6-B712-6FB3C4D05E24}"/>
              </a:ext>
            </a:extLst>
          </p:cNvPr>
          <p:cNvSpPr/>
          <p:nvPr/>
        </p:nvSpPr>
        <p:spPr>
          <a:xfrm>
            <a:off x="2553993" y="736952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31BD2040-8095-4CEC-A23A-DA362027DBFF}"/>
              </a:ext>
            </a:extLst>
          </p:cNvPr>
          <p:cNvCxnSpPr>
            <a:cxnSpLocks/>
            <a:stCxn id="82" idx="2"/>
            <a:endCxn id="82" idx="0"/>
          </p:cNvCxnSpPr>
          <p:nvPr/>
        </p:nvCxnSpPr>
        <p:spPr>
          <a:xfrm rot="5400000" flipH="1">
            <a:off x="3028944" y="1427664"/>
            <a:ext cx="309914" cy="12700"/>
          </a:xfrm>
          <a:prstGeom prst="curvedConnector5">
            <a:avLst>
              <a:gd name="adj1" fmla="val -29763"/>
              <a:gd name="adj2" fmla="val 3657024"/>
              <a:gd name="adj3" fmla="val 15564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EA4333B8-B67C-424E-A851-FCFBFBFF6FCC}"/>
              </a:ext>
            </a:extLst>
          </p:cNvPr>
          <p:cNvSpPr/>
          <p:nvPr/>
        </p:nvSpPr>
        <p:spPr>
          <a:xfrm>
            <a:off x="2040144" y="1308311"/>
            <a:ext cx="7354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0F537B7-EB5F-4815-83B8-E3F45043412B}"/>
              </a:ext>
            </a:extLst>
          </p:cNvPr>
          <p:cNvCxnSpPr>
            <a:cxnSpLocks/>
            <a:stCxn id="78" idx="2"/>
            <a:endCxn id="88" idx="0"/>
          </p:cNvCxnSpPr>
          <p:nvPr/>
        </p:nvCxnSpPr>
        <p:spPr>
          <a:xfrm flipH="1">
            <a:off x="1569722" y="549855"/>
            <a:ext cx="5330" cy="72285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794C830-AB98-47CE-A3C2-D25C94B6DD60}"/>
              </a:ext>
            </a:extLst>
          </p:cNvPr>
          <p:cNvSpPr/>
          <p:nvPr/>
        </p:nvSpPr>
        <p:spPr>
          <a:xfrm>
            <a:off x="1333879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s3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94F60AA-A526-41A5-AF64-8B38EDDE39D6}"/>
              </a:ext>
            </a:extLst>
          </p:cNvPr>
          <p:cNvSpPr/>
          <p:nvPr/>
        </p:nvSpPr>
        <p:spPr>
          <a:xfrm>
            <a:off x="977724" y="684087"/>
            <a:ext cx="6955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1A5C5DED-3E4F-4D05-B170-03B08AC24439}"/>
              </a:ext>
            </a:extLst>
          </p:cNvPr>
          <p:cNvCxnSpPr>
            <a:cxnSpLocks/>
            <a:stCxn id="88" idx="2"/>
            <a:endCxn id="88" idx="0"/>
          </p:cNvCxnSpPr>
          <p:nvPr/>
        </p:nvCxnSpPr>
        <p:spPr>
          <a:xfrm rot="5400000" flipH="1">
            <a:off x="1414765" y="1427664"/>
            <a:ext cx="309914" cy="12700"/>
          </a:xfrm>
          <a:prstGeom prst="curvedConnector5">
            <a:avLst>
              <a:gd name="adj1" fmla="val -34940"/>
              <a:gd name="adj2" fmla="val 3657024"/>
              <a:gd name="adj3" fmla="val 147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CB7BBA6F-92E7-4F79-B9CE-52220AA46B0F}"/>
              </a:ext>
            </a:extLst>
          </p:cNvPr>
          <p:cNvSpPr/>
          <p:nvPr/>
        </p:nvSpPr>
        <p:spPr>
          <a:xfrm>
            <a:off x="267600" y="1314491"/>
            <a:ext cx="8920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6C5F882-538C-452B-945E-482C80F6380D}"/>
              </a:ext>
            </a:extLst>
          </p:cNvPr>
          <p:cNvCxnSpPr>
            <a:cxnSpLocks/>
            <a:stCxn id="79" idx="3"/>
            <a:endCxn id="93" idx="1"/>
          </p:cNvCxnSpPr>
          <p:nvPr/>
        </p:nvCxnSpPr>
        <p:spPr>
          <a:xfrm>
            <a:off x="3425073" y="404241"/>
            <a:ext cx="92209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9BAAF065-13BC-45D3-A64B-DD50F21C63CF}"/>
              </a:ext>
            </a:extLst>
          </p:cNvPr>
          <p:cNvSpPr/>
          <p:nvPr/>
        </p:nvSpPr>
        <p:spPr>
          <a:xfrm>
            <a:off x="4347170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s4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E11B701-954F-4B77-82F4-3FA0A404DE89}"/>
              </a:ext>
            </a:extLst>
          </p:cNvPr>
          <p:cNvSpPr/>
          <p:nvPr/>
        </p:nvSpPr>
        <p:spPr>
          <a:xfrm>
            <a:off x="3626033" y="134606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FEA8E5C-7629-40A0-A5DF-42DF7BD85A26}"/>
              </a:ext>
            </a:extLst>
          </p:cNvPr>
          <p:cNvSpPr/>
          <p:nvPr/>
        </p:nvSpPr>
        <p:spPr>
          <a:xfrm>
            <a:off x="4347170" y="1247902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s6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EFB124AC-26FD-42F7-A325-7BE62B254CEA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>
            <a:off x="4583013" y="559198"/>
            <a:ext cx="0" cy="68870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0D5C2F2-E708-44D6-97A8-0CE8B14A840E}"/>
              </a:ext>
            </a:extLst>
          </p:cNvPr>
          <p:cNvSpPr/>
          <p:nvPr/>
        </p:nvSpPr>
        <p:spPr>
          <a:xfrm>
            <a:off x="3473356" y="1313049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EBD54D05-705A-4D31-80CD-6D0AAD3CFF07}"/>
              </a:ext>
            </a:extLst>
          </p:cNvPr>
          <p:cNvCxnSpPr>
            <a:cxnSpLocks/>
            <a:stCxn id="95" idx="2"/>
            <a:endCxn id="95" idx="0"/>
          </p:cNvCxnSpPr>
          <p:nvPr/>
        </p:nvCxnSpPr>
        <p:spPr>
          <a:xfrm rot="5400000" flipH="1">
            <a:off x="4428056" y="1402859"/>
            <a:ext cx="309914" cy="12700"/>
          </a:xfrm>
          <a:prstGeom prst="curvedConnector5">
            <a:avLst>
              <a:gd name="adj1" fmla="val -73762"/>
              <a:gd name="adj2" fmla="val 3657024"/>
              <a:gd name="adj3" fmla="val 17376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10F4F00E-9B7D-44D5-8599-3ECAA5B233DF}"/>
              </a:ext>
            </a:extLst>
          </p:cNvPr>
          <p:cNvSpPr/>
          <p:nvPr/>
        </p:nvSpPr>
        <p:spPr>
          <a:xfrm>
            <a:off x="3921646" y="684035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223AB99-D778-4965-AAA6-484F82C0E0C9}"/>
              </a:ext>
            </a:extLst>
          </p:cNvPr>
          <p:cNvCxnSpPr>
            <a:cxnSpLocks/>
            <a:stCxn id="88" idx="2"/>
            <a:endCxn id="53" idx="0"/>
          </p:cNvCxnSpPr>
          <p:nvPr/>
        </p:nvCxnSpPr>
        <p:spPr>
          <a:xfrm>
            <a:off x="1569722" y="1582621"/>
            <a:ext cx="1607829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45DFDF5-9AF2-481E-AE55-FD435381E017}"/>
              </a:ext>
            </a:extLst>
          </p:cNvPr>
          <p:cNvCxnSpPr>
            <a:cxnSpLocks/>
            <a:stCxn id="82" idx="2"/>
            <a:endCxn id="63" idx="0"/>
          </p:cNvCxnSpPr>
          <p:nvPr/>
        </p:nvCxnSpPr>
        <p:spPr>
          <a:xfrm flipH="1">
            <a:off x="1563372" y="1582621"/>
            <a:ext cx="1620529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1E052045-0631-4383-B91B-C681BEF03915}"/>
              </a:ext>
            </a:extLst>
          </p:cNvPr>
          <p:cNvSpPr/>
          <p:nvPr/>
        </p:nvSpPr>
        <p:spPr>
          <a:xfrm>
            <a:off x="1685655" y="2816808"/>
            <a:ext cx="649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FF2980C-0CC3-4AEE-883B-D8BE0CD40C66}"/>
              </a:ext>
            </a:extLst>
          </p:cNvPr>
          <p:cNvSpPr/>
          <p:nvPr/>
        </p:nvSpPr>
        <p:spPr>
          <a:xfrm>
            <a:off x="2378137" y="2819973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0" name="连接符: 曲线 159">
            <a:extLst>
              <a:ext uri="{FF2B5EF4-FFF2-40B4-BE49-F238E27FC236}">
                <a16:creationId xmlns:a16="http://schemas.microsoft.com/office/drawing/2014/main" id="{1566E327-F4E0-4324-920F-65FB7C6D2A27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H="1" flipV="1">
            <a:off x="1327529" y="3229510"/>
            <a:ext cx="2085864" cy="1210442"/>
          </a:xfrm>
          <a:prstGeom prst="curvedConnector5">
            <a:avLst>
              <a:gd name="adj1" fmla="val -24803"/>
              <a:gd name="adj2" fmla="val -130242"/>
              <a:gd name="adj3" fmla="val 15710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6F1B053-4D3A-4725-9D87-1C6FA7757C37}"/>
              </a:ext>
            </a:extLst>
          </p:cNvPr>
          <p:cNvSpPr/>
          <p:nvPr/>
        </p:nvSpPr>
        <p:spPr>
          <a:xfrm>
            <a:off x="4982177" y="1453463"/>
            <a:ext cx="4056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2D8AF06-E7C7-4AF0-BE70-613BD7D2AA24}"/>
              </a:ext>
            </a:extLst>
          </p:cNvPr>
          <p:cNvSpPr/>
          <p:nvPr/>
        </p:nvSpPr>
        <p:spPr>
          <a:xfrm>
            <a:off x="5358841" y="239464"/>
            <a:ext cx="2071216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s3: &lt;DEC,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s5: &lt;OCT,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s6: &lt;HEX,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s10: &lt;DOUBLE,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s11: &lt;DOUBLE, value&gt;</a:t>
            </a:r>
          </a:p>
        </p:txBody>
      </p:sp>
      <p:graphicFrame>
        <p:nvGraphicFramePr>
          <p:cNvPr id="31" name="表格 31">
            <a:extLst>
              <a:ext uri="{FF2B5EF4-FFF2-40B4-BE49-F238E27FC236}">
                <a16:creationId xmlns:a16="http://schemas.microsoft.com/office/drawing/2014/main" id="{4DF0BA01-B482-4474-AEDF-2262C795E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01156"/>
              </p:ext>
            </p:extLst>
          </p:nvPr>
        </p:nvGraphicFramePr>
        <p:xfrm>
          <a:off x="4091099" y="3136892"/>
          <a:ext cx="8012846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846">
                  <a:extLst>
                    <a:ext uri="{9D8B030D-6E8A-4147-A177-3AD203B41FA5}">
                      <a16:colId xmlns:a16="http://schemas.microsoft.com/office/drawing/2014/main" val="16337887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218354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2937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994705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46645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799033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73020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9995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677991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42813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7970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2199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57060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708597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53853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05305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396806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57194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355269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70271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2171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57774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251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79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66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74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26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221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685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78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0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654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3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06290"/>
                  </a:ext>
                </a:extLst>
              </a:tr>
            </a:tbl>
          </a:graphicData>
        </a:graphic>
      </p:graphicFrame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44060AC-8A12-4C85-A947-D9EACBEFEC52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 flipH="1">
            <a:off x="1569722" y="559198"/>
            <a:ext cx="1619509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D7B763C-F320-4A11-99AA-94587509861C}"/>
              </a:ext>
            </a:extLst>
          </p:cNvPr>
          <p:cNvSpPr/>
          <p:nvPr/>
        </p:nvSpPr>
        <p:spPr>
          <a:xfrm>
            <a:off x="1814132" y="666047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398187C-E6FB-41E6-9D42-2FA870257F88}"/>
              </a:ext>
            </a:extLst>
          </p:cNvPr>
          <p:cNvSpPr/>
          <p:nvPr/>
        </p:nvSpPr>
        <p:spPr>
          <a:xfrm>
            <a:off x="5527608" y="2595760"/>
            <a:ext cx="5172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3294225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4390EB-F0D4-4BA4-985E-082FF9355A6E}"/>
              </a:ext>
            </a:extLst>
          </p:cNvPr>
          <p:cNvSpPr/>
          <p:nvPr/>
        </p:nvSpPr>
        <p:spPr>
          <a:xfrm>
            <a:off x="2941708" y="307523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s8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5310CC-02E1-4931-AD4F-A3ED7973F00C}"/>
              </a:ext>
            </a:extLst>
          </p:cNvPr>
          <p:cNvSpPr/>
          <p:nvPr/>
        </p:nvSpPr>
        <p:spPr>
          <a:xfrm>
            <a:off x="3175561" y="2244171"/>
            <a:ext cx="10034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\.|8|9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1102254-5B1B-4FD6-BD98-50C3169862F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177551" y="3385147"/>
            <a:ext cx="0" cy="8998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D9B9D96-9307-4A32-B991-5B461A14A078}"/>
              </a:ext>
            </a:extLst>
          </p:cNvPr>
          <p:cNvSpPr/>
          <p:nvPr/>
        </p:nvSpPr>
        <p:spPr>
          <a:xfrm>
            <a:off x="2941708" y="4284995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D2EE5B-BC75-4C77-8215-20FD5A7DDBEA}"/>
              </a:ext>
            </a:extLst>
          </p:cNvPr>
          <p:cNvSpPr/>
          <p:nvPr/>
        </p:nvSpPr>
        <p:spPr>
          <a:xfrm>
            <a:off x="1504656" y="3990818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ACA42479-2566-4F8A-A562-100FE7C7D517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 flipH="1">
            <a:off x="2941708" y="4439952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907F916-CA07-4652-82E9-624C44F40101}"/>
              </a:ext>
            </a:extLst>
          </p:cNvPr>
          <p:cNvSpPr/>
          <p:nvPr/>
        </p:nvSpPr>
        <p:spPr>
          <a:xfrm>
            <a:off x="2707916" y="4842473"/>
            <a:ext cx="8919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49344DA-E9B5-47A1-A7D6-C78CB4867373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 flipH="1">
            <a:off x="3177551" y="1582621"/>
            <a:ext cx="6350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A57EB53-9D6D-4D8C-86B9-6BE873350661}"/>
              </a:ext>
            </a:extLst>
          </p:cNvPr>
          <p:cNvSpPr/>
          <p:nvPr/>
        </p:nvSpPr>
        <p:spPr>
          <a:xfrm>
            <a:off x="1327529" y="307455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s7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E27A00-BA81-47D3-AB1C-441DB34C5B15}"/>
              </a:ext>
            </a:extLst>
          </p:cNvPr>
          <p:cNvSpPr/>
          <p:nvPr/>
        </p:nvSpPr>
        <p:spPr>
          <a:xfrm>
            <a:off x="1020945" y="2320282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25D4486-A5AB-43E8-9B78-AE2A7AA171D7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flipH="1">
            <a:off x="1563372" y="1582621"/>
            <a:ext cx="6350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45D1671-E899-465F-848F-042550F4C790}"/>
              </a:ext>
            </a:extLst>
          </p:cNvPr>
          <p:cNvSpPr/>
          <p:nvPr/>
        </p:nvSpPr>
        <p:spPr>
          <a:xfrm>
            <a:off x="1743058" y="6040586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0644A4F-0D4B-437B-B0DE-7E9DD9E4AE76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1563372" y="3384467"/>
            <a:ext cx="0" cy="16307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DD662CD-D2B3-4D34-A1C9-E5DD8C2309AC}"/>
              </a:ext>
            </a:extLst>
          </p:cNvPr>
          <p:cNvSpPr/>
          <p:nvPr/>
        </p:nvSpPr>
        <p:spPr>
          <a:xfrm>
            <a:off x="668326" y="3977807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s9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0CF689-81EB-4B58-A3ED-1B4AF2CB2F2D}"/>
              </a:ext>
            </a:extLst>
          </p:cNvPr>
          <p:cNvSpPr/>
          <p:nvPr/>
        </p:nvSpPr>
        <p:spPr>
          <a:xfrm>
            <a:off x="478534" y="3527960"/>
            <a:ext cx="10140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\+|-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2DF58FB-8036-4CD0-887E-C30E950A4877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904169" y="4287721"/>
            <a:ext cx="659203" cy="7274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77043EE-E380-421D-A94C-60161B664015}"/>
              </a:ext>
            </a:extLst>
          </p:cNvPr>
          <p:cNvSpPr/>
          <p:nvPr/>
        </p:nvSpPr>
        <p:spPr>
          <a:xfrm>
            <a:off x="1327529" y="5015180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s10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53381C-04A4-4AFA-B996-2F8D8181C89F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904169" y="3384467"/>
            <a:ext cx="659203" cy="5933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BF55D5D-F6FE-434D-903E-90C54911F9A7}"/>
              </a:ext>
            </a:extLst>
          </p:cNvPr>
          <p:cNvSpPr/>
          <p:nvPr/>
        </p:nvSpPr>
        <p:spPr>
          <a:xfrm>
            <a:off x="3154931" y="3622449"/>
            <a:ext cx="8919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391028-4157-4D65-8E34-7B38719C3669}"/>
              </a:ext>
            </a:extLst>
          </p:cNvPr>
          <p:cNvSpPr/>
          <p:nvPr/>
        </p:nvSpPr>
        <p:spPr>
          <a:xfrm>
            <a:off x="1058674" y="5559311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B63E908-7B9C-473C-980A-C49101297DEB}"/>
              </a:ext>
            </a:extLst>
          </p:cNvPr>
          <p:cNvCxnSpPr>
            <a:cxnSpLocks/>
            <a:stCxn id="20" idx="3"/>
            <a:endCxn id="20" idx="1"/>
          </p:cNvCxnSpPr>
          <p:nvPr/>
        </p:nvCxnSpPr>
        <p:spPr>
          <a:xfrm flipH="1">
            <a:off x="1327529" y="5170137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7B34F04-A979-4FB2-9580-C479EF7A91D3}"/>
              </a:ext>
            </a:extLst>
          </p:cNvPr>
          <p:cNvSpPr/>
          <p:nvPr/>
        </p:nvSpPr>
        <p:spPr>
          <a:xfrm>
            <a:off x="392239" y="4560744"/>
            <a:ext cx="8694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ACE0C2-A2BC-478D-AD0F-F4990F81063C}"/>
              </a:ext>
            </a:extLst>
          </p:cNvPr>
          <p:cNvSpPr/>
          <p:nvPr/>
        </p:nvSpPr>
        <p:spPr>
          <a:xfrm>
            <a:off x="1339209" y="239941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EC01E9-F443-4E4A-88F9-3672E8201C9C}"/>
              </a:ext>
            </a:extLst>
          </p:cNvPr>
          <p:cNvSpPr/>
          <p:nvPr/>
        </p:nvSpPr>
        <p:spPr>
          <a:xfrm>
            <a:off x="2953388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s2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B621E4-B559-4374-BC86-651367B3AFA0}"/>
              </a:ext>
            </a:extLst>
          </p:cNvPr>
          <p:cNvSpPr/>
          <p:nvPr/>
        </p:nvSpPr>
        <p:spPr>
          <a:xfrm>
            <a:off x="1952084" y="133288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5388504-9277-4968-B3F2-D81A5B8DEFC0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810894" y="394898"/>
            <a:ext cx="1142494" cy="934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4F04F40-CE16-40F9-AA9B-0E8729F75C00}"/>
              </a:ext>
            </a:extLst>
          </p:cNvPr>
          <p:cNvSpPr/>
          <p:nvPr/>
        </p:nvSpPr>
        <p:spPr>
          <a:xfrm>
            <a:off x="2948058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s5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556CC5-EEFD-470C-917B-DE23ABA3FB4E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3183901" y="559198"/>
            <a:ext cx="5330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C66D161-41F8-4BD7-B71F-93DA80C9FB8A}"/>
              </a:ext>
            </a:extLst>
          </p:cNvPr>
          <p:cNvSpPr/>
          <p:nvPr/>
        </p:nvSpPr>
        <p:spPr>
          <a:xfrm>
            <a:off x="2553993" y="736952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A97AD2A7-E16D-4E73-952C-6A3620ABAD7A}"/>
              </a:ext>
            </a:extLst>
          </p:cNvPr>
          <p:cNvCxnSpPr>
            <a:cxnSpLocks/>
            <a:stCxn id="30" idx="2"/>
            <a:endCxn id="30" idx="0"/>
          </p:cNvCxnSpPr>
          <p:nvPr/>
        </p:nvCxnSpPr>
        <p:spPr>
          <a:xfrm rot="5400000" flipH="1">
            <a:off x="3028944" y="1427664"/>
            <a:ext cx="309914" cy="12700"/>
          </a:xfrm>
          <a:prstGeom prst="curvedConnector5">
            <a:avLst>
              <a:gd name="adj1" fmla="val -29763"/>
              <a:gd name="adj2" fmla="val 3657024"/>
              <a:gd name="adj3" fmla="val 15564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9D8622BC-6742-4C26-A2F7-25F25E196CCE}"/>
              </a:ext>
            </a:extLst>
          </p:cNvPr>
          <p:cNvSpPr/>
          <p:nvPr/>
        </p:nvSpPr>
        <p:spPr>
          <a:xfrm>
            <a:off x="2040144" y="1308311"/>
            <a:ext cx="7354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D0AF9FC-D1E9-4BE3-9DBA-037491EF1071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 flipH="1">
            <a:off x="1569722" y="549855"/>
            <a:ext cx="5330" cy="72285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5BD7500-593D-4A8D-958D-2334AADCED46}"/>
              </a:ext>
            </a:extLst>
          </p:cNvPr>
          <p:cNvSpPr/>
          <p:nvPr/>
        </p:nvSpPr>
        <p:spPr>
          <a:xfrm>
            <a:off x="1333879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s3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0A0EDC-4C81-4975-80F3-0716E3D80B41}"/>
              </a:ext>
            </a:extLst>
          </p:cNvPr>
          <p:cNvSpPr/>
          <p:nvPr/>
        </p:nvSpPr>
        <p:spPr>
          <a:xfrm>
            <a:off x="977724" y="684087"/>
            <a:ext cx="6955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65E8FC8C-3112-4F58-A950-40A5DE79967F}"/>
              </a:ext>
            </a:extLst>
          </p:cNvPr>
          <p:cNvCxnSpPr>
            <a:cxnSpLocks/>
            <a:stCxn id="36" idx="2"/>
            <a:endCxn id="36" idx="0"/>
          </p:cNvCxnSpPr>
          <p:nvPr/>
        </p:nvCxnSpPr>
        <p:spPr>
          <a:xfrm rot="5400000" flipH="1">
            <a:off x="1414765" y="1427664"/>
            <a:ext cx="309914" cy="12700"/>
          </a:xfrm>
          <a:prstGeom prst="curvedConnector5">
            <a:avLst>
              <a:gd name="adj1" fmla="val -34940"/>
              <a:gd name="adj2" fmla="val 3657024"/>
              <a:gd name="adj3" fmla="val 147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11E10AE-1C0C-4CE2-BF9B-D12D53E0C459}"/>
              </a:ext>
            </a:extLst>
          </p:cNvPr>
          <p:cNvSpPr/>
          <p:nvPr/>
        </p:nvSpPr>
        <p:spPr>
          <a:xfrm>
            <a:off x="267600" y="1314491"/>
            <a:ext cx="8920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6F2B816-69FA-4178-A169-23CB9BB33204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>
            <a:off x="3425073" y="404241"/>
            <a:ext cx="92209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4E4AF89E-7586-4FBA-A76A-07EFF13B46F1}"/>
              </a:ext>
            </a:extLst>
          </p:cNvPr>
          <p:cNvSpPr/>
          <p:nvPr/>
        </p:nvSpPr>
        <p:spPr>
          <a:xfrm>
            <a:off x="4347170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s4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B4CCA9-40EE-4E88-88F8-E47CF8BDC5F6}"/>
              </a:ext>
            </a:extLst>
          </p:cNvPr>
          <p:cNvSpPr/>
          <p:nvPr/>
        </p:nvSpPr>
        <p:spPr>
          <a:xfrm>
            <a:off x="3626033" y="134606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211558D-4591-41A1-9BAD-F256FB6EFF32}"/>
              </a:ext>
            </a:extLst>
          </p:cNvPr>
          <p:cNvSpPr/>
          <p:nvPr/>
        </p:nvSpPr>
        <p:spPr>
          <a:xfrm>
            <a:off x="4347170" y="1247902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s6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F59D63-540D-425A-8A3C-E86E7458438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4583013" y="559198"/>
            <a:ext cx="0" cy="68870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8F18E10-7657-415F-A476-C416A53402D6}"/>
              </a:ext>
            </a:extLst>
          </p:cNvPr>
          <p:cNvSpPr/>
          <p:nvPr/>
        </p:nvSpPr>
        <p:spPr>
          <a:xfrm>
            <a:off x="3473356" y="1313049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361B578-C727-4EFF-8297-01F62121484B}"/>
              </a:ext>
            </a:extLst>
          </p:cNvPr>
          <p:cNvCxnSpPr>
            <a:cxnSpLocks/>
            <a:stCxn id="43" idx="2"/>
            <a:endCxn id="43" idx="0"/>
          </p:cNvCxnSpPr>
          <p:nvPr/>
        </p:nvCxnSpPr>
        <p:spPr>
          <a:xfrm rot="5400000" flipH="1">
            <a:off x="4428056" y="1402859"/>
            <a:ext cx="309914" cy="12700"/>
          </a:xfrm>
          <a:prstGeom prst="curvedConnector5">
            <a:avLst>
              <a:gd name="adj1" fmla="val -73762"/>
              <a:gd name="adj2" fmla="val 3657024"/>
              <a:gd name="adj3" fmla="val 17376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03550B2-7898-4535-8BD7-8974F2844D9B}"/>
              </a:ext>
            </a:extLst>
          </p:cNvPr>
          <p:cNvSpPr/>
          <p:nvPr/>
        </p:nvSpPr>
        <p:spPr>
          <a:xfrm>
            <a:off x="3921646" y="684035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076264A-E12E-43BE-A3DD-DA970CF051A9}"/>
              </a:ext>
            </a:extLst>
          </p:cNvPr>
          <p:cNvCxnSpPr>
            <a:cxnSpLocks/>
            <a:stCxn id="36" idx="2"/>
            <a:endCxn id="4" idx="0"/>
          </p:cNvCxnSpPr>
          <p:nvPr/>
        </p:nvCxnSpPr>
        <p:spPr>
          <a:xfrm>
            <a:off x="1569722" y="1582621"/>
            <a:ext cx="1607829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6EFAE15-434C-476C-B8CF-92823D1D8484}"/>
              </a:ext>
            </a:extLst>
          </p:cNvPr>
          <p:cNvCxnSpPr>
            <a:cxnSpLocks/>
            <a:stCxn id="30" idx="2"/>
            <a:endCxn id="12" idx="0"/>
          </p:cNvCxnSpPr>
          <p:nvPr/>
        </p:nvCxnSpPr>
        <p:spPr>
          <a:xfrm flipH="1">
            <a:off x="1563372" y="1582621"/>
            <a:ext cx="1620529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7E554EF-97BA-4F74-B32F-81F70354736D}"/>
              </a:ext>
            </a:extLst>
          </p:cNvPr>
          <p:cNvSpPr/>
          <p:nvPr/>
        </p:nvSpPr>
        <p:spPr>
          <a:xfrm>
            <a:off x="1685655" y="2816808"/>
            <a:ext cx="649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214B66D-3417-4817-A97D-289EFD2BBCDA}"/>
              </a:ext>
            </a:extLst>
          </p:cNvPr>
          <p:cNvSpPr/>
          <p:nvPr/>
        </p:nvSpPr>
        <p:spPr>
          <a:xfrm>
            <a:off x="2378137" y="2819973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E5E48F72-9088-47C3-91EF-E657C238AFB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H="1" flipV="1">
            <a:off x="1327529" y="3229510"/>
            <a:ext cx="2085864" cy="1210442"/>
          </a:xfrm>
          <a:prstGeom prst="curvedConnector5">
            <a:avLst>
              <a:gd name="adj1" fmla="val -24803"/>
              <a:gd name="adj2" fmla="val -130242"/>
              <a:gd name="adj3" fmla="val 15710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EBD8622-A5F1-4D5F-AD77-B8575418C5BA}"/>
              </a:ext>
            </a:extLst>
          </p:cNvPr>
          <p:cNvSpPr/>
          <p:nvPr/>
        </p:nvSpPr>
        <p:spPr>
          <a:xfrm>
            <a:off x="4982177" y="1453463"/>
            <a:ext cx="4056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69D48BD-A80F-4092-B371-04ECF8C13DFD}"/>
              </a:ext>
            </a:extLst>
          </p:cNvPr>
          <p:cNvSpPr/>
          <p:nvPr/>
        </p:nvSpPr>
        <p:spPr>
          <a:xfrm>
            <a:off x="4248786" y="3184413"/>
            <a:ext cx="2071216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s3: &lt;DEC,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s5: &lt;OCT,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s6: &lt;HEX,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s10: &lt;DOUBLE,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s11: &lt;DOUBLE, value&gt;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CCB1896-B8E8-4F7C-B4EA-E216F7E06E98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flipH="1">
            <a:off x="1569722" y="559198"/>
            <a:ext cx="1619509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BC8494B-D005-4400-8A96-0396594A50D9}"/>
              </a:ext>
            </a:extLst>
          </p:cNvPr>
          <p:cNvSpPr/>
          <p:nvPr/>
        </p:nvSpPr>
        <p:spPr>
          <a:xfrm>
            <a:off x="1814132" y="666047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60441CC-172A-4152-B9AE-2ED67977AE33}"/>
              </a:ext>
            </a:extLst>
          </p:cNvPr>
          <p:cNvSpPr/>
          <p:nvPr/>
        </p:nvSpPr>
        <p:spPr>
          <a:xfrm>
            <a:off x="0" y="0"/>
            <a:ext cx="1844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种别码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33" name="表格 33">
            <a:extLst>
              <a:ext uri="{FF2B5EF4-FFF2-40B4-BE49-F238E27FC236}">
                <a16:creationId xmlns:a16="http://schemas.microsoft.com/office/drawing/2014/main" id="{A8B95B45-FFE6-4A11-B237-4C7C6EFC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76000"/>
              </p:ext>
            </p:extLst>
          </p:nvPr>
        </p:nvGraphicFramePr>
        <p:xfrm>
          <a:off x="124968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638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IDN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ANNOTATION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boolean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record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if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while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function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call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  <p:graphicFrame>
        <p:nvGraphicFramePr>
          <p:cNvPr id="35" name="表格 33">
            <a:extLst>
              <a:ext uri="{FF2B5EF4-FFF2-40B4-BE49-F238E27FC236}">
                <a16:creationId xmlns:a16="http://schemas.microsoft.com/office/drawing/2014/main" id="{50522ED0-0A21-4DE1-8622-5309FCA80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9933"/>
              </p:ext>
            </p:extLst>
          </p:nvPr>
        </p:nvGraphicFramePr>
        <p:xfrm>
          <a:off x="435864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++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u="none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600" u="none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  <p:graphicFrame>
        <p:nvGraphicFramePr>
          <p:cNvPr id="36" name="表格 33">
            <a:extLst>
              <a:ext uri="{FF2B5EF4-FFF2-40B4-BE49-F238E27FC236}">
                <a16:creationId xmlns:a16="http://schemas.microsoft.com/office/drawing/2014/main" id="{CE553D76-91E8-430E-BC79-17D47A61E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45862"/>
              </p:ext>
            </p:extLst>
          </p:nvPr>
        </p:nvGraphicFramePr>
        <p:xfrm>
          <a:off x="775716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u="none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92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1">
            <a:extLst>
              <a:ext uri="{FF2B5EF4-FFF2-40B4-BE49-F238E27FC236}">
                <a16:creationId xmlns:a16="http://schemas.microsoft.com/office/drawing/2014/main" id="{9BBD0336-B7E9-462B-9D58-410B2E86D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468"/>
              </p:ext>
            </p:extLst>
          </p:nvPr>
        </p:nvGraphicFramePr>
        <p:xfrm>
          <a:off x="300000" y="1127810"/>
          <a:ext cx="11592000" cy="56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6337887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0218354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7293732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9947058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8466454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799033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730205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399952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779915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542813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3797014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421990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57060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085978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3538536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4505305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968063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57194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355269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3702717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221712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57774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6860485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2510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794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66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741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263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221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6857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787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066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6549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3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0629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5B4229C-AEB1-4F47-92B0-1392C6FBC75E}"/>
              </a:ext>
            </a:extLst>
          </p:cNvPr>
          <p:cNvSpPr/>
          <p:nvPr/>
        </p:nvSpPr>
        <p:spPr>
          <a:xfrm>
            <a:off x="3165408" y="460243"/>
            <a:ext cx="5172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</p:spTree>
    <p:extLst>
      <p:ext uri="{BB962C8B-B14F-4D97-AF65-F5344CB8AC3E}">
        <p14:creationId xmlns:p14="http://schemas.microsoft.com/office/powerpoint/2010/main" val="11798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矩形 236">
            <a:extLst>
              <a:ext uri="{FF2B5EF4-FFF2-40B4-BE49-F238E27FC236}">
                <a16:creationId xmlns:a16="http://schemas.microsoft.com/office/drawing/2014/main" id="{1F44A6B7-950A-4ABC-9212-B73D97FAB06F}"/>
              </a:ext>
            </a:extLst>
          </p:cNvPr>
          <p:cNvSpPr/>
          <p:nvPr/>
        </p:nvSpPr>
        <p:spPr>
          <a:xfrm>
            <a:off x="0" y="0"/>
            <a:ext cx="5849257" cy="599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</a:t>
            </a:r>
            <a:r>
              <a:rPr lang="en-US" altLang="zh-CN" sz="14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Z|a|b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|…|z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4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4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[^\\]|\\escapeCh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letter|digit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))|letter(leatter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digit|_)*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各进制无符号整数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DEC: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（不允许出现类似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0012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的情况，否则会被判断为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OCT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((1|...|9)(0|...|9)*)|0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OCT: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00000012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0(0|...|7)(0|...|7)*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HEX: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0x000000a3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0x(0|...|a|...|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f|A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|...|F)(0|...|a|...|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f|A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|...|F)*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无符号数：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digit(digit)*(\.digit(digit)*)?(E(\+|\-)?digit(digit)*)?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注释：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\/\*(.|\n)*\*\/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"."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（小数点）匹配除换行符（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\n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\r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）之外的任何单个字符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（表达上这么理解即可，实际程序编写时暂时用不到）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DD754678-CB99-460B-8894-C30E8B2B703A}"/>
              </a:ext>
            </a:extLst>
          </p:cNvPr>
          <p:cNvSpPr/>
          <p:nvPr/>
        </p:nvSpPr>
        <p:spPr>
          <a:xfrm>
            <a:off x="6118591" y="427151"/>
            <a:ext cx="607340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\"[^\n]*[^\\\n]\"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表示匹配的最后一个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前面的字符，必须是除了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\'[^\\]|(\\escapeCh)\'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只选取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"\n""\t"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两个，考虑放到一个集合里。如果想加入新的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"\?"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之类的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字符，在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集合里添加即可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先识别为标识符，之后再判断是否为关键字之一。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74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D89504-0B61-4961-B254-CD96A24DC9D7}"/>
              </a:ext>
            </a:extLst>
          </p:cNvPr>
          <p:cNvSpPr/>
          <p:nvPr/>
        </p:nvSpPr>
        <p:spPr>
          <a:xfrm>
            <a:off x="-1" y="0"/>
            <a:ext cx="6242859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</a:t>
            </a:r>
            <a:r>
              <a:rPr lang="en-US" altLang="zh-CN" sz="16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Z|a|b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|…|z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[^\\]|\\</a:t>
            </a:r>
            <a:r>
              <a:rPr lang="en-US" altLang="zh-CN" sz="16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\*|/|%|~|^|&amp;|\||&gt;|&lt;|!|\+|-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;|\(|\)|\[|\]|\{|\}|,|\.|\'|\"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运算符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（不算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，共计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op|(&amp;&amp;?)|(\|\|?)|(&gt;=?)|(&lt;=?)|(==?)|(!=?)|(\+\+?)|(--?)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：运算符中的除法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"/"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与注释的第一个判定符号相同，需要进行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的合并。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delimiter|=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中有一个共同符号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"="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，如果遇到的第一个符号是它，需要特殊处理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Keywords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在标识符的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中通过以后，再判断该单词是否为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ABA1D7B-E6F5-4DEA-819E-4C7B9C1507DA}"/>
              </a:ext>
            </a:extLst>
          </p:cNvPr>
          <p:cNvSpPr/>
          <p:nvPr/>
        </p:nvSpPr>
        <p:spPr>
          <a:xfrm>
            <a:off x="10392696" y="206472"/>
            <a:ext cx="1356853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Consolas" panose="020B0609020204030204" pitchFamily="49" charset="0"/>
              </a:rPr>
              <a:t>si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038703B-6C6A-4FEA-8B1B-C2A788CE230C}"/>
              </a:ext>
            </a:extLst>
          </p:cNvPr>
          <p:cNvSpPr txBox="1"/>
          <p:nvPr/>
        </p:nvSpPr>
        <p:spPr>
          <a:xfrm>
            <a:off x="9212828" y="859038"/>
            <a:ext cx="2536721" cy="255454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>
              <a:defRPr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提议：为防止混淆以及方便识别，在状态转移之间的箭头旁边标注的格式为</a:t>
            </a:r>
            <a:r>
              <a:rPr lang="en-US" altLang="zh-CN"/>
              <a:t>in:</a:t>
            </a:r>
            <a:r>
              <a:rPr lang="zh-CN" altLang="en-US"/>
              <a:t>输入符号。比如，</a:t>
            </a:r>
            <a:r>
              <a:rPr lang="en-US" altLang="zh-CN"/>
              <a:t>in: letter, in: _, in: 0</a:t>
            </a:r>
            <a:r>
              <a:rPr lang="zh-CN" altLang="en-US"/>
              <a:t>等等。特别是输入符号为</a:t>
            </a:r>
            <a:r>
              <a:rPr lang="en-US" altLang="zh-CN"/>
              <a:t>"_"</a:t>
            </a:r>
            <a:r>
              <a:rPr lang="zh-CN" altLang="en-US"/>
              <a:t>时，如果在箭头上面只写一个</a:t>
            </a:r>
            <a:r>
              <a:rPr lang="en-US" altLang="zh-CN"/>
              <a:t>"_"</a:t>
            </a:r>
            <a:r>
              <a:rPr lang="zh-CN" altLang="en-US"/>
              <a:t>，很不显眼，而且不好识别，也不知道是</a:t>
            </a:r>
            <a:r>
              <a:rPr lang="en-US" altLang="zh-CN"/>
              <a:t>"-"</a:t>
            </a:r>
            <a:r>
              <a:rPr lang="zh-CN" altLang="en-US"/>
              <a:t>还是</a:t>
            </a:r>
            <a:r>
              <a:rPr lang="en-US" altLang="zh-CN"/>
              <a:t>"_"</a:t>
            </a:r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EB93049-E14D-4A89-8D86-D64460E36BD3}"/>
              </a:ext>
            </a:extLst>
          </p:cNvPr>
          <p:cNvCxnSpPr>
            <a:cxnSpLocks/>
          </p:cNvCxnSpPr>
          <p:nvPr/>
        </p:nvCxnSpPr>
        <p:spPr>
          <a:xfrm flipH="1">
            <a:off x="9086108" y="221222"/>
            <a:ext cx="1" cy="133896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16BB4F14-58B7-465D-8C93-3BF163222201}"/>
              </a:ext>
            </a:extLst>
          </p:cNvPr>
          <p:cNvSpPr/>
          <p:nvPr/>
        </p:nvSpPr>
        <p:spPr>
          <a:xfrm>
            <a:off x="9317714" y="250094"/>
            <a:ext cx="843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20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8A03B174-B014-4943-AC24-2FCD097856BA}"/>
              </a:ext>
            </a:extLst>
          </p:cNvPr>
          <p:cNvSpPr/>
          <p:nvPr/>
        </p:nvSpPr>
        <p:spPr>
          <a:xfrm>
            <a:off x="130748" y="493964"/>
            <a:ext cx="1732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识别所有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的算法</a:t>
            </a:r>
            <a:endParaRPr lang="en-US" altLang="zh-CN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920A98A-3170-4C01-9EE4-319CDBC9D173}"/>
              </a:ext>
            </a:extLst>
          </p:cNvPr>
          <p:cNvSpPr/>
          <p:nvPr/>
        </p:nvSpPr>
        <p:spPr>
          <a:xfrm>
            <a:off x="2567941" y="1474292"/>
            <a:ext cx="925986" cy="60855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分析</a:t>
            </a:r>
            <a:r>
              <a:rPr lang="en-US" altLang="zh-CN" sz="1050">
                <a:latin typeface="Consolas" panose="020B0609020204030204" pitchFamily="49" charset="0"/>
              </a:rPr>
              <a:t>queue</a:t>
            </a:r>
            <a:r>
              <a:rPr lang="zh-CN" altLang="en-US" sz="1050">
                <a:latin typeface="Consolas" panose="020B0609020204030204" pitchFamily="49" charset="0"/>
              </a:rPr>
              <a:t>内符号（串）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2119F01-7289-47E5-9D48-900539F4A42B}"/>
              </a:ext>
            </a:extLst>
          </p:cNvPr>
          <p:cNvSpPr/>
          <p:nvPr/>
        </p:nvSpPr>
        <p:spPr>
          <a:xfrm>
            <a:off x="2607886" y="145817"/>
            <a:ext cx="846092" cy="276999"/>
          </a:xfrm>
          <a:prstGeom prst="roundRect">
            <a:avLst>
              <a:gd name="adj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start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A892082-CE58-480E-89F3-3C3EDEDD82E7}"/>
              </a:ext>
            </a:extLst>
          </p:cNvPr>
          <p:cNvCxnSpPr>
            <a:cxnSpLocks/>
            <a:stCxn id="2" idx="2"/>
            <a:endCxn id="380" idx="0"/>
          </p:cNvCxnSpPr>
          <p:nvPr/>
        </p:nvCxnSpPr>
        <p:spPr>
          <a:xfrm>
            <a:off x="3030932" y="422816"/>
            <a:ext cx="0" cy="29759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69A3EDA6-C6A2-4A98-8DE8-F32D8B062C6C}"/>
              </a:ext>
            </a:extLst>
          </p:cNvPr>
          <p:cNvSpPr/>
          <p:nvPr/>
        </p:nvSpPr>
        <p:spPr>
          <a:xfrm>
            <a:off x="526269" y="2726416"/>
            <a:ext cx="1147486" cy="557496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Operator</a:t>
            </a:r>
            <a:r>
              <a:rPr lang="zh-CN" altLang="en-US" sz="1050">
                <a:latin typeface="Consolas" panose="020B0609020204030204" pitchFamily="49" charset="0"/>
              </a:rPr>
              <a:t> </a:t>
            </a:r>
            <a:r>
              <a:rPr lang="en-US" altLang="zh-CN" sz="1050">
                <a:latin typeface="Consolas" panose="020B0609020204030204" pitchFamily="49" charset="0"/>
              </a:rPr>
              <a:t>|</a:t>
            </a:r>
            <a:r>
              <a:rPr lang="zh-CN" altLang="en-US" sz="1050">
                <a:latin typeface="Consolas" panose="020B0609020204030204" pitchFamily="49" charset="0"/>
              </a:rPr>
              <a:t> </a:t>
            </a:r>
            <a:r>
              <a:rPr lang="en-US" altLang="zh-CN" sz="1050">
                <a:latin typeface="Consolas" panose="020B0609020204030204" pitchFamily="49" charset="0"/>
              </a:rPr>
              <a:t>Delimiter|COM</a:t>
            </a:r>
            <a:endParaRPr lang="zh-CN" altLang="en-US" sz="1050">
              <a:latin typeface="Consolas" panose="020B0609020204030204" pitchFamily="49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40D077D-2C47-4634-A720-1D731CE7931D}"/>
              </a:ext>
            </a:extLst>
          </p:cNvPr>
          <p:cNvCxnSpPr>
            <a:cxnSpLocks/>
            <a:stCxn id="42" idx="2"/>
            <a:endCxn id="138" idx="0"/>
          </p:cNvCxnSpPr>
          <p:nvPr/>
        </p:nvCxnSpPr>
        <p:spPr>
          <a:xfrm rot="5400000">
            <a:off x="1743689" y="1439170"/>
            <a:ext cx="643569" cy="1930922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F08B3B1E-9BF8-4244-8B7C-61CABDCC3D8D}"/>
              </a:ext>
            </a:extLst>
          </p:cNvPr>
          <p:cNvSpPr/>
          <p:nvPr/>
        </p:nvSpPr>
        <p:spPr>
          <a:xfrm>
            <a:off x="1287447" y="2018529"/>
            <a:ext cx="8629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op | delimiter 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1000F4-9E22-4893-96B2-6F2017B85D60}"/>
              </a:ext>
            </a:extLst>
          </p:cNvPr>
          <p:cNvSpPr/>
          <p:nvPr/>
        </p:nvSpPr>
        <p:spPr>
          <a:xfrm>
            <a:off x="1555067" y="3759132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CHAR</a:t>
            </a:r>
          </a:p>
        </p:txBody>
      </p: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F03A59D3-53D1-483C-9748-7B543581C0AE}"/>
              </a:ext>
            </a:extLst>
          </p:cNvPr>
          <p:cNvCxnSpPr>
            <a:cxnSpLocks/>
            <a:stCxn id="42" idx="2"/>
            <a:endCxn id="143" idx="0"/>
          </p:cNvCxnSpPr>
          <p:nvPr/>
        </p:nvCxnSpPr>
        <p:spPr>
          <a:xfrm rot="5400000">
            <a:off x="1648827" y="2377024"/>
            <a:ext cx="1676285" cy="10879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D02411B9-F56E-41D4-9E8D-54F3AFD11D59}"/>
              </a:ext>
            </a:extLst>
          </p:cNvPr>
          <p:cNvSpPr/>
          <p:nvPr/>
        </p:nvSpPr>
        <p:spPr>
          <a:xfrm>
            <a:off x="2217259" y="2862544"/>
            <a:ext cx="7013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'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852FDB6-077E-45A2-A76C-BAA9A38AE645}"/>
              </a:ext>
            </a:extLst>
          </p:cNvPr>
          <p:cNvSpPr/>
          <p:nvPr/>
        </p:nvSpPr>
        <p:spPr>
          <a:xfrm>
            <a:off x="2642997" y="4049741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93EF08B-2085-4A4F-AFEF-716B33EFE9D6}"/>
              </a:ext>
            </a:extLst>
          </p:cNvPr>
          <p:cNvSpPr/>
          <p:nvPr/>
        </p:nvSpPr>
        <p:spPr>
          <a:xfrm>
            <a:off x="2481051" y="3569533"/>
            <a:ext cx="54988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"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0E915C52-E87F-4CF7-9060-33B027DB0DE7}"/>
              </a:ext>
            </a:extLst>
          </p:cNvPr>
          <p:cNvCxnSpPr>
            <a:cxnSpLocks/>
            <a:stCxn id="42" idx="2"/>
            <a:endCxn id="161" idx="0"/>
          </p:cNvCxnSpPr>
          <p:nvPr/>
        </p:nvCxnSpPr>
        <p:spPr>
          <a:xfrm>
            <a:off x="3030934" y="2082847"/>
            <a:ext cx="0" cy="196689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A0F4BC0A-E899-4B01-8187-7C2C7826317D}"/>
              </a:ext>
            </a:extLst>
          </p:cNvPr>
          <p:cNvCxnSpPr>
            <a:cxnSpLocks/>
            <a:stCxn id="42" idx="2"/>
            <a:endCxn id="173" idx="0"/>
          </p:cNvCxnSpPr>
          <p:nvPr/>
        </p:nvCxnSpPr>
        <p:spPr>
          <a:xfrm rot="16200000" flipH="1">
            <a:off x="3505771" y="1608010"/>
            <a:ext cx="823919" cy="177359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2316E6A1-54D5-4859-8AF8-9D5216DB9A5C}"/>
              </a:ext>
            </a:extLst>
          </p:cNvPr>
          <p:cNvSpPr/>
          <p:nvPr/>
        </p:nvSpPr>
        <p:spPr>
          <a:xfrm>
            <a:off x="4416589" y="2906766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IDN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1F6D7E8-7929-4D98-9059-2E7D63545473}"/>
              </a:ext>
            </a:extLst>
          </p:cNvPr>
          <p:cNvSpPr/>
          <p:nvPr/>
        </p:nvSpPr>
        <p:spPr>
          <a:xfrm>
            <a:off x="3153932" y="2218779"/>
            <a:ext cx="113335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letter|_</a:t>
            </a:r>
          </a:p>
        </p:txBody>
      </p: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6843A0DB-1C5E-4518-B40C-67DBD848D4C9}"/>
              </a:ext>
            </a:extLst>
          </p:cNvPr>
          <p:cNvCxnSpPr>
            <a:cxnSpLocks/>
            <a:stCxn id="42" idx="2"/>
            <a:endCxn id="182" idx="0"/>
          </p:cNvCxnSpPr>
          <p:nvPr/>
        </p:nvCxnSpPr>
        <p:spPr>
          <a:xfrm rot="16200000" flipH="1">
            <a:off x="2735052" y="2378729"/>
            <a:ext cx="1498657" cy="90689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BEB8BD09-8BA9-4059-B4DF-2552B4565F67}"/>
              </a:ext>
            </a:extLst>
          </p:cNvPr>
          <p:cNvSpPr/>
          <p:nvPr/>
        </p:nvSpPr>
        <p:spPr>
          <a:xfrm>
            <a:off x="3549889" y="3581504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9B143EA-CAC4-4A76-A2F2-34B41AA520A9}"/>
              </a:ext>
            </a:extLst>
          </p:cNvPr>
          <p:cNvSpPr/>
          <p:nvPr/>
        </p:nvSpPr>
        <p:spPr>
          <a:xfrm>
            <a:off x="3153606" y="2562772"/>
            <a:ext cx="8483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>
                <a:solidFill>
                  <a:prstClr val="black"/>
                </a:solidFill>
                <a:latin typeface="Consolas" panose="020B0609020204030204" pitchFamily="49" charset="0"/>
              </a:rPr>
              <a:t>in: digit</a:t>
            </a:r>
            <a:endParaRPr lang="zh-CN" altLang="en-US"/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C35D45A7-C4DA-4E09-884C-32E2700E8ADC}"/>
              </a:ext>
            </a:extLst>
          </p:cNvPr>
          <p:cNvCxnSpPr>
            <a:cxnSpLocks/>
            <a:stCxn id="173" idx="2"/>
            <a:endCxn id="195" idx="0"/>
          </p:cNvCxnSpPr>
          <p:nvPr/>
        </p:nvCxnSpPr>
        <p:spPr>
          <a:xfrm flipH="1">
            <a:off x="4801937" y="3255753"/>
            <a:ext cx="2589" cy="79562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菱形 194">
            <a:extLst>
              <a:ext uri="{FF2B5EF4-FFF2-40B4-BE49-F238E27FC236}">
                <a16:creationId xmlns:a16="http://schemas.microsoft.com/office/drawing/2014/main" id="{6AE9C773-C052-4031-811F-33DDA4773BCE}"/>
              </a:ext>
            </a:extLst>
          </p:cNvPr>
          <p:cNvSpPr/>
          <p:nvPr/>
        </p:nvSpPr>
        <p:spPr>
          <a:xfrm>
            <a:off x="4094551" y="4051374"/>
            <a:ext cx="1414772" cy="468691"/>
          </a:xfrm>
          <a:prstGeom prst="diamond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KEYWORD?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96553EA2-4A1C-4637-8F71-9DEC68446A0D}"/>
              </a:ext>
            </a:extLst>
          </p:cNvPr>
          <p:cNvCxnSpPr>
            <a:cxnSpLocks/>
            <a:stCxn id="161" idx="2"/>
            <a:endCxn id="199" idx="0"/>
          </p:cNvCxnSpPr>
          <p:nvPr/>
        </p:nvCxnSpPr>
        <p:spPr>
          <a:xfrm rot="5400000">
            <a:off x="1770557" y="4010589"/>
            <a:ext cx="872239" cy="164851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29C5878A-E33A-4CC9-98B5-6435CE2876D8}"/>
              </a:ext>
            </a:extLst>
          </p:cNvPr>
          <p:cNvSpPr/>
          <p:nvPr/>
        </p:nvSpPr>
        <p:spPr>
          <a:xfrm>
            <a:off x="911156" y="5270967"/>
            <a:ext cx="942522" cy="466229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成功识别</a:t>
            </a:r>
            <a:endParaRPr lang="en-US" altLang="zh-CN" sz="1050">
              <a:latin typeface="Consolas" panose="020B0609020204030204" pitchFamily="49" charset="0"/>
            </a:endParaRPr>
          </a:p>
          <a:p>
            <a:pPr algn="ctr"/>
            <a:r>
              <a:rPr lang="zh-CN" altLang="en-US" sz="1050">
                <a:latin typeface="Consolas" panose="020B0609020204030204" pitchFamily="49" charset="0"/>
              </a:rPr>
              <a:t>记录</a:t>
            </a:r>
            <a:r>
              <a:rPr lang="en-US" altLang="zh-CN" sz="1050">
                <a:latin typeface="Consolas" panose="020B0609020204030204" pitchFamily="49" charset="0"/>
              </a:rPr>
              <a:t>TOKEN</a:t>
            </a:r>
          </a:p>
        </p:txBody>
      </p: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7FB57D73-6662-448E-9F90-B224067788BC}"/>
              </a:ext>
            </a:extLst>
          </p:cNvPr>
          <p:cNvCxnSpPr>
            <a:cxnSpLocks/>
            <a:stCxn id="143" idx="2"/>
            <a:endCxn id="199" idx="0"/>
          </p:cNvCxnSpPr>
          <p:nvPr/>
        </p:nvCxnSpPr>
        <p:spPr>
          <a:xfrm rot="5400000">
            <a:off x="1081287" y="4409250"/>
            <a:ext cx="1162848" cy="56058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6A8FA426-BA1C-47DA-B3D6-3C7560D81888}"/>
              </a:ext>
            </a:extLst>
          </p:cNvPr>
          <p:cNvCxnSpPr>
            <a:cxnSpLocks/>
            <a:stCxn id="138" idx="2"/>
            <a:endCxn id="199" idx="0"/>
          </p:cNvCxnSpPr>
          <p:nvPr/>
        </p:nvCxnSpPr>
        <p:spPr>
          <a:xfrm rot="16200000" flipH="1">
            <a:off x="247687" y="4136236"/>
            <a:ext cx="1987055" cy="28240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AC5A78E3-3E72-453F-9C0D-3A6F04A45EDF}"/>
              </a:ext>
            </a:extLst>
          </p:cNvPr>
          <p:cNvCxnSpPr>
            <a:cxnSpLocks/>
            <a:stCxn id="182" idx="2"/>
            <a:endCxn id="199" idx="0"/>
          </p:cNvCxnSpPr>
          <p:nvPr/>
        </p:nvCxnSpPr>
        <p:spPr>
          <a:xfrm rot="5400000">
            <a:off x="1989884" y="3323025"/>
            <a:ext cx="1340476" cy="255540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B85BAE9F-C305-46C8-B507-C33AC34552D7}"/>
              </a:ext>
            </a:extLst>
          </p:cNvPr>
          <p:cNvCxnSpPr>
            <a:cxnSpLocks/>
            <a:stCxn id="195" idx="2"/>
            <a:endCxn id="199" idx="0"/>
          </p:cNvCxnSpPr>
          <p:nvPr/>
        </p:nvCxnSpPr>
        <p:spPr>
          <a:xfrm rot="5400000">
            <a:off x="2716726" y="3185756"/>
            <a:ext cx="750902" cy="341952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矩形 248">
            <a:extLst>
              <a:ext uri="{FF2B5EF4-FFF2-40B4-BE49-F238E27FC236}">
                <a16:creationId xmlns:a16="http://schemas.microsoft.com/office/drawing/2014/main" id="{31EC2F0D-3DFF-4386-93F0-1084AACDCC0F}"/>
              </a:ext>
            </a:extLst>
          </p:cNvPr>
          <p:cNvSpPr/>
          <p:nvPr/>
        </p:nvSpPr>
        <p:spPr>
          <a:xfrm>
            <a:off x="3752854" y="6225894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识别错误</a:t>
            </a:r>
            <a:endParaRPr lang="en-US" altLang="zh-CN" sz="1050">
              <a:latin typeface="Consolas" panose="020B0609020204030204" pitchFamily="49" charset="0"/>
            </a:endParaRPr>
          </a:p>
        </p:txBody>
      </p:sp>
      <p:cxnSp>
        <p:nvCxnSpPr>
          <p:cNvPr id="268" name="连接符: 肘形 267">
            <a:extLst>
              <a:ext uri="{FF2B5EF4-FFF2-40B4-BE49-F238E27FC236}">
                <a16:creationId xmlns:a16="http://schemas.microsoft.com/office/drawing/2014/main" id="{96EC0661-5472-4B00-9333-126D2895E9CB}"/>
              </a:ext>
            </a:extLst>
          </p:cNvPr>
          <p:cNvCxnSpPr>
            <a:cxnSpLocks/>
            <a:stCxn id="195" idx="2"/>
            <a:endCxn id="249" idx="0"/>
          </p:cNvCxnSpPr>
          <p:nvPr/>
        </p:nvCxnSpPr>
        <p:spPr>
          <a:xfrm rot="5400000">
            <a:off x="3618450" y="5042406"/>
            <a:ext cx="1705829" cy="66114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7AC64FAA-FF07-4E2B-B2EF-AF308C0EC31F}"/>
              </a:ext>
            </a:extLst>
          </p:cNvPr>
          <p:cNvCxnSpPr>
            <a:cxnSpLocks/>
            <a:stCxn id="182" idx="2"/>
            <a:endCxn id="249" idx="0"/>
          </p:cNvCxnSpPr>
          <p:nvPr/>
        </p:nvCxnSpPr>
        <p:spPr>
          <a:xfrm rot="16200000" flipH="1">
            <a:off x="2891607" y="4976709"/>
            <a:ext cx="2295403" cy="20296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连接符: 肘形 273">
            <a:extLst>
              <a:ext uri="{FF2B5EF4-FFF2-40B4-BE49-F238E27FC236}">
                <a16:creationId xmlns:a16="http://schemas.microsoft.com/office/drawing/2014/main" id="{A6EFEB56-16BF-4A57-8DBD-DFD363F191F8}"/>
              </a:ext>
            </a:extLst>
          </p:cNvPr>
          <p:cNvCxnSpPr>
            <a:cxnSpLocks/>
            <a:stCxn id="161" idx="2"/>
            <a:endCxn id="249" idx="0"/>
          </p:cNvCxnSpPr>
          <p:nvPr/>
        </p:nvCxnSpPr>
        <p:spPr>
          <a:xfrm rot="16200000" flipH="1">
            <a:off x="2672279" y="4757382"/>
            <a:ext cx="1827166" cy="110985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E633DC7F-4B2F-4351-B83C-165E29C74FDC}"/>
              </a:ext>
            </a:extLst>
          </p:cNvPr>
          <p:cNvCxnSpPr>
            <a:cxnSpLocks/>
            <a:stCxn id="143" idx="2"/>
            <a:endCxn id="249" idx="0"/>
          </p:cNvCxnSpPr>
          <p:nvPr/>
        </p:nvCxnSpPr>
        <p:spPr>
          <a:xfrm rot="16200000" flipH="1">
            <a:off x="1983010" y="4068112"/>
            <a:ext cx="2117775" cy="219778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连接符: 肘形 282">
            <a:extLst>
              <a:ext uri="{FF2B5EF4-FFF2-40B4-BE49-F238E27FC236}">
                <a16:creationId xmlns:a16="http://schemas.microsoft.com/office/drawing/2014/main" id="{B084DC63-96D3-4D17-9348-AA6BFFF544B9}"/>
              </a:ext>
            </a:extLst>
          </p:cNvPr>
          <p:cNvCxnSpPr>
            <a:cxnSpLocks/>
            <a:stCxn id="138" idx="2"/>
            <a:endCxn id="249" idx="0"/>
          </p:cNvCxnSpPr>
          <p:nvPr/>
        </p:nvCxnSpPr>
        <p:spPr>
          <a:xfrm rot="16200000" flipH="1">
            <a:off x="1149410" y="3234513"/>
            <a:ext cx="2941982" cy="30407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连接符: 肘形 357">
            <a:extLst>
              <a:ext uri="{FF2B5EF4-FFF2-40B4-BE49-F238E27FC236}">
                <a16:creationId xmlns:a16="http://schemas.microsoft.com/office/drawing/2014/main" id="{6D0E3C16-AD7A-4E75-8613-ED3A99C5D906}"/>
              </a:ext>
            </a:extLst>
          </p:cNvPr>
          <p:cNvCxnSpPr>
            <a:cxnSpLocks/>
            <a:stCxn id="199" idx="2"/>
            <a:endCxn id="42" idx="1"/>
          </p:cNvCxnSpPr>
          <p:nvPr/>
        </p:nvCxnSpPr>
        <p:spPr>
          <a:xfrm rot="5400000" flipH="1" flipV="1">
            <a:off x="-4134" y="3165121"/>
            <a:ext cx="3958626" cy="1185524"/>
          </a:xfrm>
          <a:prstGeom prst="bentConnector4">
            <a:avLst>
              <a:gd name="adj1" fmla="val -5775"/>
              <a:gd name="adj2" fmla="val -10051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矩形 363">
            <a:extLst>
              <a:ext uri="{FF2B5EF4-FFF2-40B4-BE49-F238E27FC236}">
                <a16:creationId xmlns:a16="http://schemas.microsoft.com/office/drawing/2014/main" id="{ADF8AE4E-719A-42B7-A598-EFD3B8315873}"/>
              </a:ext>
            </a:extLst>
          </p:cNvPr>
          <p:cNvSpPr/>
          <p:nvPr/>
        </p:nvSpPr>
        <p:spPr>
          <a:xfrm>
            <a:off x="640223" y="1501908"/>
            <a:ext cx="148381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删除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queue</a:t>
            </a: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中的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TOKEN</a:t>
            </a:r>
          </a:p>
        </p:txBody>
      </p:sp>
      <p:cxnSp>
        <p:nvCxnSpPr>
          <p:cNvPr id="371" name="连接符: 肘形 370">
            <a:extLst>
              <a:ext uri="{FF2B5EF4-FFF2-40B4-BE49-F238E27FC236}">
                <a16:creationId xmlns:a16="http://schemas.microsoft.com/office/drawing/2014/main" id="{B2F70582-3EDE-447E-ACC7-98D7926329BA}"/>
              </a:ext>
            </a:extLst>
          </p:cNvPr>
          <p:cNvCxnSpPr>
            <a:cxnSpLocks/>
            <a:stCxn id="249" idx="2"/>
            <a:endCxn id="42" idx="3"/>
          </p:cNvCxnSpPr>
          <p:nvPr/>
        </p:nvCxnSpPr>
        <p:spPr>
          <a:xfrm rot="5400000" flipH="1">
            <a:off x="1419203" y="3853294"/>
            <a:ext cx="4796311" cy="646864"/>
          </a:xfrm>
          <a:prstGeom prst="bentConnector4">
            <a:avLst>
              <a:gd name="adj1" fmla="val -4766"/>
              <a:gd name="adj2" fmla="val -233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矩形 375">
            <a:extLst>
              <a:ext uri="{FF2B5EF4-FFF2-40B4-BE49-F238E27FC236}">
                <a16:creationId xmlns:a16="http://schemas.microsoft.com/office/drawing/2014/main" id="{084DA27A-12FC-43F1-BACD-CB1F8DEBAB00}"/>
              </a:ext>
            </a:extLst>
          </p:cNvPr>
          <p:cNvSpPr/>
          <p:nvPr/>
        </p:nvSpPr>
        <p:spPr>
          <a:xfrm>
            <a:off x="3585862" y="1503080"/>
            <a:ext cx="204342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舍弃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queue</a:t>
            </a: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队首符号，重新分析</a:t>
            </a:r>
            <a:endParaRPr lang="en-US" altLang="zh-CN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C8AAF29F-0A67-48F8-8B42-5D817696DA1D}"/>
              </a:ext>
            </a:extLst>
          </p:cNvPr>
          <p:cNvSpPr/>
          <p:nvPr/>
        </p:nvSpPr>
        <p:spPr>
          <a:xfrm>
            <a:off x="2352945" y="720409"/>
            <a:ext cx="1355973" cy="40524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读入输入符号</a:t>
            </a:r>
            <a:endParaRPr lang="en-US" altLang="zh-CN" sz="1050">
              <a:latin typeface="Consolas" panose="020B0609020204030204" pitchFamily="49" charset="0"/>
            </a:endParaRPr>
          </a:p>
          <a:p>
            <a:pPr algn="ctr"/>
            <a:r>
              <a:rPr lang="zh-CN" altLang="en-US" sz="1050">
                <a:latin typeface="Consolas" panose="020B0609020204030204" pitchFamily="49" charset="0"/>
              </a:rPr>
              <a:t>忽略空格和制表符</a:t>
            </a:r>
            <a:endParaRPr lang="en-US" altLang="zh-CN" sz="1050">
              <a:latin typeface="Consolas" panose="020B0609020204030204" pitchFamily="49" charset="0"/>
            </a:endParaRP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80BACB49-1A8D-4083-B676-92A045AD8D87}"/>
              </a:ext>
            </a:extLst>
          </p:cNvPr>
          <p:cNvCxnSpPr>
            <a:cxnSpLocks/>
            <a:stCxn id="380" idx="2"/>
            <a:endCxn id="42" idx="0"/>
          </p:cNvCxnSpPr>
          <p:nvPr/>
        </p:nvCxnSpPr>
        <p:spPr>
          <a:xfrm>
            <a:off x="3030932" y="1125654"/>
            <a:ext cx="2" cy="34863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连接符: 肘形 409">
            <a:extLst>
              <a:ext uri="{FF2B5EF4-FFF2-40B4-BE49-F238E27FC236}">
                <a16:creationId xmlns:a16="http://schemas.microsoft.com/office/drawing/2014/main" id="{D47EDBA8-BE06-4989-9D76-533D751F0F78}"/>
              </a:ext>
            </a:extLst>
          </p:cNvPr>
          <p:cNvCxnSpPr>
            <a:cxnSpLocks/>
            <a:stCxn id="42" idx="2"/>
            <a:endCxn id="414" idx="1"/>
          </p:cNvCxnSpPr>
          <p:nvPr/>
        </p:nvCxnSpPr>
        <p:spPr>
          <a:xfrm rot="16200000" flipH="1">
            <a:off x="4381755" y="732025"/>
            <a:ext cx="116210" cy="2817853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" name="矩形 413">
            <a:extLst>
              <a:ext uri="{FF2B5EF4-FFF2-40B4-BE49-F238E27FC236}">
                <a16:creationId xmlns:a16="http://schemas.microsoft.com/office/drawing/2014/main" id="{6A212ED9-1A36-4243-B291-F8C780ED0CFA}"/>
              </a:ext>
            </a:extLst>
          </p:cNvPr>
          <p:cNvSpPr/>
          <p:nvPr/>
        </p:nvSpPr>
        <p:spPr>
          <a:xfrm>
            <a:off x="5848787" y="2001439"/>
            <a:ext cx="1129623" cy="395236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文件分析结束</a:t>
            </a:r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DE52BEB1-8161-4AFE-8015-B1AA21BD5D4B}"/>
              </a:ext>
            </a:extLst>
          </p:cNvPr>
          <p:cNvSpPr/>
          <p:nvPr/>
        </p:nvSpPr>
        <p:spPr>
          <a:xfrm>
            <a:off x="3662298" y="1902367"/>
            <a:ext cx="70083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>
                <a:solidFill>
                  <a:prstClr val="black"/>
                </a:solidFill>
                <a:latin typeface="Consolas" panose="020B0609020204030204" pitchFamily="49" charset="0"/>
              </a:rPr>
              <a:t>in: EOF</a:t>
            </a:r>
            <a:endParaRPr lang="zh-CN" altLang="en-US"/>
          </a:p>
        </p:txBody>
      </p: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81828324-BE65-49D4-8A4D-5E3EDB075465}"/>
              </a:ext>
            </a:extLst>
          </p:cNvPr>
          <p:cNvCxnSpPr>
            <a:cxnSpLocks/>
            <a:stCxn id="414" idx="2"/>
            <a:endCxn id="423" idx="0"/>
          </p:cNvCxnSpPr>
          <p:nvPr/>
        </p:nvCxnSpPr>
        <p:spPr>
          <a:xfrm flipH="1">
            <a:off x="6413598" y="2396675"/>
            <a:ext cx="1" cy="37159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3" name="矩形: 圆角 422">
            <a:extLst>
              <a:ext uri="{FF2B5EF4-FFF2-40B4-BE49-F238E27FC236}">
                <a16:creationId xmlns:a16="http://schemas.microsoft.com/office/drawing/2014/main" id="{50202016-2448-48B4-B46D-EF44CB815823}"/>
              </a:ext>
            </a:extLst>
          </p:cNvPr>
          <p:cNvSpPr/>
          <p:nvPr/>
        </p:nvSpPr>
        <p:spPr>
          <a:xfrm>
            <a:off x="6116531" y="2768266"/>
            <a:ext cx="594133" cy="276999"/>
          </a:xfrm>
          <a:prstGeom prst="roundRect">
            <a:avLst>
              <a:gd name="adj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end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矩形 428">
            <a:extLst>
              <a:ext uri="{FF2B5EF4-FFF2-40B4-BE49-F238E27FC236}">
                <a16:creationId xmlns:a16="http://schemas.microsoft.com/office/drawing/2014/main" id="{39907D96-2849-4DE0-8789-7EDB3AB9F45A}"/>
              </a:ext>
            </a:extLst>
          </p:cNvPr>
          <p:cNvSpPr/>
          <p:nvPr/>
        </p:nvSpPr>
        <p:spPr>
          <a:xfrm>
            <a:off x="7114941" y="66480"/>
            <a:ext cx="5013328" cy="368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算法思路：</a:t>
            </a: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读入单个符号后，根据符号的类型判断进入哪一个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处理后续的输入符号。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处理时，也会读入后续符号，因为（假设）读文件的指针不能后退，所以把读入的符号全部存入一个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内，边读边存边分析。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接受成功，则判定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内的符号串为一个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，对其进行记录并清空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接受失败，则判定出错。根据“恐慌模式”，舍弃当前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队首符号，保留剩余符号，进入下一个分析循环。下一次分析以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的新队首符号为判定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用符号。分析过程中，如果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内符号全部读入，则继续从文件中读取符号；如果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记录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并删除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中的对应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后，仍有剩余符号，则下一次继续以剩余符号为输入序列。</a:t>
            </a:r>
          </a:p>
        </p:txBody>
      </p:sp>
      <p:sp>
        <p:nvSpPr>
          <p:cNvPr id="430" name="矩形 429">
            <a:extLst>
              <a:ext uri="{FF2B5EF4-FFF2-40B4-BE49-F238E27FC236}">
                <a16:creationId xmlns:a16="http://schemas.microsoft.com/office/drawing/2014/main" id="{22B0625C-CAD0-4BAE-BB1A-ABF561699CB6}"/>
              </a:ext>
            </a:extLst>
          </p:cNvPr>
          <p:cNvSpPr/>
          <p:nvPr/>
        </p:nvSpPr>
        <p:spPr>
          <a:xfrm>
            <a:off x="6978410" y="4520064"/>
            <a:ext cx="5013328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各个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都采用读入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转换表的形式构建，使用一个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类即可将所有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的核心部分构建完成。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目前主要任务是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转换表的构建</a:t>
            </a:r>
          </a:p>
        </p:txBody>
      </p:sp>
    </p:spTree>
    <p:extLst>
      <p:ext uri="{BB962C8B-B14F-4D97-AF65-F5344CB8AC3E}">
        <p14:creationId xmlns:p14="http://schemas.microsoft.com/office/powerpoint/2010/main" val="172043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4E24B9-67C5-4E19-A41D-A2A6815826C5}"/>
              </a:ext>
            </a:extLst>
          </p:cNvPr>
          <p:cNvSpPr/>
          <p:nvPr/>
        </p:nvSpPr>
        <p:spPr>
          <a:xfrm>
            <a:off x="1257069" y="278376"/>
            <a:ext cx="2820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转换表文件存储格式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E3EC8D-A4DE-43E0-A736-332098BBE83B}"/>
              </a:ext>
            </a:extLst>
          </p:cNvPr>
          <p:cNvSpPr/>
          <p:nvPr/>
        </p:nvSpPr>
        <p:spPr>
          <a:xfrm>
            <a:off x="774188" y="1329674"/>
            <a:ext cx="5503684" cy="26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文件内容如下：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	-	*	/	%	else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	4	3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	0	0	0	5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TC	 TC 	 TC 	 TC 	6	TC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871E88-E436-4679-B771-B10D8F029237}"/>
              </a:ext>
            </a:extLst>
          </p:cNvPr>
          <p:cNvSpPr/>
          <p:nvPr/>
        </p:nvSpPr>
        <p:spPr>
          <a:xfrm>
            <a:off x="7886469" y="1145008"/>
            <a:ext cx="2471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对应的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7AFAA402-869D-43D0-A97E-10791D3FF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2314"/>
              </p:ext>
            </p:extLst>
          </p:nvPr>
        </p:nvGraphicFramePr>
        <p:xfrm>
          <a:off x="7219028" y="1514340"/>
          <a:ext cx="4393676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668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308979773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405587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83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3065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2C9BADD-9FDD-4937-950E-536BE9FDB9EE}"/>
              </a:ext>
            </a:extLst>
          </p:cNvPr>
          <p:cNvSpPr/>
          <p:nvPr/>
        </p:nvSpPr>
        <p:spPr>
          <a:xfrm>
            <a:off x="1796609" y="4230632"/>
            <a:ext cx="10010380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表项中的数字表示跳转到对应状态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表项中的其他符号表示终结状态判断的单词类型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默认表项中数字为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时报错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严格上来说这并不是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转换表，但是可以理解为它是基于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转换表的表（方便编程使用）。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结合算法的部分，在成功判断单词时，直接将当前识别的符号序列判定为表项中的单词类型，并弹出队列，下一个输入符号读入队列，但是并不处理；如果遇到报错，则按照错误处理流程进行。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97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C9D6271A-7955-43B2-A2C8-4772EBA2413E}"/>
              </a:ext>
            </a:extLst>
          </p:cNvPr>
          <p:cNvSpPr/>
          <p:nvPr/>
        </p:nvSpPr>
        <p:spPr>
          <a:xfrm>
            <a:off x="4529897" y="1718301"/>
            <a:ext cx="4514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94D5227-08EF-4E4B-A198-695D6C547A77}"/>
              </a:ext>
            </a:extLst>
          </p:cNvPr>
          <p:cNvSpPr/>
          <p:nvPr/>
        </p:nvSpPr>
        <p:spPr>
          <a:xfrm>
            <a:off x="1186576" y="91364"/>
            <a:ext cx="37838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：总共有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种使用两个符号组成的运算符</a:t>
            </a: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971EF022-C006-43C8-87F0-DBDFB853DDCF}"/>
              </a:ext>
            </a:extLst>
          </p:cNvPr>
          <p:cNvSpPr/>
          <p:nvPr/>
        </p:nvSpPr>
        <p:spPr>
          <a:xfrm>
            <a:off x="1186576" y="6459348"/>
            <a:ext cx="627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备注：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"op-{\/}"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"delimiter"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是字符的集合，后面的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"[^\*]"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也是，根据实际需要修改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B51566-4851-40AA-A54A-81543E690D41}"/>
              </a:ext>
            </a:extLst>
          </p:cNvPr>
          <p:cNvSpPr/>
          <p:nvPr/>
        </p:nvSpPr>
        <p:spPr>
          <a:xfrm>
            <a:off x="1568467" y="5947638"/>
            <a:ext cx="4281269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 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\*|/|%|~|^|&amp;|\||&gt;|&lt;|!|\+|-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1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 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;|\(|\)|\[|\]|\{|\}|,|\.|\'|\"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1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0A1A69F-6617-4434-9077-82BD67EEC08A}"/>
              </a:ext>
            </a:extLst>
          </p:cNvPr>
          <p:cNvSpPr/>
          <p:nvPr/>
        </p:nvSpPr>
        <p:spPr>
          <a:xfrm>
            <a:off x="1876015" y="491664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s12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C1AFA7B-536C-4633-9A8A-95BC353311C7}"/>
              </a:ext>
            </a:extLst>
          </p:cNvPr>
          <p:cNvSpPr/>
          <p:nvPr/>
        </p:nvSpPr>
        <p:spPr>
          <a:xfrm>
            <a:off x="1123356" y="5119895"/>
            <a:ext cx="728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\/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824E382-916C-4E1A-AB1E-7079A8BA9569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2335695" y="5032984"/>
            <a:ext cx="50189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227902D-4C57-46C7-B629-2DB0EE4380EA}"/>
              </a:ext>
            </a:extLst>
          </p:cNvPr>
          <p:cNvSpPr/>
          <p:nvPr/>
        </p:nvSpPr>
        <p:spPr>
          <a:xfrm>
            <a:off x="2837586" y="491664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s13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24F1514-94C3-4BC8-917C-7FAA6FD79915}"/>
              </a:ext>
            </a:extLst>
          </p:cNvPr>
          <p:cNvSpPr/>
          <p:nvPr/>
        </p:nvSpPr>
        <p:spPr>
          <a:xfrm>
            <a:off x="2240966" y="5119895"/>
            <a:ext cx="7489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EA4EAD36-7B1E-4A58-AF19-1CBFBDD1D04E}"/>
              </a:ext>
            </a:extLst>
          </p:cNvPr>
          <p:cNvCxnSpPr>
            <a:cxnSpLocks/>
            <a:stCxn id="60" idx="3"/>
            <a:endCxn id="60" idx="1"/>
          </p:cNvCxnSpPr>
          <p:nvPr/>
        </p:nvCxnSpPr>
        <p:spPr>
          <a:xfrm flipH="1">
            <a:off x="2837586" y="5032984"/>
            <a:ext cx="459680" cy="12700"/>
          </a:xfrm>
          <a:prstGeom prst="curvedConnector5">
            <a:avLst>
              <a:gd name="adj1" fmla="val -13562"/>
              <a:gd name="adj2" fmla="val -3502126"/>
              <a:gd name="adj3" fmla="val 1189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46946F-6A4D-42BC-A264-32E5B296535E}"/>
              </a:ext>
            </a:extLst>
          </p:cNvPr>
          <p:cNvSpPr/>
          <p:nvPr/>
        </p:nvSpPr>
        <p:spPr>
          <a:xfrm>
            <a:off x="2615440" y="4339198"/>
            <a:ext cx="95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B8A5DA8-B242-40D7-98A3-17CAD9B3DA54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 flipV="1">
            <a:off x="3297266" y="5031804"/>
            <a:ext cx="698308" cy="11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64547AC-2E9A-4483-8DEB-7861ED5734DA}"/>
              </a:ext>
            </a:extLst>
          </p:cNvPr>
          <p:cNvSpPr/>
          <p:nvPr/>
        </p:nvSpPr>
        <p:spPr>
          <a:xfrm>
            <a:off x="3995574" y="491546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s14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E2ECA0EC-F4F0-4010-8D6D-9A5DE196ED17}"/>
              </a:ext>
            </a:extLst>
          </p:cNvPr>
          <p:cNvCxnSpPr>
            <a:cxnSpLocks/>
            <a:stCxn id="65" idx="3"/>
            <a:endCxn id="65" idx="1"/>
          </p:cNvCxnSpPr>
          <p:nvPr/>
        </p:nvCxnSpPr>
        <p:spPr>
          <a:xfrm flipH="1">
            <a:off x="3995574" y="5031804"/>
            <a:ext cx="459680" cy="12700"/>
          </a:xfrm>
          <a:prstGeom prst="curvedConnector5">
            <a:avLst>
              <a:gd name="adj1" fmla="val -22604"/>
              <a:gd name="adj2" fmla="val -3698488"/>
              <a:gd name="adj3" fmla="val 131646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047FA97C-F1FA-4BD3-B2E9-B023B2AF43A8}"/>
              </a:ext>
            </a:extLst>
          </p:cNvPr>
          <p:cNvSpPr/>
          <p:nvPr/>
        </p:nvSpPr>
        <p:spPr>
          <a:xfrm>
            <a:off x="3264575" y="5044504"/>
            <a:ext cx="711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14F9067B-908D-4CF1-BE10-824F64F8C9C7}"/>
              </a:ext>
            </a:extLst>
          </p:cNvPr>
          <p:cNvCxnSpPr>
            <a:cxnSpLocks/>
            <a:stCxn id="65" idx="2"/>
            <a:endCxn id="60" idx="2"/>
          </p:cNvCxnSpPr>
          <p:nvPr/>
        </p:nvCxnSpPr>
        <p:spPr>
          <a:xfrm rot="5400000">
            <a:off x="3645830" y="4569739"/>
            <a:ext cx="1180" cy="1157988"/>
          </a:xfrm>
          <a:prstGeom prst="curvedConnector3">
            <a:avLst>
              <a:gd name="adj1" fmla="val 19472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BB3F57A-247E-454C-AFC3-68F225D016C8}"/>
              </a:ext>
            </a:extLst>
          </p:cNvPr>
          <p:cNvCxnSpPr>
            <a:cxnSpLocks/>
            <a:stCxn id="65" idx="3"/>
            <a:endCxn id="99" idx="1"/>
          </p:cNvCxnSpPr>
          <p:nvPr/>
        </p:nvCxnSpPr>
        <p:spPr>
          <a:xfrm>
            <a:off x="4455254" y="5031804"/>
            <a:ext cx="611080" cy="85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5691EC06-22FA-40DE-8AEB-61E4DDF67EEE}"/>
              </a:ext>
            </a:extLst>
          </p:cNvPr>
          <p:cNvSpPr/>
          <p:nvPr/>
        </p:nvSpPr>
        <p:spPr>
          <a:xfrm>
            <a:off x="5066334" y="4924013"/>
            <a:ext cx="459680" cy="232678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s15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787177A-D793-469D-8A86-F1BDD030C68D}"/>
              </a:ext>
            </a:extLst>
          </p:cNvPr>
          <p:cNvSpPr/>
          <p:nvPr/>
        </p:nvSpPr>
        <p:spPr>
          <a:xfrm>
            <a:off x="4409785" y="5112624"/>
            <a:ext cx="7624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\/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7CC13D0-BDD6-446A-8ECC-C53C2163F523}"/>
              </a:ext>
            </a:extLst>
          </p:cNvPr>
          <p:cNvSpPr/>
          <p:nvPr/>
        </p:nvSpPr>
        <p:spPr>
          <a:xfrm>
            <a:off x="1123356" y="3189672"/>
            <a:ext cx="487137" cy="207203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B50F64B-A854-48C4-82D3-A43BC0A7A44C}"/>
              </a:ext>
            </a:extLst>
          </p:cNvPr>
          <p:cNvSpPr/>
          <p:nvPr/>
        </p:nvSpPr>
        <p:spPr>
          <a:xfrm>
            <a:off x="2219736" y="229557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s5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7CF0D1-CAFB-4D36-AFBE-9C901AB2D5DA}"/>
              </a:ext>
            </a:extLst>
          </p:cNvPr>
          <p:cNvSpPr/>
          <p:nvPr/>
        </p:nvSpPr>
        <p:spPr>
          <a:xfrm>
            <a:off x="3468466" y="3189672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s2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24D028D-C813-4508-85DC-1E5C4CA31B72}"/>
              </a:ext>
            </a:extLst>
          </p:cNvPr>
          <p:cNvCxnSpPr>
            <a:cxnSpLocks/>
            <a:stCxn id="101" idx="3"/>
            <a:endCxn id="103" idx="1"/>
          </p:cNvCxnSpPr>
          <p:nvPr/>
        </p:nvCxnSpPr>
        <p:spPr>
          <a:xfrm>
            <a:off x="1610493" y="3293274"/>
            <a:ext cx="185797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2318CE41-3BEC-4CB6-8AA5-51A97062892D}"/>
              </a:ext>
            </a:extLst>
          </p:cNvPr>
          <p:cNvSpPr/>
          <p:nvPr/>
        </p:nvSpPr>
        <p:spPr>
          <a:xfrm>
            <a:off x="1887822" y="3254969"/>
            <a:ext cx="1348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%|~|\^|\*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8FEFAD-CF43-45C1-B24F-C654CC20B2C2}"/>
              </a:ext>
            </a:extLst>
          </p:cNvPr>
          <p:cNvSpPr/>
          <p:nvPr/>
        </p:nvSpPr>
        <p:spPr>
          <a:xfrm>
            <a:off x="1440738" y="2954954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&amp;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C1FB81B-1A93-4472-BBDC-7C3DC71482D4}"/>
              </a:ext>
            </a:extLst>
          </p:cNvPr>
          <p:cNvSpPr/>
          <p:nvPr/>
        </p:nvSpPr>
        <p:spPr>
          <a:xfrm>
            <a:off x="2837586" y="2955877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&amp;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C310EA97-E085-4A5E-A527-0A7240565928}"/>
              </a:ext>
            </a:extLst>
          </p:cNvPr>
          <p:cNvCxnSpPr>
            <a:cxnSpLocks/>
            <a:stCxn id="101" idx="0"/>
            <a:endCxn id="133" idx="1"/>
          </p:cNvCxnSpPr>
          <p:nvPr/>
        </p:nvCxnSpPr>
        <p:spPr>
          <a:xfrm rot="5400000" flipH="1" flipV="1">
            <a:off x="1699671" y="2669608"/>
            <a:ext cx="187319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93E36B15-5253-4BB0-BB0B-0DA99D2A2414}"/>
              </a:ext>
            </a:extLst>
          </p:cNvPr>
          <p:cNvCxnSpPr>
            <a:cxnSpLocks/>
            <a:stCxn id="133" idx="3"/>
            <a:endCxn id="103" idx="0"/>
          </p:cNvCxnSpPr>
          <p:nvPr/>
        </p:nvCxnSpPr>
        <p:spPr>
          <a:xfrm>
            <a:off x="2761721" y="3002353"/>
            <a:ext cx="970299" cy="187319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A416278D-7DA9-43FA-B8A9-99947BF87DA4}"/>
              </a:ext>
            </a:extLst>
          </p:cNvPr>
          <p:cNvSpPr/>
          <p:nvPr/>
        </p:nvSpPr>
        <p:spPr>
          <a:xfrm>
            <a:off x="2219736" y="260134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s4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0D700C68-A0AE-42E3-BF95-D3D154C78052}"/>
              </a:ext>
            </a:extLst>
          </p:cNvPr>
          <p:cNvCxnSpPr>
            <a:cxnSpLocks/>
            <a:stCxn id="101" idx="0"/>
            <a:endCxn id="111" idx="1"/>
          </p:cNvCxnSpPr>
          <p:nvPr/>
        </p:nvCxnSpPr>
        <p:spPr>
          <a:xfrm rot="5400000" flipH="1" flipV="1">
            <a:off x="1546785" y="2516722"/>
            <a:ext cx="49309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383FB4B2-BD5D-45B4-AA7A-6ED94A8037C6}"/>
              </a:ext>
            </a:extLst>
          </p:cNvPr>
          <p:cNvCxnSpPr>
            <a:cxnSpLocks/>
            <a:stCxn id="111" idx="3"/>
            <a:endCxn id="103" idx="0"/>
          </p:cNvCxnSpPr>
          <p:nvPr/>
        </p:nvCxnSpPr>
        <p:spPr>
          <a:xfrm>
            <a:off x="2761721" y="2696581"/>
            <a:ext cx="970299" cy="49309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08F6C3AA-36C7-4A36-AD49-47E06ACC8E11}"/>
              </a:ext>
            </a:extLst>
          </p:cNvPr>
          <p:cNvSpPr/>
          <p:nvPr/>
        </p:nvSpPr>
        <p:spPr>
          <a:xfrm>
            <a:off x="1440738" y="2653486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\|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BB4DA44-C7DA-4321-8FB4-A2874B3FF3F0}"/>
              </a:ext>
            </a:extLst>
          </p:cNvPr>
          <p:cNvSpPr/>
          <p:nvPr/>
        </p:nvSpPr>
        <p:spPr>
          <a:xfrm>
            <a:off x="2837586" y="2654256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\|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7928EA6-C1C1-4EC0-BC08-64B021FD43C9}"/>
              </a:ext>
            </a:extLst>
          </p:cNvPr>
          <p:cNvSpPr/>
          <p:nvPr/>
        </p:nvSpPr>
        <p:spPr>
          <a:xfrm>
            <a:off x="2219736" y="3512994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s10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0D65B28A-9258-4D69-8689-17FBE428EA2F}"/>
              </a:ext>
            </a:extLst>
          </p:cNvPr>
          <p:cNvCxnSpPr>
            <a:cxnSpLocks/>
            <a:stCxn id="101" idx="2"/>
            <a:endCxn id="117" idx="1"/>
          </p:cNvCxnSpPr>
          <p:nvPr/>
        </p:nvCxnSpPr>
        <p:spPr>
          <a:xfrm rot="16200000" flipH="1">
            <a:off x="1687651" y="3076148"/>
            <a:ext cx="211359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B921C662-97C8-44E0-A6DF-8AC692E430EA}"/>
              </a:ext>
            </a:extLst>
          </p:cNvPr>
          <p:cNvSpPr/>
          <p:nvPr/>
        </p:nvSpPr>
        <p:spPr>
          <a:xfrm>
            <a:off x="1437452" y="3626695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962522C5-9DAD-4979-B791-B825B387DE4D}"/>
              </a:ext>
            </a:extLst>
          </p:cNvPr>
          <p:cNvCxnSpPr>
            <a:cxnSpLocks/>
            <a:stCxn id="117" idx="3"/>
            <a:endCxn id="103" idx="2"/>
          </p:cNvCxnSpPr>
          <p:nvPr/>
        </p:nvCxnSpPr>
        <p:spPr>
          <a:xfrm flipV="1">
            <a:off x="2761721" y="3396875"/>
            <a:ext cx="970299" cy="211359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45F93474-3428-4CD6-917E-2B4B6A25DC10}"/>
              </a:ext>
            </a:extLst>
          </p:cNvPr>
          <p:cNvSpPr/>
          <p:nvPr/>
        </p:nvSpPr>
        <p:spPr>
          <a:xfrm>
            <a:off x="2794593" y="3598880"/>
            <a:ext cx="673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946F7B1B-F06A-4E1B-B168-5A373CC840C2}"/>
              </a:ext>
            </a:extLst>
          </p:cNvPr>
          <p:cNvCxnSpPr>
            <a:cxnSpLocks/>
            <a:stCxn id="101" idx="2"/>
            <a:endCxn id="129" idx="1"/>
          </p:cNvCxnSpPr>
          <p:nvPr/>
        </p:nvCxnSpPr>
        <p:spPr>
          <a:xfrm rot="16200000" flipH="1">
            <a:off x="2445822" y="2317978"/>
            <a:ext cx="504860" cy="2662654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EFB725DB-5395-494C-BC2C-49188C7435AE}"/>
              </a:ext>
            </a:extLst>
          </p:cNvPr>
          <p:cNvSpPr/>
          <p:nvPr/>
        </p:nvSpPr>
        <p:spPr>
          <a:xfrm>
            <a:off x="1415370" y="3859447"/>
            <a:ext cx="1286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delimiter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BAEE73A1-A106-4E33-949F-B2F0DE184246}"/>
              </a:ext>
            </a:extLst>
          </p:cNvPr>
          <p:cNvCxnSpPr>
            <a:cxnSpLocks/>
            <a:stCxn id="101" idx="2"/>
            <a:endCxn id="57" idx="1"/>
          </p:cNvCxnSpPr>
          <p:nvPr/>
        </p:nvCxnSpPr>
        <p:spPr>
          <a:xfrm rot="16200000" flipH="1">
            <a:off x="803416" y="3960384"/>
            <a:ext cx="1636109" cy="509090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FA3B6B53-7676-4A9E-B949-F892FDEC92A4}"/>
              </a:ext>
            </a:extLst>
          </p:cNvPr>
          <p:cNvCxnSpPr>
            <a:cxnSpLocks/>
            <a:stCxn id="57" idx="0"/>
            <a:endCxn id="103" idx="2"/>
          </p:cNvCxnSpPr>
          <p:nvPr/>
        </p:nvCxnSpPr>
        <p:spPr>
          <a:xfrm rot="5400000" flipH="1" flipV="1">
            <a:off x="2159052" y="3343678"/>
            <a:ext cx="1519770" cy="162616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BB0EF6BC-B900-4DE9-AF87-2C214910A023}"/>
              </a:ext>
            </a:extLst>
          </p:cNvPr>
          <p:cNvSpPr/>
          <p:nvPr/>
        </p:nvSpPr>
        <p:spPr>
          <a:xfrm>
            <a:off x="2066169" y="4121732"/>
            <a:ext cx="1040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6D5A66F-61A0-4367-924C-95161E1AE1AD}"/>
              </a:ext>
            </a:extLst>
          </p:cNvPr>
          <p:cNvSpPr/>
          <p:nvPr/>
        </p:nvSpPr>
        <p:spPr>
          <a:xfrm>
            <a:off x="4029579" y="3793114"/>
            <a:ext cx="500318" cy="217241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s11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E817A9BE-B93A-4CCB-BE77-3834D90092A2}"/>
              </a:ext>
            </a:extLst>
          </p:cNvPr>
          <p:cNvSpPr/>
          <p:nvPr/>
        </p:nvSpPr>
        <p:spPr>
          <a:xfrm>
            <a:off x="3834670" y="4325615"/>
            <a:ext cx="711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80729E0-5A5C-4FD1-BAC0-C067BD2BC364}"/>
              </a:ext>
            </a:extLst>
          </p:cNvPr>
          <p:cNvSpPr/>
          <p:nvPr/>
        </p:nvSpPr>
        <p:spPr>
          <a:xfrm>
            <a:off x="3214732" y="5357464"/>
            <a:ext cx="95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3C37E05-716C-48C3-AB8C-3755F197D81E}"/>
              </a:ext>
            </a:extLst>
          </p:cNvPr>
          <p:cNvSpPr/>
          <p:nvPr/>
        </p:nvSpPr>
        <p:spPr>
          <a:xfrm>
            <a:off x="2219736" y="2907113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s3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5E2CF2C7-E7D4-4C4A-8B4F-9A740304637C}"/>
              </a:ext>
            </a:extLst>
          </p:cNvPr>
          <p:cNvCxnSpPr>
            <a:cxnSpLocks/>
            <a:stCxn id="101" idx="0"/>
            <a:endCxn id="102" idx="1"/>
          </p:cNvCxnSpPr>
          <p:nvPr/>
        </p:nvCxnSpPr>
        <p:spPr>
          <a:xfrm rot="5400000" flipH="1" flipV="1">
            <a:off x="1393900" y="2363837"/>
            <a:ext cx="79886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34FC6FBE-9584-4BC2-AD96-C524F6DC4B8C}"/>
              </a:ext>
            </a:extLst>
          </p:cNvPr>
          <p:cNvCxnSpPr>
            <a:cxnSpLocks/>
            <a:stCxn id="102" idx="3"/>
            <a:endCxn id="103" idx="0"/>
          </p:cNvCxnSpPr>
          <p:nvPr/>
        </p:nvCxnSpPr>
        <p:spPr>
          <a:xfrm>
            <a:off x="2761721" y="2390811"/>
            <a:ext cx="970299" cy="79886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7AB51E69-613E-4CF8-9901-AE2CEB85A830}"/>
              </a:ext>
            </a:extLst>
          </p:cNvPr>
          <p:cNvSpPr/>
          <p:nvPr/>
        </p:nvSpPr>
        <p:spPr>
          <a:xfrm>
            <a:off x="1440738" y="2352017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&gt;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AA868DC-598B-49D8-977B-148ADB397703}"/>
              </a:ext>
            </a:extLst>
          </p:cNvPr>
          <p:cNvSpPr/>
          <p:nvPr/>
        </p:nvSpPr>
        <p:spPr>
          <a:xfrm>
            <a:off x="2837586" y="2352633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ED24B2E-4EE6-4D48-9293-8B23F97C4AF6}"/>
              </a:ext>
            </a:extLst>
          </p:cNvPr>
          <p:cNvSpPr/>
          <p:nvPr/>
        </p:nvSpPr>
        <p:spPr>
          <a:xfrm>
            <a:off x="2219736" y="198980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s6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B8FF61A2-FD24-47AB-9F46-1D997A099AEA}"/>
              </a:ext>
            </a:extLst>
          </p:cNvPr>
          <p:cNvSpPr/>
          <p:nvPr/>
        </p:nvSpPr>
        <p:spPr>
          <a:xfrm>
            <a:off x="1440738" y="2050548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&lt;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E530F96-F510-4EED-8A6C-13AE8EF4F7F0}"/>
              </a:ext>
            </a:extLst>
          </p:cNvPr>
          <p:cNvSpPr/>
          <p:nvPr/>
        </p:nvSpPr>
        <p:spPr>
          <a:xfrm>
            <a:off x="2837586" y="2051010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2337975B-B09A-4FE4-9FE8-3223C561D9CF}"/>
              </a:ext>
            </a:extLst>
          </p:cNvPr>
          <p:cNvCxnSpPr>
            <a:cxnSpLocks/>
            <a:stCxn id="101" idx="0"/>
            <a:endCxn id="138" idx="1"/>
          </p:cNvCxnSpPr>
          <p:nvPr/>
        </p:nvCxnSpPr>
        <p:spPr>
          <a:xfrm rot="5400000" flipH="1" flipV="1">
            <a:off x="1241015" y="2210952"/>
            <a:ext cx="110463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89F2EACD-A2C6-4E79-90AD-193CAAB0B3C6}"/>
              </a:ext>
            </a:extLst>
          </p:cNvPr>
          <p:cNvCxnSpPr>
            <a:cxnSpLocks/>
            <a:stCxn id="138" idx="3"/>
            <a:endCxn id="103" idx="0"/>
          </p:cNvCxnSpPr>
          <p:nvPr/>
        </p:nvCxnSpPr>
        <p:spPr>
          <a:xfrm>
            <a:off x="2761721" y="2085041"/>
            <a:ext cx="970299" cy="110463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1776207E-9D0B-4E6D-A61B-9C7B32E85FB2}"/>
              </a:ext>
            </a:extLst>
          </p:cNvPr>
          <p:cNvSpPr/>
          <p:nvPr/>
        </p:nvSpPr>
        <p:spPr>
          <a:xfrm>
            <a:off x="2219736" y="168403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s7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2FAE9F4-2E47-4D2D-961A-6FB628AEA838}"/>
              </a:ext>
            </a:extLst>
          </p:cNvPr>
          <p:cNvSpPr/>
          <p:nvPr/>
        </p:nvSpPr>
        <p:spPr>
          <a:xfrm>
            <a:off x="1440738" y="1749079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!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A145E26-680C-43A3-A630-59EDEC90ADA1}"/>
              </a:ext>
            </a:extLst>
          </p:cNvPr>
          <p:cNvSpPr/>
          <p:nvPr/>
        </p:nvSpPr>
        <p:spPr>
          <a:xfrm>
            <a:off x="2837586" y="1749387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79341E5-1D85-4054-8F29-124957E1F11E}"/>
              </a:ext>
            </a:extLst>
          </p:cNvPr>
          <p:cNvCxnSpPr>
            <a:cxnSpLocks/>
            <a:stCxn id="101" idx="0"/>
            <a:endCxn id="143" idx="1"/>
          </p:cNvCxnSpPr>
          <p:nvPr/>
        </p:nvCxnSpPr>
        <p:spPr>
          <a:xfrm rot="5400000" flipH="1" flipV="1">
            <a:off x="1088130" y="2058067"/>
            <a:ext cx="141040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F8A7C4AD-CE86-4C69-A4FF-A6B4B7454126}"/>
              </a:ext>
            </a:extLst>
          </p:cNvPr>
          <p:cNvCxnSpPr>
            <a:cxnSpLocks/>
            <a:stCxn id="143" idx="3"/>
            <a:endCxn id="103" idx="0"/>
          </p:cNvCxnSpPr>
          <p:nvPr/>
        </p:nvCxnSpPr>
        <p:spPr>
          <a:xfrm>
            <a:off x="2761721" y="1779271"/>
            <a:ext cx="970299" cy="141040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AA46ACA4-4837-4B9F-9F10-B069D3BC8946}"/>
              </a:ext>
            </a:extLst>
          </p:cNvPr>
          <p:cNvSpPr/>
          <p:nvPr/>
        </p:nvSpPr>
        <p:spPr>
          <a:xfrm>
            <a:off x="2219736" y="137826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s8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79C7C5A-FDC6-46A4-B9A0-012137908D32}"/>
              </a:ext>
            </a:extLst>
          </p:cNvPr>
          <p:cNvSpPr/>
          <p:nvPr/>
        </p:nvSpPr>
        <p:spPr>
          <a:xfrm>
            <a:off x="1440738" y="1447610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23A5D7D-E141-494D-BC81-835111AB6CA9}"/>
              </a:ext>
            </a:extLst>
          </p:cNvPr>
          <p:cNvSpPr/>
          <p:nvPr/>
        </p:nvSpPr>
        <p:spPr>
          <a:xfrm>
            <a:off x="2837586" y="1447764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F9B0E7A-DA23-438B-B516-3B139660C901}"/>
              </a:ext>
            </a:extLst>
          </p:cNvPr>
          <p:cNvSpPr/>
          <p:nvPr/>
        </p:nvSpPr>
        <p:spPr>
          <a:xfrm>
            <a:off x="2219736" y="107249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s9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7EAE994-B522-49C5-82BD-F3CD22908022}"/>
              </a:ext>
            </a:extLst>
          </p:cNvPr>
          <p:cNvSpPr/>
          <p:nvPr/>
        </p:nvSpPr>
        <p:spPr>
          <a:xfrm>
            <a:off x="1440738" y="1146141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-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28B5C04E-2811-4419-BBF7-8C2C51F7CACD}"/>
              </a:ext>
            </a:extLst>
          </p:cNvPr>
          <p:cNvSpPr/>
          <p:nvPr/>
        </p:nvSpPr>
        <p:spPr>
          <a:xfrm>
            <a:off x="2837586" y="1146141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-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5654E743-B775-44C1-9F01-3C1128B5CD4D}"/>
              </a:ext>
            </a:extLst>
          </p:cNvPr>
          <p:cNvCxnSpPr>
            <a:cxnSpLocks/>
            <a:stCxn id="101" idx="0"/>
            <a:endCxn id="151" idx="1"/>
          </p:cNvCxnSpPr>
          <p:nvPr/>
        </p:nvCxnSpPr>
        <p:spPr>
          <a:xfrm rot="5400000" flipH="1" flipV="1">
            <a:off x="782360" y="1752297"/>
            <a:ext cx="202194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81420BE7-CA22-4F38-A999-5380477C6732}"/>
              </a:ext>
            </a:extLst>
          </p:cNvPr>
          <p:cNvCxnSpPr>
            <a:cxnSpLocks/>
            <a:stCxn id="151" idx="3"/>
            <a:endCxn id="103" idx="0"/>
          </p:cNvCxnSpPr>
          <p:nvPr/>
        </p:nvCxnSpPr>
        <p:spPr>
          <a:xfrm>
            <a:off x="2761721" y="1167731"/>
            <a:ext cx="970299" cy="202194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66AEF5E9-3CFE-44CA-9BDC-E744D5A18A38}"/>
              </a:ext>
            </a:extLst>
          </p:cNvPr>
          <p:cNvCxnSpPr>
            <a:cxnSpLocks/>
            <a:stCxn id="148" idx="3"/>
            <a:endCxn id="103" idx="0"/>
          </p:cNvCxnSpPr>
          <p:nvPr/>
        </p:nvCxnSpPr>
        <p:spPr>
          <a:xfrm>
            <a:off x="2761721" y="1473501"/>
            <a:ext cx="970299" cy="171617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79DFE206-3658-4A3B-9C24-608BC4D61830}"/>
              </a:ext>
            </a:extLst>
          </p:cNvPr>
          <p:cNvCxnSpPr>
            <a:cxnSpLocks/>
            <a:stCxn id="101" idx="0"/>
            <a:endCxn id="148" idx="1"/>
          </p:cNvCxnSpPr>
          <p:nvPr/>
        </p:nvCxnSpPr>
        <p:spPr>
          <a:xfrm rot="5400000" flipH="1" flipV="1">
            <a:off x="935245" y="1905182"/>
            <a:ext cx="171617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2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5F6CC7-9D47-4B75-B91A-ADEA6A55A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87659"/>
              </p:ext>
            </p:extLst>
          </p:nvPr>
        </p:nvGraphicFramePr>
        <p:xfrm>
          <a:off x="390391" y="1390389"/>
          <a:ext cx="11411218" cy="4389120"/>
        </p:xfrm>
        <a:graphic>
          <a:graphicData uri="http://schemas.openxmlformats.org/drawingml/2006/table">
            <a:tbl>
              <a:tblPr/>
              <a:tblGrid>
                <a:gridCol w="438893">
                  <a:extLst>
                    <a:ext uri="{9D8B030D-6E8A-4147-A177-3AD203B41FA5}">
                      <a16:colId xmlns:a16="http://schemas.microsoft.com/office/drawing/2014/main" val="2860258479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15241118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1239387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56909407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33664808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7926340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55667526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460386323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932987759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52332338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70111112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48243572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23230271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156322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3037435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3036168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17386626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20155740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4225851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65393741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516860702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537086607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242615292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205432557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42054904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80273941"/>
                    </a:ext>
                  </a:extLst>
                </a:gridCol>
              </a:tblGrid>
              <a:tr h="250518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00170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928077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322093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30434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749973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789197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167274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653399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330350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3648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80335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00792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46932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41974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430694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15·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34709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226E680-8DDF-4F03-91CF-4D9B0D4EFF87}"/>
              </a:ext>
            </a:extLst>
          </p:cNvPr>
          <p:cNvSpPr/>
          <p:nvPr/>
        </p:nvSpPr>
        <p:spPr>
          <a:xfrm>
            <a:off x="2437869" y="633259"/>
            <a:ext cx="671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191469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>
            <a:extLst>
              <a:ext uri="{FF2B5EF4-FFF2-40B4-BE49-F238E27FC236}">
                <a16:creationId xmlns:a16="http://schemas.microsoft.com/office/drawing/2014/main" id="{075A72D8-94B1-4730-B4CD-ACCAF9B847BA}"/>
              </a:ext>
            </a:extLst>
          </p:cNvPr>
          <p:cNvSpPr/>
          <p:nvPr/>
        </p:nvSpPr>
        <p:spPr>
          <a:xfrm>
            <a:off x="2437869" y="633259"/>
            <a:ext cx="671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graphicFrame>
        <p:nvGraphicFramePr>
          <p:cNvPr id="222" name="表格 131">
            <a:extLst>
              <a:ext uri="{FF2B5EF4-FFF2-40B4-BE49-F238E27FC236}">
                <a16:creationId xmlns:a16="http://schemas.microsoft.com/office/drawing/2014/main" id="{2A444277-9ECC-4580-8070-E4CC7FD4B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58695"/>
              </p:ext>
            </p:extLst>
          </p:nvPr>
        </p:nvGraphicFramePr>
        <p:xfrm>
          <a:off x="125288" y="1470600"/>
          <a:ext cx="11692011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700">
                  <a:extLst>
                    <a:ext uri="{9D8B030D-6E8A-4147-A177-3AD203B41FA5}">
                      <a16:colId xmlns:a16="http://schemas.microsoft.com/office/drawing/2014/main" val="161168846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4172206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02516038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283717967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5099076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35326960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34004218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4870644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408106267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82061664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38979045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909251302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7199046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164777736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8367843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36558536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50460798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0483767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51788249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54844141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28515610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1945786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89242376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893166166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796176788"/>
                    </a:ext>
                  </a:extLst>
                </a:gridCol>
                <a:gridCol w="658879">
                  <a:extLst>
                    <a:ext uri="{9D8B030D-6E8A-4147-A177-3AD203B41FA5}">
                      <a16:colId xmlns:a16="http://schemas.microsoft.com/office/drawing/2014/main" val="1384031243"/>
                    </a:ext>
                  </a:extLst>
                </a:gridCol>
              </a:tblGrid>
              <a:tr h="123399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53090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2348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828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093450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0916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16411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24789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75982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8551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1836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7899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03006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051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56885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COM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134"/>
                  </a:ext>
                </a:extLst>
              </a:tr>
              <a:tr h="164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15·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5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93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5193</Words>
  <Application>Microsoft Office PowerPoint</Application>
  <PresentationFormat>宽屏</PresentationFormat>
  <Paragraphs>3313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97</cp:revision>
  <dcterms:created xsi:type="dcterms:W3CDTF">2020-03-28T02:59:34Z</dcterms:created>
  <dcterms:modified xsi:type="dcterms:W3CDTF">2020-04-03T12:40:58Z</dcterms:modified>
</cp:coreProperties>
</file>