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067F-AE45-4746-8BA5-F0B75593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63655-D7C2-4859-980F-BA9D5C5F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839F6-2D0D-44B6-A99D-7AAD85F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3C89-D0F1-4F27-9FF0-27D3370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9EF2-DC95-4454-8DEE-48E7F1C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A0A8-92FA-43A5-BFA4-5EA8B1AB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23FE2-7054-46C0-894B-57E8CF67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7368-5893-4D39-B3EB-A7FEF47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CE1D3-7A04-453A-8E1C-DE40F04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09EB6-8433-49EF-9B4B-6DD3C066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73369-55EC-4905-9B39-7467841A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968CE-0182-4B14-AFDF-D6801852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F600-0E7B-4E46-91EC-B487F64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BE3F-A13B-42FE-B89F-C2CA9176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35A18-867F-4785-9613-9C96482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409D-4EE0-4942-ADF9-FAF2CD4C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97A92-87F3-46F8-B356-13DEF6C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2083F-9100-4F1C-8863-1A1CDAD6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2D0E-96B9-4313-B9D2-6FEAED2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278B-68DC-483F-8CBF-B0938DE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EEEA-4E56-48E3-89EB-5D6EDB2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349E6-0595-4D24-B5AD-5DCF8DD7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5C25-9A75-4456-A856-D3A6161F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C8295-D6B4-43B4-8539-F11F5A25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107A-9829-406E-8BC1-44E4754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A639-D8B5-4444-B332-44DB80C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EB826-2E42-44B8-9A67-0AE0D3B2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A936A-D4DE-4FAE-AB51-CED4CA67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F64FA-60FF-43CF-A036-340A499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27A4A-AD18-47BF-9226-9460BE3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BF45B-C3DD-4A11-80A3-5D78749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D077-CA31-4433-86EE-683864A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3A88-9C36-4508-9746-50B6A980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8C1B-174D-4577-B650-D2D38EE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B61C0-34FB-420F-AAE3-0F603908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79CE0-81D6-4232-9B40-0D057AF2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BB946-991B-405D-8D1F-14EE2FA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3990BA-6C58-4255-997E-2781B601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DDDB5-862A-49A2-9C29-957BE41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6D21-E480-44B3-A8EF-587B6FF5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95515-2BE0-45D0-81BC-BD12385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82DB2-4BB5-4F78-BA4E-4535AECC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E0582-7D90-49DE-A12B-8EA6F48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FE95-27DE-4EDC-959C-6D70A8D6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13839-D017-4233-8C08-8E5C45BA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1A7CB-AFD7-479E-8179-543373B3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16BFB-1669-4551-B975-F9D193C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791C5-3857-400A-A1BC-149610C1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C86F5-1698-4B04-AA2B-1A8E149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88D2A-AF52-4FAC-AB94-389079BC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6E31C-1F7A-4615-A2EA-AE0AD706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40EB6-7E24-4A4B-AB30-17D86B62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D8F5-3DF5-4ED3-9936-49C101A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C457D-C5FE-45B1-996E-422357E2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0BAD5-A800-416B-9EFA-4E801F3A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94A42-6693-4063-8B51-4BC45A3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1295-31B2-41F7-AB8F-A258962A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8051D-CC1D-48B5-A20B-ECE760A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ABC8-EEC6-4DD4-B970-7EEC8C3D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8E908-B688-4B51-AF69-C2C45509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5C4E-0AD4-4BDB-A7A1-BD44AF09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AA9B-FBAF-4146-A580-441E75315D3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152C-E250-447A-8FEC-CC8AE253C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F8E9-73B7-460E-9D97-E41314C4B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2FCF2-F5ED-4922-86BD-1FE28A41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45918"/>
              </p:ext>
            </p:extLst>
          </p:nvPr>
        </p:nvGraphicFramePr>
        <p:xfrm>
          <a:off x="2032000" y="719665"/>
          <a:ext cx="9177469" cy="42503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067">
                  <a:extLst>
                    <a:ext uri="{9D8B030D-6E8A-4147-A177-3AD203B41FA5}">
                      <a16:colId xmlns:a16="http://schemas.microsoft.com/office/drawing/2014/main" val="3988532405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32968842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08769580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331327728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1311370051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38409532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7219844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1593"/>
                  </a:ext>
                </a:extLst>
              </a:tr>
              <a:tr h="552094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政治（</a:t>
                      </a:r>
                      <a:r>
                        <a:rPr lang="en-US" altLang="zh-CN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少许英语）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03346"/>
                  </a:ext>
                </a:extLst>
              </a:tr>
              <a:tr h="95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85067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3112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当日查缺补漏以及习题（注意不能贪多）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0714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注：进度上不愁，不用进度每一章每一节卡的死死的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7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2</cp:revision>
  <dcterms:created xsi:type="dcterms:W3CDTF">2020-09-16T05:49:35Z</dcterms:created>
  <dcterms:modified xsi:type="dcterms:W3CDTF">2020-09-16T05:54:57Z</dcterms:modified>
</cp:coreProperties>
</file>