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4B81-269D-4990-9BEA-9A0A160C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E1FFEB-AD92-42C7-BA30-F520AA79F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1EB2E-CA33-41BF-9A20-A6C8DE45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0EDA1-DF55-4CBC-B377-C554C280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86DE6-544F-42C2-BBBD-8D65C968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E060-D043-46E1-B1CF-CA2D1CCA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25AB3-306D-4ABF-A9C3-64FA4090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AA55B-ABF9-4913-AEBD-5104988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C9731-B2FA-46CC-8BD8-D771FCA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19357-E74B-4C8D-AAF1-933A965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830AAB-3D73-40D7-9565-AB3E09F17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B6841-8FD3-455C-AED3-F29D6DDFA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5095E-62F3-4E2D-A836-F654CD3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1DBA-EA14-46D9-92AF-A76B02B0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40533-C368-46BD-A8ED-AB82E07E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D600-72EE-490F-AF7E-0DA7CCB1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C3875-E790-41FE-B319-4DB80489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AAD4-1E88-48B8-9E22-8D6FE77C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299D6-2A3E-42E4-B735-D9461C1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3CD54-EFE5-44AF-A6F9-21C896B4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6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8939-E791-44E1-A4F4-A90D9AC0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05361-8CAB-459C-85B6-EB3EC53F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7DDB7-879B-4C50-BB25-D979CFAD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41911-428F-4CBF-B90D-5122CC0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3F07F-E71F-46E1-93F2-0341BB8A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02D62-8202-4509-8E0B-9377B9E2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F9FD0-4F6E-48B0-910E-F2DE7F63F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0FBC5-0C7E-4E24-8BCB-A4622CD4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56F7C-1573-4A09-ABA7-D2B70151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56A56-F443-49B5-B5DC-22E6315A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2AECB-3B31-4C3A-816B-271157DC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5528-6FBF-45A7-AE2B-5D7B612B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FC17C-6435-4A03-BE3F-0D8070A3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19F79-5138-4C5B-97F9-B7358D02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68C37-84B6-4429-B3C2-6DBE1E8BE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D560C-D2A1-4780-B031-EBE3F4E92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7A24F4-7C78-4B04-A6E7-EC9C7CD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4A1B06-2589-4266-B6AA-380A5C7A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4CA59E-905B-4DE7-ACDC-EA834AE3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34B20-173B-4795-BE4E-D67EABB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38FD77-222D-4641-9348-60789A7B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8C31-4EC8-4FEB-9F62-DB696A1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2D0B62-07BD-4253-AFE8-12F82EB0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2D36F0-097D-4355-B84E-03AA6F49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E3156-DBBF-429F-A02C-98D67FF5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1FF58-AFE9-48BB-B85D-947DDE05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D63F-B05B-4BFE-9842-E64B468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54787-9316-4C22-9B55-E00B7548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259E8-008F-4BAB-ACC5-DE6840D02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A498E-3CE2-435A-AE55-5E7D34AB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1EC8C-C1BD-49F8-879B-6D1FED8C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0436A-F4C0-4092-8795-11DC6DCE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D9027-6FF7-4B49-91E8-06115A80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158C4-6AFB-406B-868B-950CA543C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383DD-74EE-4328-9F8E-67F37E22C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67F84-36E4-40EE-B0AA-B3F5B07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68AEF-5F23-44A7-B120-D1AB09CB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138D9-DA83-4069-BACC-650BBD4C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8287CF-CF8B-424B-9AD9-698D36A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CABD7-7558-44B0-8613-123E5ACE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C6B9B-D877-41A9-A9E1-86900F58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D91-5226-428C-9960-7986E2C730AF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42185-C975-4437-81EB-C116401E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D9574-3C99-4C4D-B15C-8EDD11E0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5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7294B8-79E6-4182-9301-C53DF63E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5" y="237564"/>
            <a:ext cx="11824489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14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07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91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F2F72C-C022-4773-9025-7C638AB0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276049"/>
            <a:ext cx="733527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7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72B97143-24A3-4BAF-9A77-F165BBE9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70" y="1014775"/>
            <a:ext cx="9730059" cy="48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53DB27-E100-49F5-B02A-EC3FA627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7" y="959906"/>
            <a:ext cx="8559526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9311E93-F7B3-4F2A-84AF-19CDA5DA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00" y="966002"/>
            <a:ext cx="8955800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5E2E4E-2DF8-48E8-9592-DB9D3A13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8" y="935520"/>
            <a:ext cx="8705843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88D4E9-5FBC-435B-BBD2-BBBFBE6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79" y="1194622"/>
            <a:ext cx="8882642" cy="4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7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B2FA905-298F-4AAD-9EBF-04CCF83B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8" y="155164"/>
            <a:ext cx="8071804" cy="65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873AC7-4AA3-48AD-98F3-6B7B3FF5B00D}"/>
              </a:ext>
            </a:extLst>
          </p:cNvPr>
          <p:cNvSpPr txBox="1"/>
          <p:nvPr/>
        </p:nvSpPr>
        <p:spPr>
          <a:xfrm>
            <a:off x="0" y="0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63D5D-049C-4914-BEFD-5227C046C127}"/>
              </a:ext>
            </a:extLst>
          </p:cNvPr>
          <p:cNvSpPr txBox="1"/>
          <p:nvPr/>
        </p:nvSpPr>
        <p:spPr>
          <a:xfrm>
            <a:off x="582561" y="535858"/>
            <a:ext cx="1136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仿照老师给的参考示例里面的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LL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）文法构建，但是因为造出来的很可能不符合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LL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）文法的要求，所以估计后续还得修改。</a:t>
            </a:r>
          </a:p>
        </p:txBody>
      </p:sp>
    </p:spTree>
    <p:extLst>
      <p:ext uri="{BB962C8B-B14F-4D97-AF65-F5344CB8AC3E}">
        <p14:creationId xmlns:p14="http://schemas.microsoft.com/office/powerpoint/2010/main" val="150538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</Words>
  <Application>Microsoft Office PowerPoint</Application>
  <PresentationFormat>宽屏</PresentationFormat>
  <Paragraphs>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4</cp:revision>
  <dcterms:created xsi:type="dcterms:W3CDTF">2020-04-12T13:34:50Z</dcterms:created>
  <dcterms:modified xsi:type="dcterms:W3CDTF">2020-04-13T12:11:42Z</dcterms:modified>
</cp:coreProperties>
</file>