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CCAD0-03A8-45C1-9048-8208D4289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BDBE5B-32F2-435E-8DA9-085C423A1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BEE4B8-C7AC-4D9B-B7BD-FBF303E6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A1E-0824-41FE-BD08-F735968531F6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3E4B8-04F0-4C83-9790-E23D4283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C52E62-6200-495B-8E3C-B34933FD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79E6-9023-4CF6-9CE9-F20E25164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4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249E9-E5F4-474D-AEB7-6FEE2C0A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E7AF2E-7F15-453B-88B5-6381F173B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08EC2-CB9C-4B8F-8976-ECD3EDE4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A1E-0824-41FE-BD08-F735968531F6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30AB4-E4F6-4B96-8D07-66807451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C68F07-A3E7-47E9-A2FB-B58C0F13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79E6-9023-4CF6-9CE9-F20E25164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20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61FD64-8E75-47B3-8E84-6E4671D56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07D3DD-50B7-44DC-87F3-AC09223F0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70528E-AC80-4F3E-A6D5-5A27A768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A1E-0824-41FE-BD08-F735968531F6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30927-E920-4C0C-A948-BEEEA05B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DA311-73E9-497A-8820-3BB28C06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79E6-9023-4CF6-9CE9-F20E25164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938C0-E5D3-4C74-A14E-DB5FD2AB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1068A0-353D-4217-9109-0A24EDF43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4128F-67CA-4B01-B2BA-1B4E91F0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A1E-0824-41FE-BD08-F735968531F6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EE8116-6003-4C33-A750-A83F212B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6D09C9-921B-4147-8D13-99D2ECF2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79E6-9023-4CF6-9CE9-F20E25164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2D151-37BC-4353-8FED-3C57F82D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F9D8FB-E592-447B-AD23-2104684A7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B43B4-81FD-4971-8CC0-AA108BF8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A1E-0824-41FE-BD08-F735968531F6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3C125-4168-407C-A531-EEEF5DA8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D49520-295B-4A6E-9DBF-46E31BB2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79E6-9023-4CF6-9CE9-F20E25164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07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515F2-E1F4-42BB-8851-21FBB713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B3597-D144-42A1-ABFE-7C57EE481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F08BDF-FBE2-48F6-B171-53E846393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5A148B-1E70-477C-A0A1-FE271CB4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A1E-0824-41FE-BD08-F735968531F6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AFC165-61B5-4B15-8F7F-D149E102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8B731-1482-4121-87AC-0B8480A5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79E6-9023-4CF6-9CE9-F20E25164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87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F964E-91C3-4927-BBA6-C0C2F3A4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2D0F0A-B7BA-47D1-970E-7C7263AB2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188C85-C9A1-415D-83CF-A87F20038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4EA473-8176-4C21-A129-D2657C94E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9E7109-6F27-43CD-9157-69169C90C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BD9B93-F9EB-4B2E-9456-599898B5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A1E-0824-41FE-BD08-F735968531F6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1FF0BF-A30D-4523-BCE6-7409D4B3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7FEA65-799E-40FD-B950-315EC617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79E6-9023-4CF6-9CE9-F20E25164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73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AB04B-FC1C-4002-B84A-78C73784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D5D9F8-E3C0-4483-B72B-93C918D2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A1E-0824-41FE-BD08-F735968531F6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EB55CD-49CB-4080-8DB3-279F920E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CA7D22-8450-43A0-A774-F570DCA6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79E6-9023-4CF6-9CE9-F20E25164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63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E1BE30-07B4-48BC-A73E-4A3931F7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A1E-0824-41FE-BD08-F735968531F6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2A2D8B-4A93-42FE-9A91-D4DB7315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A880B8-667A-4C02-A755-E1035496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79E6-9023-4CF6-9CE9-F20E25164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34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EEB70-60A5-465F-8BC5-4CD53242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69656-C46E-4AC6-BBF2-406144C76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512783-375B-4BE6-A17D-F0CE7276F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A83877-8EFD-4DB2-8593-DF9642E1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A1E-0824-41FE-BD08-F735968531F6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719194-91E5-4CDE-AEB8-44584E22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8A2CA7-7876-4E3C-887B-90579EAC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79E6-9023-4CF6-9CE9-F20E25164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88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D2E2C-2AB3-4A1D-B724-A31547F2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2B2BA2-C099-4037-BCA6-4DDF931E5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9280E1-1824-4D4C-B6CE-48D7D4E54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6BEEBB-D45A-48FA-9BFC-EE959B9E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A1E-0824-41FE-BD08-F735968531F6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693DC8-5A66-46C2-A0A7-3C8D6986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B0093A-40B0-47FE-BB48-3FB19483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79E6-9023-4CF6-9CE9-F20E25164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87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D099A2-45B4-4B81-B70B-5ADF5529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6A5724-8F59-46E8-93A9-66DE2B22C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90AD8-E41C-496C-A0A8-6D69AB536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26A1E-0824-41FE-BD08-F735968531F6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09931-2AD6-4E7F-97FD-89AA3DDFE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DB14B-4E29-49F9-96FE-02000E95B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A79E6-9023-4CF6-9CE9-F20E25164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9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1F19F9-2D53-4ADD-A28F-C31E907CF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05324"/>
              </p:ext>
            </p:extLst>
          </p:nvPr>
        </p:nvGraphicFramePr>
        <p:xfrm>
          <a:off x="294967" y="206477"/>
          <a:ext cx="11405424" cy="6808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613">
                  <a:extLst>
                    <a:ext uri="{9D8B030D-6E8A-4147-A177-3AD203B41FA5}">
                      <a16:colId xmlns:a16="http://schemas.microsoft.com/office/drawing/2014/main" val="288617837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1138208613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1582609469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3170272891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252023347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1981744930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1579825140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2669927930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1601752709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324198633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1750268527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1767302439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975744621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326589105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118122745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2139420085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3745872870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1996142866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211993447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2769008907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134856738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3482632885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371430523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1674800701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609303985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4136485315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2129110556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3406087790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3128022781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715087856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2366155282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3306484253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2541303980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3281875398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2463605782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3485697580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4245224544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325875156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1460698891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1225299155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1506202539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2733759604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4251750252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722417930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2909276224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2669825644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3413638359"/>
                    </a:ext>
                  </a:extLst>
                </a:gridCol>
                <a:gridCol w="237613">
                  <a:extLst>
                    <a:ext uri="{9D8B030D-6E8A-4147-A177-3AD203B41FA5}">
                      <a16:colId xmlns:a16="http://schemas.microsoft.com/office/drawing/2014/main" val="3250577828"/>
                    </a:ext>
                  </a:extLst>
                </a:gridCol>
              </a:tblGrid>
              <a:tr h="51558">
                <a:tc>
                  <a:txBody>
                    <a:bodyPr/>
                    <a:lstStyle/>
                    <a:p>
                      <a:pPr algn="l" fontAlgn="b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return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FALSE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none" strike="noStrike">
                          <a:effectLst/>
                        </a:rPr>
                        <a:t>/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none" strike="noStrike">
                          <a:effectLst/>
                        </a:rPr>
                        <a:t>{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double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none" strike="noStrike">
                          <a:effectLst/>
                        </a:rPr>
                        <a:t>&gt;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else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record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none" strike="noStrike">
                          <a:effectLst/>
                        </a:rPr>
                        <a:t>&gt;=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call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none" strike="noStrike">
                          <a:effectLst/>
                        </a:rPr>
                        <a:t>$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none" strike="noStrike">
                          <a:effectLst/>
                        </a:rPr>
                        <a:t>&lt;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none" strike="noStrike">
                          <a:effectLst/>
                        </a:rPr>
                        <a:t>%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none" strike="noStrike">
                          <a:effectLst/>
                        </a:rPr>
                        <a:t>&amp;&amp;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none" strike="noStrike">
                          <a:effectLst/>
                        </a:rPr>
                        <a:t>--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boolean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int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while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none" strike="noStrike">
                          <a:effectLst/>
                        </a:rPr>
                        <a:t>=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none" strike="noStrike">
                          <a:effectLst/>
                        </a:rPr>
                        <a:t>&lt;=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if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none" strike="noStrike">
                          <a:effectLst/>
                        </a:rPr>
                        <a:t>&amp;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none" strike="noStrike">
                          <a:effectLst/>
                        </a:rPr>
                        <a:t>^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proc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none" strike="noStrike">
                          <a:effectLst/>
                        </a:rPr>
                        <a:t>!=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none" strike="noStrike">
                          <a:effectLst/>
                        </a:rPr>
                        <a:t>)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none" strike="noStrike">
                          <a:effectLst/>
                        </a:rPr>
                        <a:t>;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none" strike="noStrike">
                          <a:effectLst/>
                        </a:rPr>
                        <a:t>]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none" strike="noStrike">
                          <a:effectLst/>
                        </a:rPr>
                        <a:t>(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number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none" strike="noStrike">
                          <a:effectLst/>
                        </a:rPr>
                        <a:t>++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none" strike="noStrike">
                          <a:effectLst/>
                        </a:rPr>
                        <a:t>+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none" strike="noStrike">
                          <a:effectLst/>
                        </a:rPr>
                        <a:t>,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do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none" strike="noStrike">
                          <a:effectLst/>
                        </a:rPr>
                        <a:t>!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none" strike="noStrike">
                          <a:effectLst/>
                        </a:rPr>
                        <a:t>-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none" strike="noStrike">
                          <a:effectLst/>
                        </a:rPr>
                        <a:t>*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none" strike="noStrike">
                          <a:effectLst/>
                        </a:rPr>
                        <a:t>}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then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none" strike="noStrike">
                          <a:effectLst/>
                        </a:rPr>
                        <a:t>==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none" strike="noStrike">
                          <a:effectLst/>
                        </a:rPr>
                        <a:t>[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none" strike="noStrike">
                          <a:effectLst/>
                        </a:rPr>
                        <a:t>\|\|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none" strike="noStrike">
                          <a:effectLst/>
                        </a:rPr>
                        <a:t>~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none" strike="noStrike">
                          <a:effectLst/>
                        </a:rPr>
                        <a:t>\|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none" strike="noStrike">
                          <a:effectLst/>
                        </a:rPr>
                        <a:t>-&gt;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b"/>
                </a:tc>
                <a:extLst>
                  <a:ext uri="{0D108BD9-81ED-4DB2-BD59-A6C34878D82A}">
                    <a16:rowId xmlns:a16="http://schemas.microsoft.com/office/drawing/2014/main" val="97232432"/>
                  </a:ext>
                </a:extLst>
              </a:tr>
              <a:tr h="3609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ARRAY_SUFFIX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ARRAY_SUFFIX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ARRAY_SUFFIX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ARRAY_SUFFIX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null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ARRAY_SUFFIX -&gt; empty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ARRAY_SUFFIX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ARRAY_SUFFIX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ARRAY_SUFFIX -&gt; empty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ARRAY_SUFFIX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ARRAY_SUFFIX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ARRAY_SUFFIX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ARRAY_SUFFIX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ARRAY_SUFFIX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ARRAY_SUFFIX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ARRAY_SUFFIX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ARRAY_SUFFIX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ARRAY_SUFFIX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ARRAY_SUFFIX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ARRAY_SUFFIX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ARRAY_SUFFIX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ARRAY_SUFFIX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ARRAY_SUFFIX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ARRAY_SUFFIX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ARRAY_SUFFIX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ARRAY_SUFFIX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ARRAY_SUFFIX -&gt; [ EXPRESSION ] ARRAY_SUFFIX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ARRAY_SUFFIX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ARRAY_SUFFIX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extLst>
                  <a:ext uri="{0D108BD9-81ED-4DB2-BD59-A6C34878D82A}">
                    <a16:rowId xmlns:a16="http://schemas.microsoft.com/office/drawing/2014/main" val="1303733456"/>
                  </a:ext>
                </a:extLst>
              </a:tr>
              <a:tr h="4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ASSIGNMENT_1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ASSIGNMENT_1 -&gt; = EXPRESSION ;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ASSIGNMENT_1 -&gt; [ EXPRESSION ] ARRAY_SUFFIX = EXPRESSION ;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extLst>
                  <a:ext uri="{0D108BD9-81ED-4DB2-BD59-A6C34878D82A}">
                    <a16:rowId xmlns:a16="http://schemas.microsoft.com/office/drawing/2014/main" val="2671373332"/>
                  </a:ext>
                </a:extLst>
              </a:tr>
              <a:tr h="3093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CONDITION_1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400" u="none" strike="noStrike">
                          <a:effectLst/>
                        </a:rPr>
                        <a:t>CONDITION_1 -&gt; LOGIC_OP_DUAL CONDITION</a:t>
                      </a:r>
                      <a:endParaRPr lang="fr-FR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400" u="none" strike="noStrike">
                          <a:effectLst/>
                        </a:rPr>
                        <a:t>CONDITION_1 -&gt; LOGIC_OP_DUAL CONDITION</a:t>
                      </a:r>
                      <a:endParaRPr lang="fr-FR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400" u="none" strike="noStrike">
                          <a:effectLst/>
                        </a:rPr>
                        <a:t>CONDITION_1 -&gt; LOGIC_OP_DUAL CONDITION</a:t>
                      </a:r>
                      <a:endParaRPr lang="fr-FR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CONDITION_1 -&gt;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CONDITION_1 -&gt;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CONDITION_1 -&gt;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400" u="none" strike="noStrike">
                          <a:effectLst/>
                        </a:rPr>
                        <a:t>CONDITION_1 -&gt; LOGIC_OP_DUAL CONDITION</a:t>
                      </a:r>
                      <a:endParaRPr lang="fr-FR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400" u="none" strike="noStrike">
                          <a:effectLst/>
                        </a:rPr>
                        <a:t>CONDITION_1 -&gt; LOGIC_OP_DUAL CONDITION</a:t>
                      </a:r>
                      <a:endParaRPr lang="fr-FR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extLst>
                  <a:ext uri="{0D108BD9-81ED-4DB2-BD59-A6C34878D82A}">
                    <a16:rowId xmlns:a16="http://schemas.microsoft.com/office/drawing/2014/main" val="3898479306"/>
                  </a:ext>
                </a:extLst>
              </a:tr>
              <a:tr h="1546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LOGIC_OP_DUAL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LOGIC_OP_DUAL -&gt; &amp;&amp;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LOGIC_OP_DUAL -&gt; &amp;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LOGIC_OP_DUAL -&gt; ^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LOGIC_OP_DUAL -&gt; \|\|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LOGIC_OP_DUAL -&gt; \|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extLst>
                  <a:ext uri="{0D108BD9-81ED-4DB2-BD59-A6C34878D82A}">
                    <a16:rowId xmlns:a16="http://schemas.microsoft.com/office/drawing/2014/main" val="3302514760"/>
                  </a:ext>
                </a:extLst>
              </a:tr>
              <a:tr h="3093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EXPRESSION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EXPRESSION -&gt; id ARRAY_SUFFIX EXPRESSION_1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EXPRESSION -&gt; ( EXPRESSION ) EXPRESSION_1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EXPRESSION -&gt; number EXPRESSION_1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extLst>
                  <a:ext uri="{0D108BD9-81ED-4DB2-BD59-A6C34878D82A}">
                    <a16:rowId xmlns:a16="http://schemas.microsoft.com/office/drawing/2014/main" val="3701662674"/>
                  </a:ext>
                </a:extLst>
              </a:tr>
              <a:tr h="2062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ELIST_1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ELIST_1 -&gt;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ELIST_1 -&gt; , EXPRESSION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extLst>
                  <a:ext uri="{0D108BD9-81ED-4DB2-BD59-A6C34878D82A}">
                    <a16:rowId xmlns:a16="http://schemas.microsoft.com/office/drawing/2014/main" val="1939774768"/>
                  </a:ext>
                </a:extLst>
              </a:tr>
              <a:tr h="2577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CONTROL_0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CONTROL_0 -&gt;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CONTROL_0 -&gt;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CONTROL_0 -&gt; else { PROGRAM }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CONTROL_0 -&gt;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CONTROL_0 -&gt;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CONTROL_0 -&gt;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CONTROL_0 -&gt;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CONTROL_0 -&gt;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CONTROL_0 -&gt;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CONTROL_0 -&gt;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CONTROL_0 -&gt;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CONTROL_0 -&gt;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CONTROL_0 -&gt;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extLst>
                  <a:ext uri="{0D108BD9-81ED-4DB2-BD59-A6C34878D82A}">
                    <a16:rowId xmlns:a16="http://schemas.microsoft.com/office/drawing/2014/main" val="4016121424"/>
                  </a:ext>
                </a:extLst>
              </a:tr>
              <a:tr h="4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CONDITION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CONDITION -&gt; false CONDITION_1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400" u="none" strike="noStrike" dirty="0">
                          <a:effectLst/>
                        </a:rPr>
                        <a:t>CONDITION -&gt; EXPRESSION RELOP EXPRESSION CONDITION_1</a:t>
                      </a:r>
                      <a:endParaRPr lang="fr-FR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400" u="none" strike="noStrike">
                          <a:effectLst/>
                        </a:rPr>
                        <a:t>CONDITION -&gt; EXPRESSION RELOP EXPRESSION CONDITION_1</a:t>
                      </a:r>
                      <a:endParaRPr lang="fr-FR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400" u="none" strike="noStrike">
                          <a:effectLst/>
                        </a:rPr>
                        <a:t>CONDITION -&gt; EXPRESSION RELOP EXPRESSION CONDITION_1</a:t>
                      </a:r>
                      <a:endParaRPr lang="fr-FR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CONDITION -&gt; true CONDITION_1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CONDITION -&gt; LOGIC_OP_SING_PREFIX CONDITION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CONDITION -&gt; LOGIC_OP_SING_PREFIX CONDITION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extLst>
                  <a:ext uri="{0D108BD9-81ED-4DB2-BD59-A6C34878D82A}">
                    <a16:rowId xmlns:a16="http://schemas.microsoft.com/office/drawing/2014/main" val="2296164002"/>
                  </a:ext>
                </a:extLst>
              </a:tr>
              <a:tr h="1031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RELOP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RELOP -&gt; &gt;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RELOP -&gt; &gt;=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RELOP -&gt; &lt;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RELOP -&gt; &lt;=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RELOP -&gt; !=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RELOP -&gt; ==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extLst>
                  <a:ext uri="{0D108BD9-81ED-4DB2-BD59-A6C34878D82A}">
                    <a16:rowId xmlns:a16="http://schemas.microsoft.com/office/drawing/2014/main" val="198965574"/>
                  </a:ext>
                </a:extLst>
              </a:tr>
              <a:tr h="2577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PROCEDURE_CALL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PROCEDURE_CALL -&gt; call id ( ELIST ) ;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extLst>
                  <a:ext uri="{0D108BD9-81ED-4DB2-BD59-A6C34878D82A}">
                    <a16:rowId xmlns:a16="http://schemas.microsoft.com/office/drawing/2014/main" val="3272282418"/>
                  </a:ext>
                </a:extLst>
              </a:tr>
              <a:tr h="2577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ASSIGNMENT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ASSIGNMENT -&gt; return EXPRESSION ;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ASSIGNMENT -&gt; id ASSIGNMENT_1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extLst>
                  <a:ext uri="{0D108BD9-81ED-4DB2-BD59-A6C34878D82A}">
                    <a16:rowId xmlns:a16="http://schemas.microsoft.com/office/drawing/2014/main" val="1896055099"/>
                  </a:ext>
                </a:extLst>
              </a:tr>
              <a:tr h="4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CONTROL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CONTROL -&gt; while CONDITION do { PROGRAM } ;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CONTROL -&gt; if CONDITION then { PROGRAM } CONTROL_0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null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extLst>
                  <a:ext uri="{0D108BD9-81ED-4DB2-BD59-A6C34878D82A}">
                    <a16:rowId xmlns:a16="http://schemas.microsoft.com/office/drawing/2014/main" val="1121289898"/>
                  </a:ext>
                </a:extLst>
              </a:tr>
              <a:tr h="3609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PROGRAM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PROGRAM -&gt; ASSIGNMENT PROGRAM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PROGRAM -&gt; DEFINE PROGRAM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PROGRAM -&gt; DEFINE PROGRAM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PROGRAM -&gt; PROCEDURE_CALL PROGRAM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PROGRAM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PROGRAM -&gt; DEFINE PROGRAM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PROGRAM -&gt; DEFINE PROGRAM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PROGRAM -&gt; CONTROL PROGRAM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PROGRAM -&gt; CONTROL PROGRAM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PROGRAM -&gt; DEFINE PROGRAM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PROGRAM -&gt; ASSIGNMENT PROGRAM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PROGRAM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extLst>
                  <a:ext uri="{0D108BD9-81ED-4DB2-BD59-A6C34878D82A}">
                    <a16:rowId xmlns:a16="http://schemas.microsoft.com/office/drawing/2014/main" val="1373277216"/>
                  </a:ext>
                </a:extLst>
              </a:tr>
              <a:tr h="2062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ELIST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ELIST -&gt; EXPRESSION ELIST_1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ELIST -&gt; EXPRESSION ELIST_1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ELIST -&gt; EXPRESSION ELIST_1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extLst>
                  <a:ext uri="{0D108BD9-81ED-4DB2-BD59-A6C34878D82A}">
                    <a16:rowId xmlns:a16="http://schemas.microsoft.com/office/drawing/2014/main" val="2689733999"/>
                  </a:ext>
                </a:extLst>
              </a:tr>
              <a:tr h="1546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SINGLE_TYPE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SINGLE_TYPE -&gt; double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SINGLE_TYPE -&gt; boolean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SINGLE_TYPE -&gt; int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extLst>
                  <a:ext uri="{0D108BD9-81ED-4DB2-BD59-A6C34878D82A}">
                    <a16:rowId xmlns:a16="http://schemas.microsoft.com/office/drawing/2014/main" val="514789414"/>
                  </a:ext>
                </a:extLst>
              </a:tr>
              <a:tr h="2062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ARITHMETIC_OP_DUAL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ARITHMETIC_OP_DUAL -&gt; /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ARITHMETIC_OP_DUAL -&gt; %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ARITHMETIC_OP_DUAL -&gt; +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ARITHMETIC_OP_DUAL -&gt; -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ARITHMETIC_OP_DUAL -&gt; *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extLst>
                  <a:ext uri="{0D108BD9-81ED-4DB2-BD59-A6C34878D82A}">
                    <a16:rowId xmlns:a16="http://schemas.microsoft.com/office/drawing/2014/main" val="2250764300"/>
                  </a:ext>
                </a:extLst>
              </a:tr>
              <a:tr h="3609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DEFINE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DEFINE -&gt; DATATYPE id ;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DEFINE -&gt; record id { PROGRAM } ;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DEFINE -&gt; DATATYPE id ;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DEFINE -&gt; DATATYPE id ;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DEFINE -&gt; proc DATATYPE id ( ELIST ) { PROGRAM }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extLst>
                  <a:ext uri="{0D108BD9-81ED-4DB2-BD59-A6C34878D82A}">
                    <a16:rowId xmlns:a16="http://schemas.microsoft.com/office/drawing/2014/main" val="3694014467"/>
                  </a:ext>
                </a:extLst>
              </a:tr>
              <a:tr h="3093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DATATYPE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DATATYPE -&gt; SINGLE_TYPE ARRAY_SUFFIX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DATATYPE -&gt; SINGLE_TYPE ARRAY_SUFFIX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DATATYPE -&gt; SINGLE_TYPE ARRAY_SUFFIX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extLst>
                  <a:ext uri="{0D108BD9-81ED-4DB2-BD59-A6C34878D82A}">
                    <a16:rowId xmlns:a16="http://schemas.microsoft.com/office/drawing/2014/main" val="2683165448"/>
                  </a:ext>
                </a:extLst>
              </a:tr>
              <a:tr h="2577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ARITHMETIC_OP_SING_SUFFIX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ARITHMETIC_OP_SING_SUFFIX -&gt; --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ARITHMETIC_OP_SING_SUFFIX -&gt; ++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extLst>
                  <a:ext uri="{0D108BD9-81ED-4DB2-BD59-A6C34878D82A}">
                    <a16:rowId xmlns:a16="http://schemas.microsoft.com/office/drawing/2014/main" val="2471966285"/>
                  </a:ext>
                </a:extLst>
              </a:tr>
              <a:tr h="2062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LOGIC_OP_SING_PREFIX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synch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LOGIC_OP_SING_PREFIX -&gt; !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LOGIC_OP_SING_PREFIX -&gt; ~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extLst>
                  <a:ext uri="{0D108BD9-81ED-4DB2-BD59-A6C34878D82A}">
                    <a16:rowId xmlns:a16="http://schemas.microsoft.com/office/drawing/2014/main" val="4260038023"/>
                  </a:ext>
                </a:extLst>
              </a:tr>
              <a:tr h="4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EXPRESSION_1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EXPRESSION_1 -&gt; ARITHMETIC_OP_DUAL EXPRESSION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EXPRESSION_1 -&gt;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EXPRESSION_1 -&gt;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EXPRESSION_1 -&gt;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EXPRESSION_1 -&gt; ARITHMETIC_OP_DUAL EXPRESSION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EXPRESSION_1 -&gt;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EXPRESSION_1 -&gt; ARITHMETIC_OP_SING_SUFFIX EXPRESSION_1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EXPRESSION_1 -&gt;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EXPRESSION_1 -&gt;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EXPRESSION_1 -&gt;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EXPRESSION_1 -&gt;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EXPRESSION_1 -&gt;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EXPRESSION_1 -&gt;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EXPRESSION_1 -&gt;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EXPRESSION_1 -&gt; ARITHMETIC_OP_SING_SUFFIX EXPRESSION_1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EXPRESSION_1 -&gt; ARITHMETIC_OP_DUAL EXPRESSION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EXPRESSION_1 -&gt;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EXPRESSION_1 -&gt;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EXPRESSION_1 -&gt; ARITHMETIC_OP_DUAL EXPRESSION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EXPRESSION_1 -&gt; ARITHMETIC_OP_DUAL EXPRESSION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EXPRESSION_1 -&gt;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EXPRESSION_1 -&gt;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EXPRESSION_1 -&gt;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null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EXPRESSION_1 -&gt; empty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null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90" marR="1590" marT="1590" marB="0" anchor="ctr"/>
                </a:tc>
                <a:extLst>
                  <a:ext uri="{0D108BD9-81ED-4DB2-BD59-A6C34878D82A}">
                    <a16:rowId xmlns:a16="http://schemas.microsoft.com/office/drawing/2014/main" val="2030008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35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1804</Words>
  <Application>Microsoft Office PowerPoint</Application>
  <PresentationFormat>宽屏</PresentationFormat>
  <Paragraphs>1055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 泓森</dc:creator>
  <cp:lastModifiedBy>丁 泓森</cp:lastModifiedBy>
  <cp:revision>2</cp:revision>
  <dcterms:created xsi:type="dcterms:W3CDTF">2020-04-18T10:50:04Z</dcterms:created>
  <dcterms:modified xsi:type="dcterms:W3CDTF">2020-04-18T11:02:08Z</dcterms:modified>
</cp:coreProperties>
</file>