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56" r:id="rId4"/>
    <p:sldId id="264" r:id="rId5"/>
    <p:sldId id="262" r:id="rId6"/>
    <p:sldId id="268" r:id="rId7"/>
    <p:sldId id="266" r:id="rId8"/>
    <p:sldId id="272" r:id="rId9"/>
    <p:sldId id="269" r:id="rId10"/>
    <p:sldId id="276" r:id="rId11"/>
    <p:sldId id="265" r:id="rId12"/>
    <p:sldId id="271" r:id="rId13"/>
    <p:sldId id="257" r:id="rId14"/>
    <p:sldId id="273" r:id="rId15"/>
    <p:sldId id="267" r:id="rId16"/>
    <p:sldId id="274" r:id="rId17"/>
    <p:sldId id="258" r:id="rId18"/>
    <p:sldId id="259" r:id="rId19"/>
    <p:sldId id="275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" autoAdjust="0"/>
    <p:restoredTop sz="96525" autoAdjust="0"/>
  </p:normalViewPr>
  <p:slideViewPr>
    <p:cSldViewPr snapToGrid="0">
      <p:cViewPr varScale="1">
        <p:scale>
          <a:sx n="55" d="100"/>
          <a:sy n="55" d="100"/>
        </p:scale>
        <p:origin x="11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87C4-01BD-45EA-84A3-502F8F12EA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0A64-5559-497E-BA7D-7A5C0468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40A64-5559-497E-BA7D-7A5C0468C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3481-4A1A-4A73-B9B4-75D30DB6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2CAFA-3409-4025-B663-8209634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12BC3-501D-442D-BF8D-FE936E3C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DDDF8-B87D-4187-B616-B573D24B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959A-90B3-4FB2-BAC4-60E9495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3556-7729-4C58-8695-A391CB48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741B6-920B-4988-8BE1-519A0AF2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3B81-0D45-4D1E-BA07-DCD1BC2D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D76BC-20C3-479F-A5B1-5F33FB4B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3938-854B-4873-A320-94DBAD20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7AA25-C0FB-4B5A-9D60-A0C1449C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99CBF-8C7F-405C-A8E5-3CD0BAA7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7908-19D5-46DE-ACCA-925F913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FA3A-8264-464F-8135-7FDF21B6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B3DD0-2149-4C8C-ABF5-6262A0DB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C6C7-6F18-4A23-9DD9-980CA90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32708-7373-4B43-9184-47AECFF1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F615-FFE5-4885-BC36-3FD773A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853E-DAF2-4ECB-AC87-C719C41B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12F-9610-41F5-B809-5D68C4B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3842-35AA-4132-BC79-474EE04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49DAC-5770-45DD-BD43-B56E518C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961A-B6E5-4C10-9E4A-4E4D9F2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12390-972E-4C34-9AEB-BF02C94B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CAC6-12CE-404F-90D9-08A2CC2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597B-DDA6-4D7E-BD5A-9DF5C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A916F-7B54-48EE-A34C-E8F2945D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634F-6F6D-4BA0-BAE6-1DFFD11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CCA5E-D3A1-46DE-9F97-AA530EE5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76BEC-840F-4E4A-AC13-FC33D7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9367E-5930-4243-9D1A-7FEE2D9B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7208-36C2-47E7-AE97-C76A347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ABBF6-379F-4252-B015-1415EA98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D959E-E965-40C9-ADCB-F41AA44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CD53B-0D04-4778-8512-89A18758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B65D2-4E66-4508-A7A0-9B75A71D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CB5A4-93F7-460B-B930-148D31C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473D0-7CE0-4B4C-BA86-DD15CF5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75AF7-4B83-4DFF-A9E7-0EB6536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FBFC-E696-402E-BDA8-381AED4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ABBA9-4594-4AD1-98CE-79CC236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59E23-3602-4D72-86BA-4634AEB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8077E-2705-473C-941A-BB7DF28E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E7A0-9BDF-4A02-9DB0-A446BE4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A11CE-BA70-4789-80E8-F64ED7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A1FC1-EEB9-4632-875D-E8358E4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A16B-7B57-4F97-89CF-703E1433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31ED-76B1-4A89-9BEC-8A24BC0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BDFB1-900C-4937-934B-BD9A24B2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307EC-AE70-4976-A5AA-C6AA9472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7806-E57C-49AA-BE17-49295106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73098-FDA8-4FA4-83FA-9F81A3C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EA30-C651-4908-A1B5-E5708F13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59685-00A3-4A8E-A9E4-28D46FBE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5F461-6939-49FF-8B58-2B987AAF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4972B-D1F2-468A-ADAA-D5F3EF4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299BB-2992-4DB7-9FCC-6FDFE3FE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6E38-3D75-4718-A85C-2FA9A3E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4D494-1E4B-4E58-84B1-17D72F1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36A91-C6F2-414A-AC7B-4A029712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628B9-9FE1-4CC1-970E-A7853FE2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C0C1-6CF8-4B84-B44D-0F6D7C74C5C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078A-A820-48AC-86FB-C8E920CC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9552-C427-4317-B98D-AD38E39B8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C4BC56-7743-4D1B-AFA3-5B0DA994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0"/>
            <a:ext cx="947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转换表（状态扩增）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EB35CA-C334-4E33-88B8-AAE5BE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3780"/>
              </p:ext>
            </p:extLst>
          </p:nvPr>
        </p:nvGraphicFramePr>
        <p:xfrm>
          <a:off x="711200" y="1051933"/>
          <a:ext cx="10390920" cy="56816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363545436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4236653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377077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3823082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0320162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375945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6052541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165735303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58806444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32863208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07062649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53485059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6695950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360728625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797368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536325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1381839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6081293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216971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388816768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21389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044905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05343260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71752715"/>
                    </a:ext>
                  </a:extLst>
                </a:gridCol>
              </a:tblGrid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else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5554551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0270238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317197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3705113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966270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270468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36840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 dirty="0"/>
                        <a:t>！</a:t>
                      </a:r>
                      <a:endParaRPr lang="zh-CN" altLang="en-US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6157082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84541153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9109952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4145901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044518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450213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7737990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6422403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76476340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2823380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17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1572142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4650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3514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86265909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6347949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54788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81335250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1802406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8617662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;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72581641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99090883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26932018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54597259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26741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40388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42583245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6464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0276795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35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^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902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51627"/>
              </p:ext>
            </p:extLst>
          </p:nvPr>
        </p:nvGraphicFramePr>
        <p:xfrm>
          <a:off x="888903" y="3846459"/>
          <a:ext cx="110635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564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30A193-BB1E-4260-A901-84C6FD700411}"/>
              </a:ext>
            </a:extLst>
          </p:cNvPr>
          <p:cNvSpPr/>
          <p:nvPr/>
        </p:nvSpPr>
        <p:spPr>
          <a:xfrm>
            <a:off x="3661877" y="3329589"/>
            <a:ext cx="3677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21879AE-8030-4286-B5AF-F15471B2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4625"/>
              </p:ext>
            </p:extLst>
          </p:nvPr>
        </p:nvGraphicFramePr>
        <p:xfrm>
          <a:off x="888903" y="5286330"/>
          <a:ext cx="79021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87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5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537143" y="387374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6889"/>
              </p:ext>
            </p:extLst>
          </p:nvPr>
        </p:nvGraphicFramePr>
        <p:xfrm>
          <a:off x="841978" y="3783377"/>
          <a:ext cx="10363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477290974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IDN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D24C5C-D942-4B8F-86F2-3A79C842C049}"/>
              </a:ext>
            </a:extLst>
          </p:cNvPr>
          <p:cNvSpPr/>
          <p:nvPr/>
        </p:nvSpPr>
        <p:spPr>
          <a:xfrm>
            <a:off x="3661877" y="3329589"/>
            <a:ext cx="405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0909F6-504B-4D22-8A28-9D0D0ED6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7921"/>
              </p:ext>
            </p:extLst>
          </p:nvPr>
        </p:nvGraphicFramePr>
        <p:xfrm>
          <a:off x="841978" y="5302008"/>
          <a:ext cx="6979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7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  <a:endParaRPr lang="zh-CN" altLang="en-US"/>
          </a:p>
        </p:txBody>
      </p:sp>
      <p:graphicFrame>
        <p:nvGraphicFramePr>
          <p:cNvPr id="40" name="表格 3">
            <a:extLst>
              <a:ext uri="{FF2B5EF4-FFF2-40B4-BE49-F238E27FC236}">
                <a16:creationId xmlns:a16="http://schemas.microsoft.com/office/drawing/2014/main" id="{0240A78A-9022-4397-9CD5-15EC1D083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49097"/>
              </p:ext>
            </p:extLst>
          </p:nvPr>
        </p:nvGraphicFramePr>
        <p:xfrm>
          <a:off x="2030167" y="3468223"/>
          <a:ext cx="412198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99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32198148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'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\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n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t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else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6709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939C75B2-F11D-4E87-BD58-FCDF9C550235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6B56C52-C205-4BD3-BAD7-4CB180A9E76D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9A3D28-8CAC-40B4-B9B1-CA98318DB117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5FB0DE-C038-4F40-B709-4E3A59B15973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8C75B32-2991-4CF8-A50E-BB2D2A141DF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2DFB379-5C81-4447-9054-7D68C947062E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61D2AE-BE96-486A-A5D5-5C77948C6375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4CAEE2-09E4-474E-9CFC-94C05D8DB89D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else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084D36A-CA9F-4E91-9C89-67E8E7A90BE1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B2F910-681E-42F5-8A55-2C7BB9DBEA99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4D6C99-978A-4E75-BDC8-1E374EEB48D1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0A5754A-CAFF-4F30-9861-C83B68B0F702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71BCAB1-BAE0-422D-82C2-9EDAA0F56A66}"/>
              </a:ext>
            </a:extLst>
          </p:cNvPr>
          <p:cNvSpPr/>
          <p:nvPr/>
        </p:nvSpPr>
        <p:spPr>
          <a:xfrm>
            <a:off x="4368848" y="2005961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1557970-1145-4956-AB10-452FF30FA9BF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2634359" y="1273993"/>
            <a:ext cx="1734489" cy="9384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C35C291-3177-4B41-9D1C-12B06740F7AE}"/>
              </a:ext>
            </a:extLst>
          </p:cNvPr>
          <p:cNvSpPr/>
          <p:nvPr/>
        </p:nvSpPr>
        <p:spPr>
          <a:xfrm>
            <a:off x="2855653" y="1778348"/>
            <a:ext cx="115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174E34D-CC56-4367-BFF1-321B0AAD0953}"/>
              </a:ext>
            </a:extLst>
          </p:cNvPr>
          <p:cNvCxnSpPr>
            <a:cxnSpLocks/>
            <a:stCxn id="53" idx="0"/>
            <a:endCxn id="47" idx="2"/>
          </p:cNvCxnSpPr>
          <p:nvPr/>
        </p:nvCxnSpPr>
        <p:spPr>
          <a:xfrm flipV="1">
            <a:off x="4730181" y="1478872"/>
            <a:ext cx="0" cy="52708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F69D2DE-3E54-4681-997A-DB218EB2FFE4}"/>
              </a:ext>
            </a:extLst>
          </p:cNvPr>
          <p:cNvSpPr/>
          <p:nvPr/>
        </p:nvSpPr>
        <p:spPr>
          <a:xfrm>
            <a:off x="4770286" y="1520070"/>
            <a:ext cx="191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\'|n|t|\\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60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  <a:endParaRPr lang="zh-CN" altLang="en-US"/>
          </a:p>
        </p:txBody>
      </p:sp>
      <p:graphicFrame>
        <p:nvGraphicFramePr>
          <p:cNvPr id="37" name="表格 3">
            <a:extLst>
              <a:ext uri="{FF2B5EF4-FFF2-40B4-BE49-F238E27FC236}">
                <a16:creationId xmlns:a16="http://schemas.microsoft.com/office/drawing/2014/main" id="{DEC722A8-8865-415A-AE79-83745190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94655"/>
              </p:ext>
            </p:extLst>
          </p:nvPr>
        </p:nvGraphicFramePr>
        <p:xfrm>
          <a:off x="2030167" y="3468223"/>
          <a:ext cx="412198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99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32198148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'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\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n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t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else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6709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0B445515-8758-4278-95D5-55B329698740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8C92CD-27D6-496E-BBA1-B5103E889563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207B837-AE8D-45F1-AACE-2D751A21DFDA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190D1E0-E01C-40F9-B817-5FA884154F32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646F54-0F62-4950-AB37-9338FE2F5C14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F0E737B-7E3C-44CD-8057-BEF6FEE3A958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C081796-BC98-49EE-9463-D597034322EE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A67107B-8ACD-49B0-943B-DB4E5D267B4F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else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A0EFC5D-BDCF-4984-84D9-C80F3456CD1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4277111-5D31-4615-B867-6ACE64D67218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1DA659-72BB-42F7-A822-BB855868CF20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0A1ABB-0EFD-4ECA-875A-906609741997}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13C3B5E-B4B3-432C-A7B5-5527B63CECD9}"/>
              </a:ext>
            </a:extLst>
          </p:cNvPr>
          <p:cNvSpPr/>
          <p:nvPr/>
        </p:nvSpPr>
        <p:spPr>
          <a:xfrm>
            <a:off x="4368848" y="2005961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6CCA1F1-688F-4ECC-9996-012A075FCD6E}"/>
              </a:ext>
            </a:extLst>
          </p:cNvPr>
          <p:cNvCxnSpPr>
            <a:cxnSpLocks/>
            <a:stCxn id="63" idx="3"/>
            <a:endCxn id="73" idx="1"/>
          </p:cNvCxnSpPr>
          <p:nvPr/>
        </p:nvCxnSpPr>
        <p:spPr>
          <a:xfrm>
            <a:off x="2634359" y="1273993"/>
            <a:ext cx="1734489" cy="9384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9D461BA-D083-45F5-80F7-0D2986FB3C1E}"/>
              </a:ext>
            </a:extLst>
          </p:cNvPr>
          <p:cNvSpPr/>
          <p:nvPr/>
        </p:nvSpPr>
        <p:spPr>
          <a:xfrm>
            <a:off x="2855653" y="1778348"/>
            <a:ext cx="115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6E8F0F7-D518-448D-83A2-831B69F4B257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 flipV="1">
            <a:off x="4730181" y="1478872"/>
            <a:ext cx="0" cy="52708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6FC9F09-3D81-447E-8744-6FC3AED4AD10}"/>
              </a:ext>
            </a:extLst>
          </p:cNvPr>
          <p:cNvSpPr/>
          <p:nvPr/>
        </p:nvSpPr>
        <p:spPr>
          <a:xfrm>
            <a:off x="4770286" y="1520070"/>
            <a:ext cx="191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\'|n|t|\\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06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4413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2178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02556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28595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F223708C-E7E8-4C70-8486-0BAB981F0282}"/>
              </a:ext>
            </a:extLst>
          </p:cNvPr>
          <p:cNvSpPr/>
          <p:nvPr/>
        </p:nvSpPr>
        <p:spPr>
          <a:xfrm>
            <a:off x="522411" y="44729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D1BE9C8-EF93-4A9D-A10F-CB2B71259762}"/>
              </a:ext>
            </a:extLst>
          </p:cNvPr>
          <p:cNvSpPr/>
          <p:nvPr/>
        </p:nvSpPr>
        <p:spPr>
          <a:xfrm>
            <a:off x="348139" y="349407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识别十进制无符号数的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E7BE461-BE17-4450-9F49-B93ECB32C3FF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1245077" y="4679393"/>
            <a:ext cx="100606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43CDCC64-F66F-4199-85C5-E0146D1A801E}"/>
              </a:ext>
            </a:extLst>
          </p:cNvPr>
          <p:cNvSpPr/>
          <p:nvPr/>
        </p:nvSpPr>
        <p:spPr>
          <a:xfrm>
            <a:off x="2251140" y="4472916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BDF8EC-D345-4B9F-A447-00613ED0C99B}"/>
              </a:ext>
            </a:extLst>
          </p:cNvPr>
          <p:cNvSpPr/>
          <p:nvPr/>
        </p:nvSpPr>
        <p:spPr>
          <a:xfrm>
            <a:off x="1306155" y="4369151"/>
            <a:ext cx="84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9B7483-9FF6-4296-854B-EF66EB11BF9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2973806" y="4679393"/>
            <a:ext cx="1042078" cy="2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98DFA9E7-13A0-473F-A67A-D04D17D83E6B}"/>
              </a:ext>
            </a:extLst>
          </p:cNvPr>
          <p:cNvSpPr/>
          <p:nvPr/>
        </p:nvSpPr>
        <p:spPr>
          <a:xfrm>
            <a:off x="4015884" y="447313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2585861-4AF3-45B7-87C8-FEFFF21D98C4}"/>
              </a:ext>
            </a:extLst>
          </p:cNvPr>
          <p:cNvSpPr/>
          <p:nvPr/>
        </p:nvSpPr>
        <p:spPr>
          <a:xfrm>
            <a:off x="3046584" y="4270686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2482479-820C-4C65-A7D6-1D2E8867D3F7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 flipV="1">
            <a:off x="4738550" y="4673044"/>
            <a:ext cx="1303060" cy="657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A993BA3-E518-436D-84A9-6696A3946322}"/>
              </a:ext>
            </a:extLst>
          </p:cNvPr>
          <p:cNvSpPr/>
          <p:nvPr/>
        </p:nvSpPr>
        <p:spPr>
          <a:xfrm>
            <a:off x="6041610" y="4466567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445D0E-00DD-435E-AEC5-DD97262E9E2D}"/>
              </a:ext>
            </a:extLst>
          </p:cNvPr>
          <p:cNvSpPr/>
          <p:nvPr/>
        </p:nvSpPr>
        <p:spPr>
          <a:xfrm>
            <a:off x="4748781" y="4308362"/>
            <a:ext cx="136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0AFC56C-65EA-4F3F-A206-5E30CD25DF13}"/>
              </a:ext>
            </a:extLst>
          </p:cNvPr>
          <p:cNvCxnSpPr>
            <a:cxnSpLocks/>
            <a:stCxn id="103" idx="3"/>
            <a:endCxn id="103" idx="1"/>
          </p:cNvCxnSpPr>
          <p:nvPr/>
        </p:nvCxnSpPr>
        <p:spPr>
          <a:xfrm flipH="1">
            <a:off x="6041610" y="4673044"/>
            <a:ext cx="722666" cy="12700"/>
          </a:xfrm>
          <a:prstGeom prst="curvedConnector5">
            <a:avLst>
              <a:gd name="adj1" fmla="val -9540"/>
              <a:gd name="adj2" fmla="val -4345630"/>
              <a:gd name="adj3" fmla="val 11154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F9963247-DDA9-4918-8B3B-9E4819592362}"/>
              </a:ext>
            </a:extLst>
          </p:cNvPr>
          <p:cNvSpPr/>
          <p:nvPr/>
        </p:nvSpPr>
        <p:spPr>
          <a:xfrm>
            <a:off x="5752918" y="3761767"/>
            <a:ext cx="136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471C1BFA-0710-4D45-AC1A-C65E46FB4FBF}"/>
              </a:ext>
            </a:extLst>
          </p:cNvPr>
          <p:cNvCxnSpPr>
            <a:cxnSpLocks/>
            <a:stCxn id="95" idx="3"/>
            <a:endCxn id="95" idx="1"/>
          </p:cNvCxnSpPr>
          <p:nvPr/>
        </p:nvCxnSpPr>
        <p:spPr>
          <a:xfrm flipH="1">
            <a:off x="2251140" y="4679393"/>
            <a:ext cx="722666" cy="12700"/>
          </a:xfrm>
          <a:prstGeom prst="curvedConnector5">
            <a:avLst>
              <a:gd name="adj1" fmla="val -13557"/>
              <a:gd name="adj2" fmla="val -4002764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B963991-6063-4978-83D5-6D16DC6E0515}"/>
              </a:ext>
            </a:extLst>
          </p:cNvPr>
          <p:cNvSpPr/>
          <p:nvPr/>
        </p:nvSpPr>
        <p:spPr>
          <a:xfrm>
            <a:off x="1953679" y="3766255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48B24D9-2BAB-403C-BA2B-483900D4B564}"/>
              </a:ext>
            </a:extLst>
          </p:cNvPr>
          <p:cNvCxnSpPr>
            <a:cxnSpLocks/>
            <a:stCxn id="95" idx="2"/>
            <a:endCxn id="126" idx="0"/>
          </p:cNvCxnSpPr>
          <p:nvPr/>
        </p:nvCxnSpPr>
        <p:spPr>
          <a:xfrm>
            <a:off x="2612473" y="4885870"/>
            <a:ext cx="1835571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91C598C-732E-480E-8E00-A62E293583AE}"/>
              </a:ext>
            </a:extLst>
          </p:cNvPr>
          <p:cNvSpPr/>
          <p:nvPr/>
        </p:nvSpPr>
        <p:spPr>
          <a:xfrm>
            <a:off x="4086711" y="582133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C9B818E-1FEE-44A5-918E-E25B03DCBC11}"/>
              </a:ext>
            </a:extLst>
          </p:cNvPr>
          <p:cNvSpPr/>
          <p:nvPr/>
        </p:nvSpPr>
        <p:spPr>
          <a:xfrm>
            <a:off x="2637831" y="5227959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3BC0642-7AFA-488D-80BD-0DE22B5304CB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448044" y="4885870"/>
            <a:ext cx="1919648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248C709D-84DC-443C-B7E4-3A4EA03DB387}"/>
              </a:ext>
            </a:extLst>
          </p:cNvPr>
          <p:cNvSpPr/>
          <p:nvPr/>
        </p:nvSpPr>
        <p:spPr>
          <a:xfrm>
            <a:off x="4348755" y="5223712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A55A4E5-7CF3-43E3-AE39-2904227517F9}"/>
              </a:ext>
            </a:extLst>
          </p:cNvPr>
          <p:cNvCxnSpPr>
            <a:cxnSpLocks/>
            <a:stCxn id="126" idx="2"/>
            <a:endCxn id="154" idx="1"/>
          </p:cNvCxnSpPr>
          <p:nvPr/>
        </p:nvCxnSpPr>
        <p:spPr>
          <a:xfrm>
            <a:off x="4448044" y="6234286"/>
            <a:ext cx="969185" cy="3570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9CA6D19-E8B4-44EE-8645-71A51C129270}"/>
              </a:ext>
            </a:extLst>
          </p:cNvPr>
          <p:cNvSpPr/>
          <p:nvPr/>
        </p:nvSpPr>
        <p:spPr>
          <a:xfrm>
            <a:off x="5417229" y="638485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7AA4B3-083B-4CE2-961D-CA34E0B64DB4}"/>
              </a:ext>
            </a:extLst>
          </p:cNvPr>
          <p:cNvSpPr/>
          <p:nvPr/>
        </p:nvSpPr>
        <p:spPr>
          <a:xfrm>
            <a:off x="3645725" y="6372000"/>
            <a:ext cx="1419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\+|\-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FB7832C-918F-4109-9091-FD586D4B9BED}"/>
              </a:ext>
            </a:extLst>
          </p:cNvPr>
          <p:cNvCxnSpPr>
            <a:cxnSpLocks/>
            <a:stCxn id="126" idx="3"/>
            <a:endCxn id="171" idx="1"/>
          </p:cNvCxnSpPr>
          <p:nvPr/>
        </p:nvCxnSpPr>
        <p:spPr>
          <a:xfrm>
            <a:off x="4809377" y="6027809"/>
            <a:ext cx="1954899" cy="50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57391894-F4DA-411D-97A7-65217764BE6E}"/>
              </a:ext>
            </a:extLst>
          </p:cNvPr>
          <p:cNvSpPr/>
          <p:nvPr/>
        </p:nvSpPr>
        <p:spPr>
          <a:xfrm>
            <a:off x="6764276" y="5826423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s7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71731BB-4FF7-402C-9698-66F9E2DB5E8F}"/>
              </a:ext>
            </a:extLst>
          </p:cNvPr>
          <p:cNvCxnSpPr>
            <a:cxnSpLocks/>
            <a:stCxn id="154" idx="3"/>
            <a:endCxn id="171" idx="2"/>
          </p:cNvCxnSpPr>
          <p:nvPr/>
        </p:nvCxnSpPr>
        <p:spPr>
          <a:xfrm flipV="1">
            <a:off x="6139895" y="6239377"/>
            <a:ext cx="985714" cy="3519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ED329883-A8C1-44CC-AA2D-596D6BDE344C}"/>
              </a:ext>
            </a:extLst>
          </p:cNvPr>
          <p:cNvSpPr/>
          <p:nvPr/>
        </p:nvSpPr>
        <p:spPr>
          <a:xfrm>
            <a:off x="5013582" y="5616420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38C0878-6EA8-444A-A759-2B641B950521}"/>
              </a:ext>
            </a:extLst>
          </p:cNvPr>
          <p:cNvSpPr/>
          <p:nvPr/>
        </p:nvSpPr>
        <p:spPr>
          <a:xfrm>
            <a:off x="6491756" y="6347783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30F16CCF-79BA-48B3-9F01-A5B33CC41FBE}"/>
              </a:ext>
            </a:extLst>
          </p:cNvPr>
          <p:cNvCxnSpPr>
            <a:cxnSpLocks/>
            <a:stCxn id="171" idx="3"/>
            <a:endCxn id="171" idx="1"/>
          </p:cNvCxnSpPr>
          <p:nvPr/>
        </p:nvCxnSpPr>
        <p:spPr>
          <a:xfrm flipH="1">
            <a:off x="6764276" y="6032900"/>
            <a:ext cx="722666" cy="12700"/>
          </a:xfrm>
          <a:prstGeom prst="curvedConnector5">
            <a:avLst>
              <a:gd name="adj1" fmla="val -13557"/>
              <a:gd name="adj2" fmla="val -3888488"/>
              <a:gd name="adj3" fmla="val 12359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21D1103C-2EE1-48DE-B68C-6C85188BA440}"/>
              </a:ext>
            </a:extLst>
          </p:cNvPr>
          <p:cNvSpPr/>
          <p:nvPr/>
        </p:nvSpPr>
        <p:spPr>
          <a:xfrm>
            <a:off x="6491756" y="5190038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BC535F-06F0-4435-B479-F6DB0DCB99BB}"/>
              </a:ext>
            </a:extLst>
          </p:cNvPr>
          <p:cNvSpPr/>
          <p:nvPr/>
        </p:nvSpPr>
        <p:spPr>
          <a:xfrm>
            <a:off x="430704" y="163492"/>
            <a:ext cx="458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识别各进制无符号整数的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6A89E7A-74E6-42C7-83CC-7B8EAC56BE2A}"/>
              </a:ext>
            </a:extLst>
          </p:cNvPr>
          <p:cNvSpPr/>
          <p:nvPr/>
        </p:nvSpPr>
        <p:spPr>
          <a:xfrm>
            <a:off x="599016" y="91212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C099017-F6AA-4751-87CE-90B91758D41A}"/>
              </a:ext>
            </a:extLst>
          </p:cNvPr>
          <p:cNvSpPr/>
          <p:nvPr/>
        </p:nvSpPr>
        <p:spPr>
          <a:xfrm>
            <a:off x="2837410" y="92079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62CD502-60E7-4DBD-8CF6-A2D736298C3E}"/>
              </a:ext>
            </a:extLst>
          </p:cNvPr>
          <p:cNvSpPr/>
          <p:nvPr/>
        </p:nvSpPr>
        <p:spPr>
          <a:xfrm>
            <a:off x="1540526" y="741948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00DC0C-2058-4562-A38E-ACFE2FB56BCA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1321682" y="1118606"/>
            <a:ext cx="1515728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244E688-34C2-4744-8DB6-D521FEDA9136}"/>
              </a:ext>
            </a:extLst>
          </p:cNvPr>
          <p:cNvSpPr/>
          <p:nvPr/>
        </p:nvSpPr>
        <p:spPr>
          <a:xfrm>
            <a:off x="5194225" y="912129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DC76F7E7-1EC0-4C36-B432-05E449884DC9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3560076" y="1118606"/>
            <a:ext cx="1634149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87E14821-B263-4CAF-BF8B-F0DBFC186290}"/>
              </a:ext>
            </a:extLst>
          </p:cNvPr>
          <p:cNvSpPr/>
          <p:nvPr/>
        </p:nvSpPr>
        <p:spPr>
          <a:xfrm>
            <a:off x="3783134" y="727463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0F898EA0-913C-4359-824B-BD7EC46D5CF4}"/>
              </a:ext>
            </a:extLst>
          </p:cNvPr>
          <p:cNvCxnSpPr>
            <a:cxnSpLocks/>
            <a:stCxn id="220" idx="3"/>
            <a:endCxn id="220" idx="1"/>
          </p:cNvCxnSpPr>
          <p:nvPr/>
        </p:nvCxnSpPr>
        <p:spPr>
          <a:xfrm flipH="1">
            <a:off x="5194225" y="1118606"/>
            <a:ext cx="722666" cy="12700"/>
          </a:xfrm>
          <a:prstGeom prst="curvedConnector5">
            <a:avLst>
              <a:gd name="adj1" fmla="val -31633"/>
              <a:gd name="adj2" fmla="val -3774197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84048CB5-353D-457D-92B9-CA292C5A46FB}"/>
              </a:ext>
            </a:extLst>
          </p:cNvPr>
          <p:cNvSpPr/>
          <p:nvPr/>
        </p:nvSpPr>
        <p:spPr>
          <a:xfrm>
            <a:off x="5017053" y="245702"/>
            <a:ext cx="108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EB623C57-60A6-4E3B-92D2-2E134ECD7F44}"/>
              </a:ext>
            </a:extLst>
          </p:cNvPr>
          <p:cNvCxnSpPr>
            <a:cxnSpLocks/>
            <a:stCxn id="216" idx="2"/>
            <a:endCxn id="226" idx="0"/>
          </p:cNvCxnSpPr>
          <p:nvPr/>
        </p:nvCxnSpPr>
        <p:spPr>
          <a:xfrm>
            <a:off x="960349" y="1325083"/>
            <a:ext cx="0" cy="9006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EEDB4558-2873-4C10-BCF3-850BBD9C12F5}"/>
              </a:ext>
            </a:extLst>
          </p:cNvPr>
          <p:cNvSpPr/>
          <p:nvPr/>
        </p:nvSpPr>
        <p:spPr>
          <a:xfrm>
            <a:off x="599016" y="222572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CA4EE89-9C3C-45A8-9EBD-A7FF5994DF65}"/>
              </a:ext>
            </a:extLst>
          </p:cNvPr>
          <p:cNvSpPr/>
          <p:nvPr/>
        </p:nvSpPr>
        <p:spPr>
          <a:xfrm>
            <a:off x="960349" y="1553371"/>
            <a:ext cx="1529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8AC3A378-EBD6-4A35-9330-0889266A6C41}"/>
              </a:ext>
            </a:extLst>
          </p:cNvPr>
          <p:cNvCxnSpPr>
            <a:cxnSpLocks/>
            <a:stCxn id="226" idx="1"/>
            <a:endCxn id="226" idx="3"/>
          </p:cNvCxnSpPr>
          <p:nvPr/>
        </p:nvCxnSpPr>
        <p:spPr>
          <a:xfrm rot="10800000" flipH="1">
            <a:off x="599016" y="2432205"/>
            <a:ext cx="722666" cy="12700"/>
          </a:xfrm>
          <a:prstGeom prst="curvedConnector5">
            <a:avLst>
              <a:gd name="adj1" fmla="val -19582"/>
              <a:gd name="adj2" fmla="val -3317055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C37E14C7-5EF4-4C91-AA0F-870A6BB80B48}"/>
              </a:ext>
            </a:extLst>
          </p:cNvPr>
          <p:cNvSpPr/>
          <p:nvPr/>
        </p:nvSpPr>
        <p:spPr>
          <a:xfrm>
            <a:off x="256715" y="2899290"/>
            <a:ext cx="140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7FCD844-2E9D-42A5-A778-24CCFFE60C73}"/>
              </a:ext>
            </a:extLst>
          </p:cNvPr>
          <p:cNvCxnSpPr>
            <a:cxnSpLocks/>
            <a:stCxn id="217" idx="2"/>
            <a:endCxn id="231" idx="0"/>
          </p:cNvCxnSpPr>
          <p:nvPr/>
        </p:nvCxnSpPr>
        <p:spPr>
          <a:xfrm>
            <a:off x="3198743" y="1333746"/>
            <a:ext cx="0" cy="8137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4687DD58-2805-48E3-B596-081E7FF42D22}"/>
              </a:ext>
            </a:extLst>
          </p:cNvPr>
          <p:cNvSpPr/>
          <p:nvPr/>
        </p:nvSpPr>
        <p:spPr>
          <a:xfrm>
            <a:off x="2837410" y="214745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2A0332D-97A9-42E7-859F-4631F533CC5C}"/>
              </a:ext>
            </a:extLst>
          </p:cNvPr>
          <p:cNvSpPr/>
          <p:nvPr/>
        </p:nvSpPr>
        <p:spPr>
          <a:xfrm>
            <a:off x="2391301" y="1547836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DF14FA2-B683-4322-9C22-5667EF9B1E84}"/>
              </a:ext>
            </a:extLst>
          </p:cNvPr>
          <p:cNvSpPr/>
          <p:nvPr/>
        </p:nvSpPr>
        <p:spPr>
          <a:xfrm>
            <a:off x="5194225" y="2147454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1DB62B5C-D2ED-48BD-ACCF-D813A8AAD0D5}"/>
              </a:ext>
            </a:extLst>
          </p:cNvPr>
          <p:cNvCxnSpPr>
            <a:cxnSpLocks/>
            <a:stCxn id="231" idx="3"/>
            <a:endCxn id="233" idx="1"/>
          </p:cNvCxnSpPr>
          <p:nvPr/>
        </p:nvCxnSpPr>
        <p:spPr>
          <a:xfrm>
            <a:off x="3560076" y="2353931"/>
            <a:ext cx="163414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1FB532A0-6AEC-4194-9E83-57A5FBD6786D}"/>
              </a:ext>
            </a:extLst>
          </p:cNvPr>
          <p:cNvSpPr/>
          <p:nvPr/>
        </p:nvSpPr>
        <p:spPr>
          <a:xfrm>
            <a:off x="3754739" y="1984599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6" name="连接符: 曲线 235">
            <a:extLst>
              <a:ext uri="{FF2B5EF4-FFF2-40B4-BE49-F238E27FC236}">
                <a16:creationId xmlns:a16="http://schemas.microsoft.com/office/drawing/2014/main" id="{D21379EC-E4AB-4D40-BB6D-7B15444B788A}"/>
              </a:ext>
            </a:extLst>
          </p:cNvPr>
          <p:cNvCxnSpPr>
            <a:cxnSpLocks/>
            <a:stCxn id="233" idx="3"/>
            <a:endCxn id="233" idx="1"/>
          </p:cNvCxnSpPr>
          <p:nvPr/>
        </p:nvCxnSpPr>
        <p:spPr>
          <a:xfrm flipH="1">
            <a:off x="5194225" y="2353931"/>
            <a:ext cx="722666" cy="12700"/>
          </a:xfrm>
          <a:prstGeom prst="curvedConnector5">
            <a:avLst>
              <a:gd name="adj1" fmla="val -31633"/>
              <a:gd name="adj2" fmla="val -3317055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544C83F-46F2-4331-A0E8-4CBC1F01BD56}"/>
              </a:ext>
            </a:extLst>
          </p:cNvPr>
          <p:cNvSpPr/>
          <p:nvPr/>
        </p:nvSpPr>
        <p:spPr>
          <a:xfrm>
            <a:off x="4961542" y="1530534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EC6FF46-0090-4BEA-BC4F-7E083E5ED495}"/>
              </a:ext>
            </a:extLst>
          </p:cNvPr>
          <p:cNvSpPr/>
          <p:nvPr/>
        </p:nvSpPr>
        <p:spPr>
          <a:xfrm>
            <a:off x="7486942" y="2560408"/>
            <a:ext cx="36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这两个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被整合为下一页的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0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1B5505BB-E7C3-402B-9393-3A337E296134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83EAA2-00DF-46BF-A12A-86C92FE6E449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9DAF14-5A29-46C9-8686-7D8B74FCD2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CD15AEB-136C-4187-B771-457AD2D9DB57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B822E-5E6A-4839-B39F-8379E6321376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DBB80BCF-5EC6-497D-8F0E-1684BE02B361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B413C6C-6988-44B9-AE2C-B1ED43E552E8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927594-7995-4425-8F9D-4B16FA0B5BC3}"/>
              </a:ext>
            </a:extLst>
          </p:cNvPr>
          <p:cNvCxnSpPr>
            <a:cxnSpLocks/>
            <a:stCxn id="82" idx="2"/>
            <a:endCxn id="53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1F013A1-7C39-493C-BE3B-64A11615CBAB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26FB05-F586-44E1-A813-A573D438AFA8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DEFC106-B754-4354-9CC2-1470C80D8BF9}"/>
              </a:ext>
            </a:extLst>
          </p:cNvPr>
          <p:cNvCxnSpPr>
            <a:cxnSpLocks/>
            <a:stCxn id="88" idx="2"/>
            <a:endCxn id="63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4C8C809-BED6-46B6-9DD0-6AD99665FFEA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5C9AA6-63FF-4750-B49E-9EB6A39D7E08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511F57-2AC2-4F76-8C7B-4D9AB93EBFDF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187D16-57C5-4C79-9F37-7FD95339FCE5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808EE19-AF0A-41B2-9611-B9E3462F3E27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2016561-DFF5-48E7-81CB-3DB8D99015AE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5E1DD4E-1D17-49DA-AD09-948CCE40F0C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FF213D2-94A7-4A08-9374-00BEBD817A0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CADD53-AD8F-494F-AB3E-3495635DA506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6BDCA08-6781-434F-B55C-27DC3AF99771}"/>
              </a:ext>
            </a:extLst>
          </p:cNvPr>
          <p:cNvCxnSpPr>
            <a:cxnSpLocks/>
            <a:stCxn id="71" idx="3"/>
            <a:endCxn id="71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8226650-947B-4E8B-8311-905B1214B5A9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4BC884-5C93-43C4-BE24-4A762FFBB38E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3F55D8-B721-42C3-842B-CA62B04C0924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02B958-4F6A-47E2-9934-A8195189B5DE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FB0A2A-CE10-4170-8807-D03724292860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A08B799-E8E1-4382-9247-7978E5DFCA17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32402A9-12B9-44E0-BA48-BAF55C2A9056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C2EC9B0-1DD8-45F6-B712-6FB3C4D05E24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31BD2040-8095-4CEC-A23A-DA362027DBFF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A4333B8-B67C-424E-A851-FCFBFBFF6FCC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F537B7-EB5F-4815-83B8-E3F45043412B}"/>
              </a:ext>
            </a:extLst>
          </p:cNvPr>
          <p:cNvCxnSpPr>
            <a:cxnSpLocks/>
            <a:stCxn id="78" idx="2"/>
            <a:endCxn id="88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794C830-AB98-47CE-A3C2-D25C94B6DD60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4F60AA-A526-41A5-AF64-8B38EDDE39D6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A5C5DED-3E4F-4D05-B170-03B08AC24439}"/>
              </a:ext>
            </a:extLst>
          </p:cNvPr>
          <p:cNvCxnSpPr>
            <a:cxnSpLocks/>
            <a:stCxn id="88" idx="2"/>
            <a:endCxn id="88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B7BBA6F-92E7-4F79-B9CE-52220AA46B0F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6C5F882-538C-452B-945E-482C80F6380D}"/>
              </a:ext>
            </a:extLst>
          </p:cNvPr>
          <p:cNvCxnSpPr>
            <a:cxnSpLocks/>
            <a:stCxn id="79" idx="3"/>
            <a:endCxn id="93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BAAF065-13BC-45D3-A64B-DD50F21C63CF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11B701-954F-4B77-82F4-3FA0A404DE89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FEA8E5C-7629-40A0-A5DF-42DF7BD85A26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FB124AC-26FD-42F7-A325-7BE62B254CEA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0D5C2F2-E708-44D6-97A8-0CE8B14A840E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EBD54D05-705A-4D31-80CD-6D0AAD3CFF07}"/>
              </a:ext>
            </a:extLst>
          </p:cNvPr>
          <p:cNvCxnSpPr>
            <a:cxnSpLocks/>
            <a:stCxn id="95" idx="2"/>
            <a:endCxn id="95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0F4F00E-9B7D-44D5-8599-3ECAA5B233DF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223AB99-D778-4965-AAA6-484F82C0E0C9}"/>
              </a:ext>
            </a:extLst>
          </p:cNvPr>
          <p:cNvCxnSpPr>
            <a:cxnSpLocks/>
            <a:stCxn id="88" idx="2"/>
            <a:endCxn id="53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45DFDF5-9AF2-481E-AE55-FD435381E017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E052045-0631-4383-B91B-C681BEF03915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FF2980C-0CC3-4AEE-883B-D8BE0CD40C66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1566E327-F4E0-4324-920F-65FB7C6D2A27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6F1B053-4D3A-4725-9D87-1C6FA7757C37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2D8AF06-E7C7-4AF0-BE70-613BD7D2AA24}"/>
              </a:ext>
            </a:extLst>
          </p:cNvPr>
          <p:cNvSpPr/>
          <p:nvPr/>
        </p:nvSpPr>
        <p:spPr>
          <a:xfrm>
            <a:off x="5358841" y="239464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4DF0BA01-B482-4474-AEDF-2262C795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01156"/>
              </p:ext>
            </p:extLst>
          </p:nvPr>
        </p:nvGraphicFramePr>
        <p:xfrm>
          <a:off x="4091099" y="3136892"/>
          <a:ext cx="801284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4060AC-8A12-4C85-A947-D9EACBEFEC52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7B763C-F320-4A11-99AA-94587509861C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398187C-E6FB-41E6-9D42-2FA870257F88}"/>
              </a:ext>
            </a:extLst>
          </p:cNvPr>
          <p:cNvSpPr/>
          <p:nvPr/>
        </p:nvSpPr>
        <p:spPr>
          <a:xfrm>
            <a:off x="5527608" y="2595760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329422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4390EB-F0D4-4BA4-985E-082FF9355A6E}"/>
              </a:ext>
            </a:extLst>
          </p:cNvPr>
          <p:cNvSpPr/>
          <p:nvPr/>
        </p:nvSpPr>
        <p:spPr>
          <a:xfrm>
            <a:off x="3368428" y="3440370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10CC-02E1-4931-AD4F-A3ED7973F00C}"/>
              </a:ext>
            </a:extLst>
          </p:cNvPr>
          <p:cNvSpPr/>
          <p:nvPr/>
        </p:nvSpPr>
        <p:spPr>
          <a:xfrm>
            <a:off x="3602281" y="2609308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102254-5B1B-4FD6-BD98-50C3169862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604271" y="3750284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9B9D96-9307-4A32-B991-5B461A14A078}"/>
              </a:ext>
            </a:extLst>
          </p:cNvPr>
          <p:cNvSpPr/>
          <p:nvPr/>
        </p:nvSpPr>
        <p:spPr>
          <a:xfrm>
            <a:off x="3368428" y="465013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D2EE5B-BC75-4C77-8215-20FD5A7DDBEA}"/>
              </a:ext>
            </a:extLst>
          </p:cNvPr>
          <p:cNvSpPr/>
          <p:nvPr/>
        </p:nvSpPr>
        <p:spPr>
          <a:xfrm>
            <a:off x="1931376" y="4355955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CA42479-2566-4F8A-A562-100FE7C7D517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3368428" y="4805089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07F916-CA07-4652-82E9-624C44F40101}"/>
              </a:ext>
            </a:extLst>
          </p:cNvPr>
          <p:cNvSpPr/>
          <p:nvPr/>
        </p:nvSpPr>
        <p:spPr>
          <a:xfrm>
            <a:off x="3134636" y="5207610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344DA-E9B5-47A1-A7D6-C78CB4867373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3604271" y="1947758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57EB53-9D6D-4D8C-86B9-6BE873350661}"/>
              </a:ext>
            </a:extLst>
          </p:cNvPr>
          <p:cNvSpPr/>
          <p:nvPr/>
        </p:nvSpPr>
        <p:spPr>
          <a:xfrm>
            <a:off x="1754249" y="3439690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E27A00-BA81-47D3-AB1C-441DB34C5B15}"/>
              </a:ext>
            </a:extLst>
          </p:cNvPr>
          <p:cNvSpPr/>
          <p:nvPr/>
        </p:nvSpPr>
        <p:spPr>
          <a:xfrm>
            <a:off x="1447665" y="2685419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5D4486-A5AB-43E8-9B78-AE2A7AA171D7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1990092" y="1947758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5D1671-E899-465F-848F-042550F4C790}"/>
              </a:ext>
            </a:extLst>
          </p:cNvPr>
          <p:cNvSpPr/>
          <p:nvPr/>
        </p:nvSpPr>
        <p:spPr>
          <a:xfrm>
            <a:off x="2169778" y="640572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644A4F-0D4B-437B-B0DE-7E9DD9E4AE7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1990092" y="3749604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D662CD-D2B3-4D34-A1C9-E5DD8C2309AC}"/>
              </a:ext>
            </a:extLst>
          </p:cNvPr>
          <p:cNvSpPr/>
          <p:nvPr/>
        </p:nvSpPr>
        <p:spPr>
          <a:xfrm>
            <a:off x="1095046" y="434294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CF689-81EB-4B58-A3ED-1B4AF2CB2F2D}"/>
              </a:ext>
            </a:extLst>
          </p:cNvPr>
          <p:cNvSpPr/>
          <p:nvPr/>
        </p:nvSpPr>
        <p:spPr>
          <a:xfrm>
            <a:off x="905254" y="3893097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DF58FB-8036-4CD0-887E-C30E950A487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1330889" y="4652858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7043EE-E380-421D-A94C-60161B664015}"/>
              </a:ext>
            </a:extLst>
          </p:cNvPr>
          <p:cNvSpPr/>
          <p:nvPr/>
        </p:nvSpPr>
        <p:spPr>
          <a:xfrm>
            <a:off x="1754249" y="538031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53381C-04A4-4AFA-B996-2F8D8181C89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1330889" y="3749604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F55D5D-F6FE-434D-903E-90C54911F9A7}"/>
              </a:ext>
            </a:extLst>
          </p:cNvPr>
          <p:cNvSpPr/>
          <p:nvPr/>
        </p:nvSpPr>
        <p:spPr>
          <a:xfrm>
            <a:off x="3581651" y="3987586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391028-4157-4D65-8E34-7B38719C3669}"/>
              </a:ext>
            </a:extLst>
          </p:cNvPr>
          <p:cNvSpPr/>
          <p:nvPr/>
        </p:nvSpPr>
        <p:spPr>
          <a:xfrm>
            <a:off x="1485394" y="592444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B63E908-7B9C-473C-980A-C49101297DEB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1754249" y="5535274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B34F04-A979-4FB2-9580-C479EF7A91D3}"/>
              </a:ext>
            </a:extLst>
          </p:cNvPr>
          <p:cNvSpPr/>
          <p:nvPr/>
        </p:nvSpPr>
        <p:spPr>
          <a:xfrm>
            <a:off x="818959" y="4925881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ACE0C2-A2BC-478D-AD0F-F4990F81063C}"/>
              </a:ext>
            </a:extLst>
          </p:cNvPr>
          <p:cNvSpPr/>
          <p:nvPr/>
        </p:nvSpPr>
        <p:spPr>
          <a:xfrm>
            <a:off x="1765929" y="605078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C01E9-F443-4E4A-88F9-3672E8201C9C}"/>
              </a:ext>
            </a:extLst>
          </p:cNvPr>
          <p:cNvSpPr/>
          <p:nvPr/>
        </p:nvSpPr>
        <p:spPr>
          <a:xfrm>
            <a:off x="3380108" y="61442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B621E4-B559-4374-BC86-651367B3AFA0}"/>
              </a:ext>
            </a:extLst>
          </p:cNvPr>
          <p:cNvSpPr/>
          <p:nvPr/>
        </p:nvSpPr>
        <p:spPr>
          <a:xfrm>
            <a:off x="2378804" y="498425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388504-9277-4968-B3F2-D81A5B8DEFC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37614" y="760035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4F04F40-CE16-40F9-AA9B-0E8729F75C00}"/>
              </a:ext>
            </a:extLst>
          </p:cNvPr>
          <p:cNvSpPr/>
          <p:nvPr/>
        </p:nvSpPr>
        <p:spPr>
          <a:xfrm>
            <a:off x="3374778" y="1637844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556CC5-EEFD-470C-917B-DE23ABA3FB4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610621" y="924335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66D161-41F8-4BD7-B71F-93DA80C9FB8A}"/>
              </a:ext>
            </a:extLst>
          </p:cNvPr>
          <p:cNvSpPr/>
          <p:nvPr/>
        </p:nvSpPr>
        <p:spPr>
          <a:xfrm>
            <a:off x="2980713" y="110208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97AD2A7-E16D-4E73-952C-6A3620ABAD7A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5400000" flipH="1">
            <a:off x="3455664" y="1792801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D8622BC-6742-4C26-A2F7-25F25E196CCE}"/>
              </a:ext>
            </a:extLst>
          </p:cNvPr>
          <p:cNvSpPr/>
          <p:nvPr/>
        </p:nvSpPr>
        <p:spPr>
          <a:xfrm>
            <a:off x="2466864" y="1673448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0AF9FC-D1E9-4BE3-9DBA-037491EF1071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1996442" y="914992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5BD7500-593D-4A8D-958D-2334AADCED46}"/>
              </a:ext>
            </a:extLst>
          </p:cNvPr>
          <p:cNvSpPr/>
          <p:nvPr/>
        </p:nvSpPr>
        <p:spPr>
          <a:xfrm>
            <a:off x="1760599" y="1637844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0A0EDC-4C81-4975-80F3-0716E3D80B41}"/>
              </a:ext>
            </a:extLst>
          </p:cNvPr>
          <p:cNvSpPr/>
          <p:nvPr/>
        </p:nvSpPr>
        <p:spPr>
          <a:xfrm>
            <a:off x="1404444" y="1049224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5E8FC8C-3112-4F58-A950-40A5DE79967F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rot="5400000" flipH="1">
            <a:off x="1841485" y="1792801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11E10AE-1C0C-4CE2-BF9B-D12D53E0C459}"/>
              </a:ext>
            </a:extLst>
          </p:cNvPr>
          <p:cNvSpPr/>
          <p:nvPr/>
        </p:nvSpPr>
        <p:spPr>
          <a:xfrm>
            <a:off x="694320" y="1679628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F2B816-69FA-4178-A169-23CB9BB33204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3851793" y="769378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4AF89E-7586-4FBA-A76A-07EFF13B46F1}"/>
              </a:ext>
            </a:extLst>
          </p:cNvPr>
          <p:cNvSpPr/>
          <p:nvPr/>
        </p:nvSpPr>
        <p:spPr>
          <a:xfrm>
            <a:off x="4773890" y="61442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4CCA9-40EE-4E88-88F8-E47CF8BDC5F6}"/>
              </a:ext>
            </a:extLst>
          </p:cNvPr>
          <p:cNvSpPr/>
          <p:nvPr/>
        </p:nvSpPr>
        <p:spPr>
          <a:xfrm>
            <a:off x="4052753" y="499743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11558D-4591-41A1-9BAD-F256FB6EFF32}"/>
              </a:ext>
            </a:extLst>
          </p:cNvPr>
          <p:cNvSpPr/>
          <p:nvPr/>
        </p:nvSpPr>
        <p:spPr>
          <a:xfrm>
            <a:off x="4773890" y="1613039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F59D63-540D-425A-8A3C-E86E7458438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5009733" y="924335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8F18E10-7657-415F-A476-C416A53402D6}"/>
              </a:ext>
            </a:extLst>
          </p:cNvPr>
          <p:cNvSpPr/>
          <p:nvPr/>
        </p:nvSpPr>
        <p:spPr>
          <a:xfrm>
            <a:off x="3900076" y="1678186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361B578-C727-4EFF-8297-01F62121484B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>
          <a:xfrm rot="5400000" flipH="1">
            <a:off x="4854776" y="1767996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03550B2-7898-4535-8BD7-8974F2844D9B}"/>
              </a:ext>
            </a:extLst>
          </p:cNvPr>
          <p:cNvSpPr/>
          <p:nvPr/>
        </p:nvSpPr>
        <p:spPr>
          <a:xfrm>
            <a:off x="4348366" y="104917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76264A-E12E-43BE-A3DD-DA970CF051A9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>
            <a:off x="1996442" y="1947758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EFAE15-434C-476C-B8CF-92823D1D8484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 flipH="1">
            <a:off x="1990092" y="1947758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7E554EF-97BA-4F74-B32F-81F70354736D}"/>
              </a:ext>
            </a:extLst>
          </p:cNvPr>
          <p:cNvSpPr/>
          <p:nvPr/>
        </p:nvSpPr>
        <p:spPr>
          <a:xfrm>
            <a:off x="2112375" y="3181945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14B66D-3417-4817-A97D-289EFD2BBCDA}"/>
              </a:ext>
            </a:extLst>
          </p:cNvPr>
          <p:cNvSpPr/>
          <p:nvPr/>
        </p:nvSpPr>
        <p:spPr>
          <a:xfrm>
            <a:off x="2804857" y="3185110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5E48F72-9088-47C3-91EF-E657C238AFB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 flipV="1">
            <a:off x="1754249" y="3594647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BD8622-A5F1-4D5F-AD77-B8575418C5BA}"/>
              </a:ext>
            </a:extLst>
          </p:cNvPr>
          <p:cNvSpPr/>
          <p:nvPr/>
        </p:nvSpPr>
        <p:spPr>
          <a:xfrm>
            <a:off x="1573482" y="73036"/>
            <a:ext cx="3672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9D48BD-A80F-4092-B371-04ECF8C13DFD}"/>
              </a:ext>
            </a:extLst>
          </p:cNvPr>
          <p:cNvSpPr/>
          <p:nvPr/>
        </p:nvSpPr>
        <p:spPr>
          <a:xfrm>
            <a:off x="4675506" y="3549550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B1896-B8E8-4F7C-B4EA-E216F7E06E9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1996442" y="924335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BC8494B-D005-4400-8A96-0396594A50D9}"/>
              </a:ext>
            </a:extLst>
          </p:cNvPr>
          <p:cNvSpPr/>
          <p:nvPr/>
        </p:nvSpPr>
        <p:spPr>
          <a:xfrm>
            <a:off x="2240852" y="1031184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60441CC-172A-4152-B9AE-2ED67977AE33}"/>
              </a:ext>
            </a:extLst>
          </p:cNvPr>
          <p:cNvSpPr/>
          <p:nvPr/>
        </p:nvSpPr>
        <p:spPr>
          <a:xfrm>
            <a:off x="0" y="0"/>
            <a:ext cx="1844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种别码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A8B95B45-FFE6-4A11-B237-4C7C6EFC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82219"/>
              </p:ext>
            </p:extLst>
          </p:nvPr>
        </p:nvGraphicFramePr>
        <p:xfrm>
          <a:off x="124968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638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function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call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5" name="表格 33">
            <a:extLst>
              <a:ext uri="{FF2B5EF4-FFF2-40B4-BE49-F238E27FC236}">
                <a16:creationId xmlns:a16="http://schemas.microsoft.com/office/drawing/2014/main" id="{50522ED0-0A21-4DE1-8622-5309FCA8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933"/>
              </p:ext>
            </p:extLst>
          </p:nvPr>
        </p:nvGraphicFramePr>
        <p:xfrm>
          <a:off x="435864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u="none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6" name="表格 33">
            <a:extLst>
              <a:ext uri="{FF2B5EF4-FFF2-40B4-BE49-F238E27FC236}">
                <a16:creationId xmlns:a16="http://schemas.microsoft.com/office/drawing/2014/main" id="{CE553D76-91E8-430E-BC79-17D47A61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52808"/>
              </p:ext>
            </p:extLst>
          </p:nvPr>
        </p:nvGraphicFramePr>
        <p:xfrm>
          <a:off x="775716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return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9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1">
            <a:extLst>
              <a:ext uri="{FF2B5EF4-FFF2-40B4-BE49-F238E27FC236}">
                <a16:creationId xmlns:a16="http://schemas.microsoft.com/office/drawing/2014/main" id="{9BBD0336-B7E9-462B-9D58-410B2E86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468"/>
              </p:ext>
            </p:extLst>
          </p:nvPr>
        </p:nvGraphicFramePr>
        <p:xfrm>
          <a:off x="300000" y="1127810"/>
          <a:ext cx="11592000" cy="56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68604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B4229C-AEB1-4F47-92B0-1392C6FBC75E}"/>
              </a:ext>
            </a:extLst>
          </p:cNvPr>
          <p:cNvSpPr/>
          <p:nvPr/>
        </p:nvSpPr>
        <p:spPr>
          <a:xfrm>
            <a:off x="3165408" y="460243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11798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>
            <a:extLst>
              <a:ext uri="{FF2B5EF4-FFF2-40B4-BE49-F238E27FC236}">
                <a16:creationId xmlns:a16="http://schemas.microsoft.com/office/drawing/2014/main" id="{1F44A6B7-950A-4ABC-9212-B73D97FAB06F}"/>
              </a:ext>
            </a:extLst>
          </p:cNvPr>
          <p:cNvSpPr/>
          <p:nvPr/>
        </p:nvSpPr>
        <p:spPr>
          <a:xfrm>
            <a:off x="459565" y="0"/>
            <a:ext cx="5659026" cy="599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\n|\t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4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letter|digit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))|letter(leatter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digit|_)*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各进制无符号整数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的情况，否则会被判断为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((1|...|9)(0|...|9)*)|0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00000012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0(0|...|7)(0|...|7)*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HEX: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0x000000a3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无符号数：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digit(digit)*(\.digit(digit)*)?(E(\+|\-)?digit(digit)*)?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注释：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\/\*(.|\n)*\*\/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"."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（小数点）匹配除换行符（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\r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）之外的任何单个字符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（表达上这么理解即可，实际程序编写时暂时用不到）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D754678-CB99-460B-8894-C30E8B2B703A}"/>
              </a:ext>
            </a:extLst>
          </p:cNvPr>
          <p:cNvSpPr/>
          <p:nvPr/>
        </p:nvSpPr>
        <p:spPr>
          <a:xfrm>
            <a:off x="6118591" y="427151"/>
            <a:ext cx="60734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\"[^\n]*[^\\\n]\"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表示匹配的最后一个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前面的字符，必须是除了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\'[^\\]|(\\escapeCh)\'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只选取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"\n""\t"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两个，考虑放到一个集合里。如果想加入新的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"\?"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之类的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字符，在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集合里添加即可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先识别为标识符，之后再判断是否为关键字之一。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89504-0B61-4961-B254-CD96A24DC9D7}"/>
              </a:ext>
            </a:extLst>
          </p:cNvPr>
          <p:cNvSpPr/>
          <p:nvPr/>
        </p:nvSpPr>
        <p:spPr>
          <a:xfrm>
            <a:off x="944124" y="0"/>
            <a:ext cx="6242859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运算符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，共计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op|(&amp;&amp;?)|(\|\|?)|(&gt;=?)|(&lt;=?)|(==?)|(!=?)|(\+\+?)|(--?)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：运算符中的除法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与注释的第一个判定符号相同，需要进行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的合并。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delimiter|=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中有一个共同符号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"="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，如果遇到的第一个符号是它，需要特殊处理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在标识符的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中通过以后，再判断该单词是否为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ABA1D7B-E6F5-4DEA-819E-4C7B9C1507DA}"/>
              </a:ext>
            </a:extLst>
          </p:cNvPr>
          <p:cNvSpPr/>
          <p:nvPr/>
        </p:nvSpPr>
        <p:spPr>
          <a:xfrm>
            <a:off x="10392696" y="206472"/>
            <a:ext cx="1356853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si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038703B-6C6A-4FEA-8B1B-C2A788CE230C}"/>
              </a:ext>
            </a:extLst>
          </p:cNvPr>
          <p:cNvSpPr txBox="1"/>
          <p:nvPr/>
        </p:nvSpPr>
        <p:spPr>
          <a:xfrm>
            <a:off x="9212828" y="859038"/>
            <a:ext cx="2536721" cy="25545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提议：为防止混淆以及方便识别，在状态转移之间的箭头旁边标注的格式为</a:t>
            </a:r>
            <a:r>
              <a:rPr lang="en-US" altLang="zh-CN"/>
              <a:t>in:</a:t>
            </a:r>
            <a:r>
              <a:rPr lang="zh-CN" altLang="en-US"/>
              <a:t>输入符号。比如，</a:t>
            </a:r>
            <a:r>
              <a:rPr lang="en-US" altLang="zh-CN"/>
              <a:t>in: letter, in: _, in: 0</a:t>
            </a:r>
            <a:r>
              <a:rPr lang="zh-CN" altLang="en-US"/>
              <a:t>等等。特别是输入符号为</a:t>
            </a:r>
            <a:r>
              <a:rPr lang="en-US" altLang="zh-CN"/>
              <a:t>"_"</a:t>
            </a:r>
            <a:r>
              <a:rPr lang="zh-CN" altLang="en-US"/>
              <a:t>时，如果在箭头上面只写一个</a:t>
            </a:r>
            <a:r>
              <a:rPr lang="en-US" altLang="zh-CN"/>
              <a:t>"_"</a:t>
            </a:r>
            <a:r>
              <a:rPr lang="zh-CN" altLang="en-US"/>
              <a:t>，很不显眼，而且不好识别，也不知道是</a:t>
            </a:r>
            <a:r>
              <a:rPr lang="en-US" altLang="zh-CN"/>
              <a:t>"-"</a:t>
            </a:r>
            <a:r>
              <a:rPr lang="zh-CN" altLang="en-US"/>
              <a:t>还是</a:t>
            </a:r>
            <a:r>
              <a:rPr lang="en-US" altLang="zh-CN"/>
              <a:t>"_"</a:t>
            </a:r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EB93049-E14D-4A89-8D86-D64460E36BD3}"/>
              </a:ext>
            </a:extLst>
          </p:cNvPr>
          <p:cNvCxnSpPr>
            <a:cxnSpLocks/>
          </p:cNvCxnSpPr>
          <p:nvPr/>
        </p:nvCxnSpPr>
        <p:spPr>
          <a:xfrm flipH="1">
            <a:off x="9086108" y="221222"/>
            <a:ext cx="1" cy="13389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6BB4F14-58B7-465D-8C93-3BF163222201}"/>
              </a:ext>
            </a:extLst>
          </p:cNvPr>
          <p:cNvSpPr/>
          <p:nvPr/>
        </p:nvSpPr>
        <p:spPr>
          <a:xfrm>
            <a:off x="9317714" y="250094"/>
            <a:ext cx="84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A03B174-B014-4943-AC24-2FCD097856BA}"/>
              </a:ext>
            </a:extLst>
          </p:cNvPr>
          <p:cNvSpPr/>
          <p:nvPr/>
        </p:nvSpPr>
        <p:spPr>
          <a:xfrm>
            <a:off x="130748" y="493964"/>
            <a:ext cx="1732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识别所有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的算法</a:t>
            </a:r>
            <a:endParaRPr lang="en-US" altLang="zh-CN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20A98A-3170-4C01-9EE4-319CDBC9D173}"/>
              </a:ext>
            </a:extLst>
          </p:cNvPr>
          <p:cNvSpPr/>
          <p:nvPr/>
        </p:nvSpPr>
        <p:spPr>
          <a:xfrm>
            <a:off x="2567941" y="1474292"/>
            <a:ext cx="925986" cy="60855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分析</a:t>
            </a:r>
            <a:r>
              <a:rPr lang="en-US" altLang="zh-CN" sz="1050"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latin typeface="Consolas" panose="020B0609020204030204" pitchFamily="49" charset="0"/>
              </a:rPr>
              <a:t>读入符号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119F01-7289-47E5-9D48-900539F4A42B}"/>
              </a:ext>
            </a:extLst>
          </p:cNvPr>
          <p:cNvSpPr/>
          <p:nvPr/>
        </p:nvSpPr>
        <p:spPr>
          <a:xfrm>
            <a:off x="2607886" y="145817"/>
            <a:ext cx="846092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start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892082-CE58-480E-89F3-3C3EDEDD82E7}"/>
              </a:ext>
            </a:extLst>
          </p:cNvPr>
          <p:cNvCxnSpPr>
            <a:cxnSpLocks/>
            <a:stCxn id="2" idx="2"/>
            <a:endCxn id="380" idx="0"/>
          </p:cNvCxnSpPr>
          <p:nvPr/>
        </p:nvCxnSpPr>
        <p:spPr>
          <a:xfrm>
            <a:off x="3030932" y="422816"/>
            <a:ext cx="0" cy="29759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69A3EDA6-C6A2-4A98-8DE8-F32D8B062C6C}"/>
              </a:ext>
            </a:extLst>
          </p:cNvPr>
          <p:cNvSpPr/>
          <p:nvPr/>
        </p:nvSpPr>
        <p:spPr>
          <a:xfrm>
            <a:off x="526269" y="2726416"/>
            <a:ext cx="1147486" cy="55749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Operator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|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Delimiter|COM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40D077D-2C47-4634-A720-1D731CE7931D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rot="5400000">
            <a:off x="1743689" y="1439170"/>
            <a:ext cx="643569" cy="1930922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08B3B1E-9BF8-4244-8B7C-61CABDCC3D8D}"/>
              </a:ext>
            </a:extLst>
          </p:cNvPr>
          <p:cNvSpPr/>
          <p:nvPr/>
        </p:nvSpPr>
        <p:spPr>
          <a:xfrm>
            <a:off x="1287447" y="2018529"/>
            <a:ext cx="8629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op | delimiter 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1000F4-9E22-4893-96B2-6F2017B85D60}"/>
              </a:ext>
            </a:extLst>
          </p:cNvPr>
          <p:cNvSpPr/>
          <p:nvPr/>
        </p:nvSpPr>
        <p:spPr>
          <a:xfrm>
            <a:off x="1555067" y="3759132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CHAR</a:t>
            </a: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F03A59D3-53D1-483C-9748-7B543581C0AE}"/>
              </a:ext>
            </a:extLst>
          </p:cNvPr>
          <p:cNvCxnSpPr>
            <a:cxnSpLocks/>
            <a:stCxn id="42" idx="2"/>
            <a:endCxn id="143" idx="0"/>
          </p:cNvCxnSpPr>
          <p:nvPr/>
        </p:nvCxnSpPr>
        <p:spPr>
          <a:xfrm rot="5400000">
            <a:off x="1648827" y="2377024"/>
            <a:ext cx="1676285" cy="10879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02411B9-F56E-41D4-9E8D-54F3AFD11D59}"/>
              </a:ext>
            </a:extLst>
          </p:cNvPr>
          <p:cNvSpPr/>
          <p:nvPr/>
        </p:nvSpPr>
        <p:spPr>
          <a:xfrm>
            <a:off x="2217259" y="2862544"/>
            <a:ext cx="7013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'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52FDB6-077E-45A2-A76C-BAA9A38AE645}"/>
              </a:ext>
            </a:extLst>
          </p:cNvPr>
          <p:cNvSpPr/>
          <p:nvPr/>
        </p:nvSpPr>
        <p:spPr>
          <a:xfrm>
            <a:off x="2642997" y="4049741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93EF08B-2085-4A4F-AFEF-716B33EFE9D6}"/>
              </a:ext>
            </a:extLst>
          </p:cNvPr>
          <p:cNvSpPr/>
          <p:nvPr/>
        </p:nvSpPr>
        <p:spPr>
          <a:xfrm>
            <a:off x="2481051" y="3569533"/>
            <a:ext cx="5498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"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E915C52-E87F-4CF7-9060-33B027DB0DE7}"/>
              </a:ext>
            </a:extLst>
          </p:cNvPr>
          <p:cNvCxnSpPr>
            <a:cxnSpLocks/>
            <a:stCxn id="42" idx="2"/>
            <a:endCxn id="161" idx="0"/>
          </p:cNvCxnSpPr>
          <p:nvPr/>
        </p:nvCxnSpPr>
        <p:spPr>
          <a:xfrm>
            <a:off x="3030934" y="2082847"/>
            <a:ext cx="0" cy="196689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A0F4BC0A-E899-4B01-8187-7C2C7826317D}"/>
              </a:ext>
            </a:extLst>
          </p:cNvPr>
          <p:cNvCxnSpPr>
            <a:cxnSpLocks/>
            <a:stCxn id="42" idx="2"/>
            <a:endCxn id="173" idx="0"/>
          </p:cNvCxnSpPr>
          <p:nvPr/>
        </p:nvCxnSpPr>
        <p:spPr>
          <a:xfrm rot="16200000" flipH="1">
            <a:off x="3505771" y="1608010"/>
            <a:ext cx="823919" cy="17735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2316E6A1-54D5-4859-8AF8-9D5216DB9A5C}"/>
              </a:ext>
            </a:extLst>
          </p:cNvPr>
          <p:cNvSpPr/>
          <p:nvPr/>
        </p:nvSpPr>
        <p:spPr>
          <a:xfrm>
            <a:off x="4416589" y="2906766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IDN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F6D7E8-7929-4D98-9059-2E7D63545473}"/>
              </a:ext>
            </a:extLst>
          </p:cNvPr>
          <p:cNvSpPr/>
          <p:nvPr/>
        </p:nvSpPr>
        <p:spPr>
          <a:xfrm>
            <a:off x="3153932" y="2218779"/>
            <a:ext cx="11333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letter|_</a:t>
            </a:r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843A0DB-1C5E-4518-B40C-67DBD848D4C9}"/>
              </a:ext>
            </a:extLst>
          </p:cNvPr>
          <p:cNvCxnSpPr>
            <a:cxnSpLocks/>
            <a:stCxn id="42" idx="2"/>
            <a:endCxn id="182" idx="0"/>
          </p:cNvCxnSpPr>
          <p:nvPr/>
        </p:nvCxnSpPr>
        <p:spPr>
          <a:xfrm rot="16200000" flipH="1">
            <a:off x="2735052" y="2378729"/>
            <a:ext cx="1498657" cy="9068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BEB8BD09-8BA9-4059-B4DF-2552B4565F67}"/>
              </a:ext>
            </a:extLst>
          </p:cNvPr>
          <p:cNvSpPr/>
          <p:nvPr/>
        </p:nvSpPr>
        <p:spPr>
          <a:xfrm>
            <a:off x="3549889" y="358150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B143EA-CAC4-4A76-A2F2-34B41AA520A9}"/>
              </a:ext>
            </a:extLst>
          </p:cNvPr>
          <p:cNvSpPr/>
          <p:nvPr/>
        </p:nvSpPr>
        <p:spPr>
          <a:xfrm>
            <a:off x="3153606" y="2562772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digit</a:t>
            </a:r>
            <a:endParaRPr lang="zh-CN" altLang="en-US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35D45A7-C4DA-4E09-884C-32E2700E8ADC}"/>
              </a:ext>
            </a:extLst>
          </p:cNvPr>
          <p:cNvCxnSpPr>
            <a:cxnSpLocks/>
            <a:stCxn id="173" idx="2"/>
            <a:endCxn id="195" idx="0"/>
          </p:cNvCxnSpPr>
          <p:nvPr/>
        </p:nvCxnSpPr>
        <p:spPr>
          <a:xfrm flipH="1">
            <a:off x="4801937" y="3255753"/>
            <a:ext cx="2589" cy="79562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菱形 194">
            <a:extLst>
              <a:ext uri="{FF2B5EF4-FFF2-40B4-BE49-F238E27FC236}">
                <a16:creationId xmlns:a16="http://schemas.microsoft.com/office/drawing/2014/main" id="{6AE9C773-C052-4031-811F-33DDA4773BCE}"/>
              </a:ext>
            </a:extLst>
          </p:cNvPr>
          <p:cNvSpPr/>
          <p:nvPr/>
        </p:nvSpPr>
        <p:spPr>
          <a:xfrm>
            <a:off x="4094551" y="4051374"/>
            <a:ext cx="1414772" cy="468691"/>
          </a:xfrm>
          <a:prstGeom prst="diamond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KEYWORD?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96553EA2-4A1C-4637-8F71-9DEC68446A0D}"/>
              </a:ext>
            </a:extLst>
          </p:cNvPr>
          <p:cNvCxnSpPr>
            <a:cxnSpLocks/>
            <a:stCxn id="161" idx="2"/>
            <a:endCxn id="199" idx="0"/>
          </p:cNvCxnSpPr>
          <p:nvPr/>
        </p:nvCxnSpPr>
        <p:spPr>
          <a:xfrm rot="5400000">
            <a:off x="1770557" y="4010589"/>
            <a:ext cx="872239" cy="164851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9C5878A-E33A-4CC9-98B5-6435CE2876D8}"/>
              </a:ext>
            </a:extLst>
          </p:cNvPr>
          <p:cNvSpPr/>
          <p:nvPr/>
        </p:nvSpPr>
        <p:spPr>
          <a:xfrm>
            <a:off x="911156" y="5270967"/>
            <a:ext cx="942522" cy="466229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成功识别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记录</a:t>
            </a:r>
            <a:r>
              <a:rPr lang="en-US" altLang="zh-CN" sz="1050"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7FB57D73-6662-448E-9F90-B224067788BC}"/>
              </a:ext>
            </a:extLst>
          </p:cNvPr>
          <p:cNvCxnSpPr>
            <a:cxnSpLocks/>
            <a:stCxn id="143" idx="2"/>
            <a:endCxn id="199" idx="0"/>
          </p:cNvCxnSpPr>
          <p:nvPr/>
        </p:nvCxnSpPr>
        <p:spPr>
          <a:xfrm rot="5400000">
            <a:off x="1081287" y="4409250"/>
            <a:ext cx="1162848" cy="56058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6A8FA426-BA1C-47DA-B3D6-3C7560D81888}"/>
              </a:ext>
            </a:extLst>
          </p:cNvPr>
          <p:cNvCxnSpPr>
            <a:cxnSpLocks/>
            <a:stCxn id="138" idx="2"/>
            <a:endCxn id="199" idx="0"/>
          </p:cNvCxnSpPr>
          <p:nvPr/>
        </p:nvCxnSpPr>
        <p:spPr>
          <a:xfrm rot="16200000" flipH="1">
            <a:off x="247687" y="4136236"/>
            <a:ext cx="1987055" cy="28240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C5A78E3-3E72-453F-9C0D-3A6F04A45EDF}"/>
              </a:ext>
            </a:extLst>
          </p:cNvPr>
          <p:cNvCxnSpPr>
            <a:cxnSpLocks/>
            <a:stCxn id="182" idx="2"/>
            <a:endCxn id="199" idx="0"/>
          </p:cNvCxnSpPr>
          <p:nvPr/>
        </p:nvCxnSpPr>
        <p:spPr>
          <a:xfrm rot="5400000">
            <a:off x="1989884" y="3323025"/>
            <a:ext cx="1340476" cy="25554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B85BAE9F-C305-46C8-B507-C33AC34552D7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5400000">
            <a:off x="2716726" y="3185756"/>
            <a:ext cx="750902" cy="341952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31EC2F0D-3DFF-4386-93F0-1084AACDCC0F}"/>
              </a:ext>
            </a:extLst>
          </p:cNvPr>
          <p:cNvSpPr/>
          <p:nvPr/>
        </p:nvSpPr>
        <p:spPr>
          <a:xfrm>
            <a:off x="3752854" y="622589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识别错误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96EC0661-5472-4B00-9333-126D2895E9CB}"/>
              </a:ext>
            </a:extLst>
          </p:cNvPr>
          <p:cNvCxnSpPr>
            <a:cxnSpLocks/>
            <a:stCxn id="195" idx="2"/>
            <a:endCxn id="249" idx="0"/>
          </p:cNvCxnSpPr>
          <p:nvPr/>
        </p:nvCxnSpPr>
        <p:spPr>
          <a:xfrm rot="5400000">
            <a:off x="3618450" y="5042406"/>
            <a:ext cx="1705829" cy="6611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7AC64FAA-FF07-4E2B-B2EF-AF308C0EC31F}"/>
              </a:ext>
            </a:extLst>
          </p:cNvPr>
          <p:cNvCxnSpPr>
            <a:cxnSpLocks/>
            <a:stCxn id="182" idx="2"/>
            <a:endCxn id="249" idx="0"/>
          </p:cNvCxnSpPr>
          <p:nvPr/>
        </p:nvCxnSpPr>
        <p:spPr>
          <a:xfrm rot="16200000" flipH="1">
            <a:off x="2891607" y="4976709"/>
            <a:ext cx="2295403" cy="20296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A6EFEB56-16BF-4A57-8DBD-DFD363F191F8}"/>
              </a:ext>
            </a:extLst>
          </p:cNvPr>
          <p:cNvCxnSpPr>
            <a:cxnSpLocks/>
            <a:stCxn id="161" idx="2"/>
            <a:endCxn id="249" idx="0"/>
          </p:cNvCxnSpPr>
          <p:nvPr/>
        </p:nvCxnSpPr>
        <p:spPr>
          <a:xfrm rot="16200000" flipH="1">
            <a:off x="2672279" y="4757382"/>
            <a:ext cx="1827166" cy="11098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E633DC7F-4B2F-4351-B83C-165E29C74FDC}"/>
              </a:ext>
            </a:extLst>
          </p:cNvPr>
          <p:cNvCxnSpPr>
            <a:cxnSpLocks/>
            <a:stCxn id="143" idx="2"/>
            <a:endCxn id="249" idx="0"/>
          </p:cNvCxnSpPr>
          <p:nvPr/>
        </p:nvCxnSpPr>
        <p:spPr>
          <a:xfrm rot="16200000" flipH="1">
            <a:off x="1983010" y="4068112"/>
            <a:ext cx="2117775" cy="219778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084DC63-96D3-4D17-9348-AA6BFFF544B9}"/>
              </a:ext>
            </a:extLst>
          </p:cNvPr>
          <p:cNvCxnSpPr>
            <a:cxnSpLocks/>
            <a:stCxn id="138" idx="2"/>
            <a:endCxn id="249" idx="0"/>
          </p:cNvCxnSpPr>
          <p:nvPr/>
        </p:nvCxnSpPr>
        <p:spPr>
          <a:xfrm rot="16200000" flipH="1">
            <a:off x="1149410" y="3234513"/>
            <a:ext cx="2941982" cy="30407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6D0E3C16-AD7A-4E75-8613-ED3A99C5D906}"/>
              </a:ext>
            </a:extLst>
          </p:cNvPr>
          <p:cNvCxnSpPr>
            <a:cxnSpLocks/>
            <a:stCxn id="199" idx="2"/>
            <a:endCxn id="42" idx="1"/>
          </p:cNvCxnSpPr>
          <p:nvPr/>
        </p:nvCxnSpPr>
        <p:spPr>
          <a:xfrm rot="5400000" flipH="1" flipV="1">
            <a:off x="-4134" y="3165121"/>
            <a:ext cx="3958626" cy="1185524"/>
          </a:xfrm>
          <a:prstGeom prst="bentConnector4">
            <a:avLst>
              <a:gd name="adj1" fmla="val -5775"/>
              <a:gd name="adj2" fmla="val -10051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ADF8AE4E-719A-42B7-A598-EFD3B8315873}"/>
              </a:ext>
            </a:extLst>
          </p:cNvPr>
          <p:cNvSpPr/>
          <p:nvPr/>
        </p:nvSpPr>
        <p:spPr>
          <a:xfrm>
            <a:off x="519776" y="1501908"/>
            <a:ext cx="16042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B2F70582-3EDE-447E-ACC7-98D7926329BA}"/>
              </a:ext>
            </a:extLst>
          </p:cNvPr>
          <p:cNvCxnSpPr>
            <a:cxnSpLocks/>
            <a:stCxn id="249" idx="2"/>
            <a:endCxn id="42" idx="3"/>
          </p:cNvCxnSpPr>
          <p:nvPr/>
        </p:nvCxnSpPr>
        <p:spPr>
          <a:xfrm rot="5400000" flipH="1">
            <a:off x="1419203" y="3853294"/>
            <a:ext cx="4796311" cy="646864"/>
          </a:xfrm>
          <a:prstGeom prst="bentConnector4">
            <a:avLst>
              <a:gd name="adj1" fmla="val -4766"/>
              <a:gd name="adj2" fmla="val -233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084DA27A-12FC-43F1-BACD-CB1F8DEBAB00}"/>
              </a:ext>
            </a:extLst>
          </p:cNvPr>
          <p:cNvSpPr/>
          <p:nvPr/>
        </p:nvSpPr>
        <p:spPr>
          <a:xfrm>
            <a:off x="3585862" y="1503080"/>
            <a:ext cx="22629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舍弃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队首符号，重新分析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C8AAF29F-0A67-48F8-8B42-5D817696DA1D}"/>
              </a:ext>
            </a:extLst>
          </p:cNvPr>
          <p:cNvSpPr/>
          <p:nvPr/>
        </p:nvSpPr>
        <p:spPr>
          <a:xfrm>
            <a:off x="2352945" y="720409"/>
            <a:ext cx="1355973" cy="4052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读入输入符号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忽略空格和制表符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80BACB49-1A8D-4083-B676-92A045AD8D87}"/>
              </a:ext>
            </a:extLst>
          </p:cNvPr>
          <p:cNvCxnSpPr>
            <a:cxnSpLocks/>
            <a:stCxn id="380" idx="2"/>
            <a:endCxn id="42" idx="0"/>
          </p:cNvCxnSpPr>
          <p:nvPr/>
        </p:nvCxnSpPr>
        <p:spPr>
          <a:xfrm>
            <a:off x="3030932" y="1125654"/>
            <a:ext cx="2" cy="3486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连接符: 肘形 409">
            <a:extLst>
              <a:ext uri="{FF2B5EF4-FFF2-40B4-BE49-F238E27FC236}">
                <a16:creationId xmlns:a16="http://schemas.microsoft.com/office/drawing/2014/main" id="{D47EDBA8-BE06-4989-9D76-533D751F0F78}"/>
              </a:ext>
            </a:extLst>
          </p:cNvPr>
          <p:cNvCxnSpPr>
            <a:cxnSpLocks/>
            <a:stCxn id="42" idx="2"/>
            <a:endCxn id="414" idx="1"/>
          </p:cNvCxnSpPr>
          <p:nvPr/>
        </p:nvCxnSpPr>
        <p:spPr>
          <a:xfrm rot="16200000" flipH="1">
            <a:off x="4381755" y="732025"/>
            <a:ext cx="116210" cy="281785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6A212ED9-1A36-4243-B291-F8C780ED0CFA}"/>
              </a:ext>
            </a:extLst>
          </p:cNvPr>
          <p:cNvSpPr/>
          <p:nvPr/>
        </p:nvSpPr>
        <p:spPr>
          <a:xfrm>
            <a:off x="5848787" y="2001439"/>
            <a:ext cx="1129623" cy="39523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文件分析结束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E52BEB1-8161-4AFE-8015-B1AA21BD5D4B}"/>
              </a:ext>
            </a:extLst>
          </p:cNvPr>
          <p:cNvSpPr/>
          <p:nvPr/>
        </p:nvSpPr>
        <p:spPr>
          <a:xfrm>
            <a:off x="3662298" y="190236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EOF</a:t>
            </a:r>
            <a:endParaRPr lang="zh-CN" altLang="en-US"/>
          </a:p>
        </p:txBody>
      </p: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81828324-BE65-49D4-8A4D-5E3EDB075465}"/>
              </a:ext>
            </a:extLst>
          </p:cNvPr>
          <p:cNvCxnSpPr>
            <a:cxnSpLocks/>
            <a:stCxn id="414" idx="2"/>
            <a:endCxn id="423" idx="0"/>
          </p:cNvCxnSpPr>
          <p:nvPr/>
        </p:nvCxnSpPr>
        <p:spPr>
          <a:xfrm flipH="1">
            <a:off x="6413598" y="2396675"/>
            <a:ext cx="1" cy="3715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50202016-2448-48B4-B46D-EF44CB815823}"/>
              </a:ext>
            </a:extLst>
          </p:cNvPr>
          <p:cNvSpPr/>
          <p:nvPr/>
        </p:nvSpPr>
        <p:spPr>
          <a:xfrm>
            <a:off x="6116531" y="2768266"/>
            <a:ext cx="594133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9907D96-2849-4DE0-8789-7EDB3AB9F45A}"/>
              </a:ext>
            </a:extLst>
          </p:cNvPr>
          <p:cNvSpPr/>
          <p:nvPr/>
        </p:nvSpPr>
        <p:spPr>
          <a:xfrm>
            <a:off x="7114941" y="66480"/>
            <a:ext cx="5013328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算法思路：</a:t>
            </a: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读入单个符号后，根据符号的类型判断进入哪一个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处理后续的输入符号。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处理时，也会读入后续符号，因为（假设）读文件的指针不能后退，所以把读入的符号全部存入一个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内，边读边存边分析。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接受成功，则判定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内的符号串为一个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，对其进行记录并清空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接受失败，则判定出错。根据“恐慌模式”，舍弃当前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队首符号，保留剩余符号，进入下一个分析循环。下一次分析以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的新队首符号为判定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用符号。分析过程中，如果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内符号全部读入，则继续从文件中读取符号；如果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记录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并删除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中的对应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后，仍有剩余符号，则下一次继续以剩余符号为输入序列。</a:t>
            </a: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2B0625C-CAD0-4BAE-BB1A-ABF561699CB6}"/>
              </a:ext>
            </a:extLst>
          </p:cNvPr>
          <p:cNvSpPr/>
          <p:nvPr/>
        </p:nvSpPr>
        <p:spPr>
          <a:xfrm>
            <a:off x="7114941" y="4353635"/>
            <a:ext cx="501332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都采用读入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转换表的形式构建，使用一个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类即可将所有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的核心部分构建完成。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目前主要任务是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转换表的构建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7E0F973-3E95-4DC0-90DE-F9240085B00F}"/>
              </a:ext>
            </a:extLst>
          </p:cNvPr>
          <p:cNvSpPr/>
          <p:nvPr/>
        </p:nvSpPr>
        <p:spPr>
          <a:xfrm>
            <a:off x="2279454" y="6012660"/>
            <a:ext cx="914334" cy="399511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识别未完成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5FDFFCC-FC25-45C5-A6B9-00CE2BD2AF08}"/>
              </a:ext>
            </a:extLst>
          </p:cNvPr>
          <p:cNvCxnSpPr>
            <a:cxnSpLocks/>
            <a:stCxn id="143" idx="2"/>
            <a:endCxn id="48" idx="0"/>
          </p:cNvCxnSpPr>
          <p:nvPr/>
        </p:nvCxnSpPr>
        <p:spPr>
          <a:xfrm rot="16200000" flipH="1">
            <a:off x="1387542" y="4663580"/>
            <a:ext cx="1904541" cy="79361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1AF0A114-1BDD-4F1E-B568-9FE35C320780}"/>
              </a:ext>
            </a:extLst>
          </p:cNvPr>
          <p:cNvCxnSpPr>
            <a:cxnSpLocks/>
            <a:stCxn id="138" idx="2"/>
            <a:endCxn id="48" idx="0"/>
          </p:cNvCxnSpPr>
          <p:nvPr/>
        </p:nvCxnSpPr>
        <p:spPr>
          <a:xfrm rot="16200000" flipH="1">
            <a:off x="553942" y="3829981"/>
            <a:ext cx="2728748" cy="163660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6A87BA4-41DF-40D0-90EA-F41AB0F09E50}"/>
              </a:ext>
            </a:extLst>
          </p:cNvPr>
          <p:cNvCxnSpPr>
            <a:cxnSpLocks/>
            <a:stCxn id="161" idx="2"/>
            <a:endCxn id="48" idx="0"/>
          </p:cNvCxnSpPr>
          <p:nvPr/>
        </p:nvCxnSpPr>
        <p:spPr>
          <a:xfrm rot="5400000">
            <a:off x="2076812" y="5058538"/>
            <a:ext cx="1613932" cy="29431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A33238C-866C-4C53-9213-613C80F57A06}"/>
              </a:ext>
            </a:extLst>
          </p:cNvPr>
          <p:cNvCxnSpPr>
            <a:cxnSpLocks/>
            <a:stCxn id="182" idx="2"/>
            <a:endCxn id="48" idx="0"/>
          </p:cNvCxnSpPr>
          <p:nvPr/>
        </p:nvCxnSpPr>
        <p:spPr>
          <a:xfrm rot="5400000">
            <a:off x="2296140" y="4370973"/>
            <a:ext cx="2082169" cy="120120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3F06104-6E13-47AC-B0E5-50EDC63E629A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 flipH="1" flipV="1">
            <a:off x="414837" y="3796075"/>
            <a:ext cx="4937879" cy="294313"/>
          </a:xfrm>
          <a:prstGeom prst="bentConnector5">
            <a:avLst>
              <a:gd name="adj1" fmla="val -4630"/>
              <a:gd name="adj2" fmla="val -910320"/>
              <a:gd name="adj3" fmla="val 10463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6B08454-7651-41B7-8155-097E33EBE4BF}"/>
              </a:ext>
            </a:extLst>
          </p:cNvPr>
          <p:cNvSpPr/>
          <p:nvPr/>
        </p:nvSpPr>
        <p:spPr>
          <a:xfrm>
            <a:off x="259181" y="970645"/>
            <a:ext cx="16165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读入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下一个符号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E24B9-67C5-4E19-A41D-A2A6815826C5}"/>
              </a:ext>
            </a:extLst>
          </p:cNvPr>
          <p:cNvSpPr/>
          <p:nvPr/>
        </p:nvSpPr>
        <p:spPr>
          <a:xfrm>
            <a:off x="1895109" y="1089832"/>
            <a:ext cx="2820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转换表文件存储格式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3EC8D-A4DE-43E0-A736-332098BBE83B}"/>
              </a:ext>
            </a:extLst>
          </p:cNvPr>
          <p:cNvSpPr/>
          <p:nvPr/>
        </p:nvSpPr>
        <p:spPr>
          <a:xfrm>
            <a:off x="914755" y="1459164"/>
            <a:ext cx="5503684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	-	*	/	%	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4	3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0	0	0	5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TC	 TC 	 TC 	 TC 	6	TC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871E88-E436-4679-B771-B10D8F029237}"/>
              </a:ext>
            </a:extLst>
          </p:cNvPr>
          <p:cNvSpPr/>
          <p:nvPr/>
        </p:nvSpPr>
        <p:spPr>
          <a:xfrm>
            <a:off x="7310097" y="1089832"/>
            <a:ext cx="247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对应的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7AFAA402-869D-43D0-A97E-10791D3F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20266"/>
              </p:ext>
            </p:extLst>
          </p:nvPr>
        </p:nvGraphicFramePr>
        <p:xfrm>
          <a:off x="6612176" y="1475928"/>
          <a:ext cx="4393676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308979773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4055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3065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2C9BADD-9FDD-4937-950E-536BE9FDB9EE}"/>
              </a:ext>
            </a:extLst>
          </p:cNvPr>
          <p:cNvSpPr/>
          <p:nvPr/>
        </p:nvSpPr>
        <p:spPr>
          <a:xfrm>
            <a:off x="995472" y="3822888"/>
            <a:ext cx="1001038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表项中的数字表示跳转到对应状态，表项中的其他符号表示终结状态判断的单词类型，默认表项中数字为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时报错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严格上来说这并不是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转换表，但是可以理解为它是基于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转换表的表（方便编程使用）。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结合算法的部分，在成功判断单词时，直接将当前识别的符号序列判定为表项中的单词类型，并弹出队列，下一个输入符号读入队列，但是并不处理；如果遇到报错，则按照错误处理流程进行。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9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C9D6271A-7955-43B2-A2C8-4772EBA2413E}"/>
              </a:ext>
            </a:extLst>
          </p:cNvPr>
          <p:cNvSpPr/>
          <p:nvPr/>
        </p:nvSpPr>
        <p:spPr>
          <a:xfrm>
            <a:off x="874361" y="621577"/>
            <a:ext cx="4514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94D5227-08EF-4E4B-A198-695D6C547A77}"/>
              </a:ext>
            </a:extLst>
          </p:cNvPr>
          <p:cNvSpPr/>
          <p:nvPr/>
        </p:nvSpPr>
        <p:spPr>
          <a:xfrm>
            <a:off x="1186576" y="91364"/>
            <a:ext cx="3783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：总共有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种使用两个符号组成的运算符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71EF022-C006-43C8-87F0-DBDFB853DDCF}"/>
              </a:ext>
            </a:extLst>
          </p:cNvPr>
          <p:cNvSpPr/>
          <p:nvPr/>
        </p:nvSpPr>
        <p:spPr>
          <a:xfrm>
            <a:off x="699490" y="6262516"/>
            <a:ext cx="627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备注：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"op-{\/}"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"delimiter"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是字符的集合，后面的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"[^\*]"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也是，根据实际需要修改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B51566-4851-40AA-A54A-81543E690D41}"/>
              </a:ext>
            </a:extLst>
          </p:cNvPr>
          <p:cNvSpPr/>
          <p:nvPr/>
        </p:nvSpPr>
        <p:spPr>
          <a:xfrm>
            <a:off x="1420965" y="5720384"/>
            <a:ext cx="428126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A1A69F-6617-4434-9077-82BD67EEC08A}"/>
              </a:ext>
            </a:extLst>
          </p:cNvPr>
          <p:cNvSpPr/>
          <p:nvPr/>
        </p:nvSpPr>
        <p:spPr>
          <a:xfrm>
            <a:off x="1876015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1AFA7B-536C-4633-9A8A-95BC353311C7}"/>
              </a:ext>
            </a:extLst>
          </p:cNvPr>
          <p:cNvSpPr/>
          <p:nvPr/>
        </p:nvSpPr>
        <p:spPr>
          <a:xfrm>
            <a:off x="1123356" y="5119895"/>
            <a:ext cx="728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24E382-916C-4E1A-AB1E-7079A8BA9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2335695" y="5032984"/>
            <a:ext cx="5018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227902D-4C57-46C7-B629-2DB0EE4380EA}"/>
              </a:ext>
            </a:extLst>
          </p:cNvPr>
          <p:cNvSpPr/>
          <p:nvPr/>
        </p:nvSpPr>
        <p:spPr>
          <a:xfrm>
            <a:off x="2837586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4F1514-94C3-4BC8-917C-7FAA6FD79915}"/>
              </a:ext>
            </a:extLst>
          </p:cNvPr>
          <p:cNvSpPr/>
          <p:nvPr/>
        </p:nvSpPr>
        <p:spPr>
          <a:xfrm>
            <a:off x="2240966" y="5119895"/>
            <a:ext cx="748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A4EAD36-7B1E-4A58-AF19-1CBFBDD1D04E}"/>
              </a:ext>
            </a:extLst>
          </p:cNvPr>
          <p:cNvCxnSpPr>
            <a:cxnSpLocks/>
            <a:stCxn id="60" idx="3"/>
            <a:endCxn id="60" idx="1"/>
          </p:cNvCxnSpPr>
          <p:nvPr/>
        </p:nvCxnSpPr>
        <p:spPr>
          <a:xfrm flipH="1">
            <a:off x="2837586" y="5032984"/>
            <a:ext cx="459680" cy="12700"/>
          </a:xfrm>
          <a:prstGeom prst="curvedConnector5">
            <a:avLst>
              <a:gd name="adj1" fmla="val -13562"/>
              <a:gd name="adj2" fmla="val -3502126"/>
              <a:gd name="adj3" fmla="val 1189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46946F-6A4D-42BC-A264-32E5B296535E}"/>
              </a:ext>
            </a:extLst>
          </p:cNvPr>
          <p:cNvSpPr/>
          <p:nvPr/>
        </p:nvSpPr>
        <p:spPr>
          <a:xfrm>
            <a:off x="2615440" y="4339198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8A5DA8-B242-40D7-98A3-17CAD9B3DA54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3297266" y="5031804"/>
            <a:ext cx="698308" cy="11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547AC-2E9A-4483-8DEB-7861ED5734DA}"/>
              </a:ext>
            </a:extLst>
          </p:cNvPr>
          <p:cNvSpPr/>
          <p:nvPr/>
        </p:nvSpPr>
        <p:spPr>
          <a:xfrm>
            <a:off x="3995574" y="491546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2ECA0EC-F4F0-4010-8D6D-9A5DE196ED17}"/>
              </a:ext>
            </a:extLst>
          </p:cNvPr>
          <p:cNvCxnSpPr>
            <a:cxnSpLocks/>
            <a:stCxn id="65" idx="3"/>
            <a:endCxn id="65" idx="1"/>
          </p:cNvCxnSpPr>
          <p:nvPr/>
        </p:nvCxnSpPr>
        <p:spPr>
          <a:xfrm flipH="1">
            <a:off x="3995574" y="5031804"/>
            <a:ext cx="459680" cy="12700"/>
          </a:xfrm>
          <a:prstGeom prst="curvedConnector5">
            <a:avLst>
              <a:gd name="adj1" fmla="val -22604"/>
              <a:gd name="adj2" fmla="val -3698488"/>
              <a:gd name="adj3" fmla="val 13164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47FA97C-F1FA-4BD3-B2E9-B023B2AF43A8}"/>
              </a:ext>
            </a:extLst>
          </p:cNvPr>
          <p:cNvSpPr/>
          <p:nvPr/>
        </p:nvSpPr>
        <p:spPr>
          <a:xfrm>
            <a:off x="3264575" y="5044504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14F9067B-908D-4CF1-BE10-824F64F8C9C7}"/>
              </a:ext>
            </a:extLst>
          </p:cNvPr>
          <p:cNvCxnSpPr>
            <a:cxnSpLocks/>
            <a:stCxn id="65" idx="2"/>
            <a:endCxn id="60" idx="2"/>
          </p:cNvCxnSpPr>
          <p:nvPr/>
        </p:nvCxnSpPr>
        <p:spPr>
          <a:xfrm rot="5400000">
            <a:off x="3645830" y="4569739"/>
            <a:ext cx="1180" cy="1157988"/>
          </a:xfrm>
          <a:prstGeom prst="curvedConnector3">
            <a:avLst>
              <a:gd name="adj1" fmla="val 19472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BB3F57A-247E-454C-AFC3-68F225D016C8}"/>
              </a:ext>
            </a:extLst>
          </p:cNvPr>
          <p:cNvCxnSpPr>
            <a:cxnSpLocks/>
            <a:stCxn id="65" idx="3"/>
            <a:endCxn id="99" idx="1"/>
          </p:cNvCxnSpPr>
          <p:nvPr/>
        </p:nvCxnSpPr>
        <p:spPr>
          <a:xfrm>
            <a:off x="4455254" y="5031804"/>
            <a:ext cx="611080" cy="8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691EC06-22FA-40DE-8AEB-61E4DDF67EEE}"/>
              </a:ext>
            </a:extLst>
          </p:cNvPr>
          <p:cNvSpPr/>
          <p:nvPr/>
        </p:nvSpPr>
        <p:spPr>
          <a:xfrm>
            <a:off x="5066334" y="4924013"/>
            <a:ext cx="459680" cy="232678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87177A-D793-469D-8A86-F1BDD030C68D}"/>
              </a:ext>
            </a:extLst>
          </p:cNvPr>
          <p:cNvSpPr/>
          <p:nvPr/>
        </p:nvSpPr>
        <p:spPr>
          <a:xfrm>
            <a:off x="4409785" y="5112624"/>
            <a:ext cx="762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7CC13D0-BDD6-446A-8ECC-C53C2163F523}"/>
              </a:ext>
            </a:extLst>
          </p:cNvPr>
          <p:cNvSpPr/>
          <p:nvPr/>
        </p:nvSpPr>
        <p:spPr>
          <a:xfrm>
            <a:off x="1123356" y="3189672"/>
            <a:ext cx="487137" cy="207203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0F64B-A854-48C4-82D3-A43BC0A7A44C}"/>
              </a:ext>
            </a:extLst>
          </p:cNvPr>
          <p:cNvSpPr/>
          <p:nvPr/>
        </p:nvSpPr>
        <p:spPr>
          <a:xfrm>
            <a:off x="2219736" y="229557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7CF0D1-CAFB-4D36-AFBE-9C901AB2D5DA}"/>
              </a:ext>
            </a:extLst>
          </p:cNvPr>
          <p:cNvSpPr/>
          <p:nvPr/>
        </p:nvSpPr>
        <p:spPr>
          <a:xfrm>
            <a:off x="3468466" y="3189672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24D028D-C813-4508-85DC-1E5C4CA31B72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1610493" y="3293274"/>
            <a:ext cx="185797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318CE41-3BEC-4CB6-8AA5-51A97062892D}"/>
              </a:ext>
            </a:extLst>
          </p:cNvPr>
          <p:cNvSpPr/>
          <p:nvPr/>
        </p:nvSpPr>
        <p:spPr>
          <a:xfrm>
            <a:off x="1887822" y="3254969"/>
            <a:ext cx="1348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%|~|\^|\*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8FEFAD-CF43-45C1-B24F-C654CC20B2C2}"/>
              </a:ext>
            </a:extLst>
          </p:cNvPr>
          <p:cNvSpPr/>
          <p:nvPr/>
        </p:nvSpPr>
        <p:spPr>
          <a:xfrm>
            <a:off x="1440738" y="2954954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1FB81B-1A93-4472-BBDC-7C3DC71482D4}"/>
              </a:ext>
            </a:extLst>
          </p:cNvPr>
          <p:cNvSpPr/>
          <p:nvPr/>
        </p:nvSpPr>
        <p:spPr>
          <a:xfrm>
            <a:off x="2837586" y="2955877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310EA97-E085-4A5E-A527-0A7240565928}"/>
              </a:ext>
            </a:extLst>
          </p:cNvPr>
          <p:cNvCxnSpPr>
            <a:cxnSpLocks/>
            <a:stCxn id="101" idx="0"/>
            <a:endCxn id="133" idx="1"/>
          </p:cNvCxnSpPr>
          <p:nvPr/>
        </p:nvCxnSpPr>
        <p:spPr>
          <a:xfrm rot="5400000" flipH="1" flipV="1">
            <a:off x="1699671" y="2669608"/>
            <a:ext cx="18731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3E36B15-5253-4BB0-BB0B-0DA99D2A2414}"/>
              </a:ext>
            </a:extLst>
          </p:cNvPr>
          <p:cNvCxnSpPr>
            <a:cxnSpLocks/>
            <a:stCxn id="133" idx="3"/>
            <a:endCxn id="103" idx="0"/>
          </p:cNvCxnSpPr>
          <p:nvPr/>
        </p:nvCxnSpPr>
        <p:spPr>
          <a:xfrm>
            <a:off x="2761721" y="3002353"/>
            <a:ext cx="970299" cy="18731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416278D-7DA9-43FA-B8A9-99947BF87DA4}"/>
              </a:ext>
            </a:extLst>
          </p:cNvPr>
          <p:cNvSpPr/>
          <p:nvPr/>
        </p:nvSpPr>
        <p:spPr>
          <a:xfrm>
            <a:off x="2219736" y="260134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D700C68-A0AE-42E3-BF95-D3D154C78052}"/>
              </a:ext>
            </a:extLst>
          </p:cNvPr>
          <p:cNvCxnSpPr>
            <a:cxnSpLocks/>
            <a:stCxn id="101" idx="0"/>
            <a:endCxn id="111" idx="1"/>
          </p:cNvCxnSpPr>
          <p:nvPr/>
        </p:nvCxnSpPr>
        <p:spPr>
          <a:xfrm rot="5400000" flipH="1" flipV="1">
            <a:off x="1546785" y="2516722"/>
            <a:ext cx="49309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383FB4B2-BD5D-45B4-AA7A-6ED94A8037C6}"/>
              </a:ext>
            </a:extLst>
          </p:cNvPr>
          <p:cNvCxnSpPr>
            <a:cxnSpLocks/>
            <a:stCxn id="111" idx="3"/>
            <a:endCxn id="103" idx="0"/>
          </p:cNvCxnSpPr>
          <p:nvPr/>
        </p:nvCxnSpPr>
        <p:spPr>
          <a:xfrm>
            <a:off x="2761721" y="2696581"/>
            <a:ext cx="970299" cy="49309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8F6C3AA-36C7-4A36-AD49-47E06ACC8E11}"/>
              </a:ext>
            </a:extLst>
          </p:cNvPr>
          <p:cNvSpPr/>
          <p:nvPr/>
        </p:nvSpPr>
        <p:spPr>
          <a:xfrm>
            <a:off x="1440738" y="2653486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BB4DA44-C7DA-4321-8FB4-A2874B3FF3F0}"/>
              </a:ext>
            </a:extLst>
          </p:cNvPr>
          <p:cNvSpPr/>
          <p:nvPr/>
        </p:nvSpPr>
        <p:spPr>
          <a:xfrm>
            <a:off x="2837586" y="2654256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928EA6-C1C1-4EC0-BC08-64B021FD43C9}"/>
              </a:ext>
            </a:extLst>
          </p:cNvPr>
          <p:cNvSpPr/>
          <p:nvPr/>
        </p:nvSpPr>
        <p:spPr>
          <a:xfrm>
            <a:off x="2219736" y="3512994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s10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0D65B28A-9258-4D69-8689-17FBE428EA2F}"/>
              </a:ext>
            </a:extLst>
          </p:cNvPr>
          <p:cNvCxnSpPr>
            <a:cxnSpLocks/>
            <a:stCxn id="101" idx="2"/>
            <a:endCxn id="117" idx="1"/>
          </p:cNvCxnSpPr>
          <p:nvPr/>
        </p:nvCxnSpPr>
        <p:spPr>
          <a:xfrm rot="16200000" flipH="1">
            <a:off x="1687651" y="3076148"/>
            <a:ext cx="21135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921C662-97C8-44E0-A6DF-8AC692E430EA}"/>
              </a:ext>
            </a:extLst>
          </p:cNvPr>
          <p:cNvSpPr/>
          <p:nvPr/>
        </p:nvSpPr>
        <p:spPr>
          <a:xfrm>
            <a:off x="1437452" y="3626695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62522C5-9DAD-4979-B791-B825B387DE4D}"/>
              </a:ext>
            </a:extLst>
          </p:cNvPr>
          <p:cNvCxnSpPr>
            <a:cxnSpLocks/>
            <a:stCxn id="117" idx="3"/>
            <a:endCxn id="103" idx="2"/>
          </p:cNvCxnSpPr>
          <p:nvPr/>
        </p:nvCxnSpPr>
        <p:spPr>
          <a:xfrm flipV="1">
            <a:off x="2761721" y="3396875"/>
            <a:ext cx="970299" cy="2113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45F93474-3428-4CD6-917E-2B4B6A25DC10}"/>
              </a:ext>
            </a:extLst>
          </p:cNvPr>
          <p:cNvSpPr/>
          <p:nvPr/>
        </p:nvSpPr>
        <p:spPr>
          <a:xfrm>
            <a:off x="2794593" y="3598880"/>
            <a:ext cx="673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46F7B1B-F06A-4E1B-B168-5A373CC840C2}"/>
              </a:ext>
            </a:extLst>
          </p:cNvPr>
          <p:cNvCxnSpPr>
            <a:cxnSpLocks/>
            <a:stCxn id="101" idx="2"/>
            <a:endCxn id="129" idx="1"/>
          </p:cNvCxnSpPr>
          <p:nvPr/>
        </p:nvCxnSpPr>
        <p:spPr>
          <a:xfrm rot="16200000" flipH="1">
            <a:off x="2445822" y="2317978"/>
            <a:ext cx="504860" cy="266265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EFB725DB-5395-494C-BC2C-49188C7435AE}"/>
              </a:ext>
            </a:extLst>
          </p:cNvPr>
          <p:cNvSpPr/>
          <p:nvPr/>
        </p:nvSpPr>
        <p:spPr>
          <a:xfrm>
            <a:off x="1415370" y="3859447"/>
            <a:ext cx="12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delimiter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AEE73A1-A106-4E33-949F-B2F0DE184246}"/>
              </a:ext>
            </a:extLst>
          </p:cNvPr>
          <p:cNvCxnSpPr>
            <a:cxnSpLocks/>
            <a:stCxn id="101" idx="2"/>
            <a:endCxn id="57" idx="1"/>
          </p:cNvCxnSpPr>
          <p:nvPr/>
        </p:nvCxnSpPr>
        <p:spPr>
          <a:xfrm rot="16200000" flipH="1">
            <a:off x="803416" y="3960384"/>
            <a:ext cx="1636109" cy="50909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A3B6B53-7676-4A9E-B949-F892FDEC92A4}"/>
              </a:ext>
            </a:extLst>
          </p:cNvPr>
          <p:cNvCxnSpPr>
            <a:cxnSpLocks/>
            <a:stCxn id="57" idx="0"/>
            <a:endCxn id="103" idx="2"/>
          </p:cNvCxnSpPr>
          <p:nvPr/>
        </p:nvCxnSpPr>
        <p:spPr>
          <a:xfrm rot="5400000" flipH="1" flipV="1">
            <a:off x="2159052" y="3343678"/>
            <a:ext cx="1519770" cy="162616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BB0EF6BC-B900-4DE9-AF87-2C214910A023}"/>
              </a:ext>
            </a:extLst>
          </p:cNvPr>
          <p:cNvSpPr/>
          <p:nvPr/>
        </p:nvSpPr>
        <p:spPr>
          <a:xfrm>
            <a:off x="2066169" y="4121732"/>
            <a:ext cx="1040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6D5A66F-61A0-4367-924C-95161E1AE1AD}"/>
              </a:ext>
            </a:extLst>
          </p:cNvPr>
          <p:cNvSpPr/>
          <p:nvPr/>
        </p:nvSpPr>
        <p:spPr>
          <a:xfrm>
            <a:off x="4029579" y="3793114"/>
            <a:ext cx="500318" cy="217241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817A9BE-B93A-4CCB-BE77-3834D90092A2}"/>
              </a:ext>
            </a:extLst>
          </p:cNvPr>
          <p:cNvSpPr/>
          <p:nvPr/>
        </p:nvSpPr>
        <p:spPr>
          <a:xfrm>
            <a:off x="3834670" y="4325615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80729E0-5A5C-4FD1-BAC0-C067BD2BC364}"/>
              </a:ext>
            </a:extLst>
          </p:cNvPr>
          <p:cNvSpPr/>
          <p:nvPr/>
        </p:nvSpPr>
        <p:spPr>
          <a:xfrm>
            <a:off x="3214732" y="5357464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3C37E05-716C-48C3-AB8C-3755F197D81E}"/>
              </a:ext>
            </a:extLst>
          </p:cNvPr>
          <p:cNvSpPr/>
          <p:nvPr/>
        </p:nvSpPr>
        <p:spPr>
          <a:xfrm>
            <a:off x="2219736" y="2907113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E2CF2C7-E7D4-4C4A-8B4F-9A740304637C}"/>
              </a:ext>
            </a:extLst>
          </p:cNvPr>
          <p:cNvCxnSpPr>
            <a:cxnSpLocks/>
            <a:stCxn id="101" idx="0"/>
            <a:endCxn id="102" idx="1"/>
          </p:cNvCxnSpPr>
          <p:nvPr/>
        </p:nvCxnSpPr>
        <p:spPr>
          <a:xfrm rot="5400000" flipH="1" flipV="1">
            <a:off x="1393900" y="2363837"/>
            <a:ext cx="79886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34FC6FBE-9584-4BC2-AD96-C524F6DC4B8C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>
            <a:off x="2761721" y="2390811"/>
            <a:ext cx="970299" cy="7988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7AB51E69-613E-4CF8-9901-AE2CEB85A830}"/>
              </a:ext>
            </a:extLst>
          </p:cNvPr>
          <p:cNvSpPr/>
          <p:nvPr/>
        </p:nvSpPr>
        <p:spPr>
          <a:xfrm>
            <a:off x="1440738" y="2352017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&gt;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68DC-598B-49D8-977B-148ADB397703}"/>
              </a:ext>
            </a:extLst>
          </p:cNvPr>
          <p:cNvSpPr/>
          <p:nvPr/>
        </p:nvSpPr>
        <p:spPr>
          <a:xfrm>
            <a:off x="2837586" y="2352633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ED24B2E-4EE6-4D48-9293-8B23F97C4AF6}"/>
              </a:ext>
            </a:extLst>
          </p:cNvPr>
          <p:cNvSpPr/>
          <p:nvPr/>
        </p:nvSpPr>
        <p:spPr>
          <a:xfrm>
            <a:off x="2219736" y="198980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s6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8FF61A2-FD24-47AB-9F46-1D997A099AEA}"/>
              </a:ext>
            </a:extLst>
          </p:cNvPr>
          <p:cNvSpPr/>
          <p:nvPr/>
        </p:nvSpPr>
        <p:spPr>
          <a:xfrm>
            <a:off x="1440738" y="2050548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&lt;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530F96-F510-4EED-8A6C-13AE8EF4F7F0}"/>
              </a:ext>
            </a:extLst>
          </p:cNvPr>
          <p:cNvSpPr/>
          <p:nvPr/>
        </p:nvSpPr>
        <p:spPr>
          <a:xfrm>
            <a:off x="2837586" y="2051010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2337975B-B09A-4FE4-9FE8-3223C561D9CF}"/>
              </a:ext>
            </a:extLst>
          </p:cNvPr>
          <p:cNvCxnSpPr>
            <a:cxnSpLocks/>
            <a:stCxn id="101" idx="0"/>
            <a:endCxn id="138" idx="1"/>
          </p:cNvCxnSpPr>
          <p:nvPr/>
        </p:nvCxnSpPr>
        <p:spPr>
          <a:xfrm rot="5400000" flipH="1" flipV="1">
            <a:off x="1241015" y="2210952"/>
            <a:ext cx="110463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89F2EACD-A2C6-4E79-90AD-193CAAB0B3C6}"/>
              </a:ext>
            </a:extLst>
          </p:cNvPr>
          <p:cNvCxnSpPr>
            <a:cxnSpLocks/>
            <a:stCxn id="138" idx="3"/>
            <a:endCxn id="103" idx="0"/>
          </p:cNvCxnSpPr>
          <p:nvPr/>
        </p:nvCxnSpPr>
        <p:spPr>
          <a:xfrm>
            <a:off x="2761721" y="2085041"/>
            <a:ext cx="970299" cy="110463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1776207E-9D0B-4E6D-A61B-9C7B32E85FB2}"/>
              </a:ext>
            </a:extLst>
          </p:cNvPr>
          <p:cNvSpPr/>
          <p:nvPr/>
        </p:nvSpPr>
        <p:spPr>
          <a:xfrm>
            <a:off x="2219736" y="168403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s7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2FAE9F4-2E47-4D2D-961A-6FB628AEA838}"/>
              </a:ext>
            </a:extLst>
          </p:cNvPr>
          <p:cNvSpPr/>
          <p:nvPr/>
        </p:nvSpPr>
        <p:spPr>
          <a:xfrm>
            <a:off x="1440738" y="1749079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!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A145E26-680C-43A3-A630-59EDEC90ADA1}"/>
              </a:ext>
            </a:extLst>
          </p:cNvPr>
          <p:cNvSpPr/>
          <p:nvPr/>
        </p:nvSpPr>
        <p:spPr>
          <a:xfrm>
            <a:off x="2837586" y="1749387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79341E5-1D85-4054-8F29-124957E1F11E}"/>
              </a:ext>
            </a:extLst>
          </p:cNvPr>
          <p:cNvCxnSpPr>
            <a:cxnSpLocks/>
            <a:stCxn id="101" idx="0"/>
            <a:endCxn id="143" idx="1"/>
          </p:cNvCxnSpPr>
          <p:nvPr/>
        </p:nvCxnSpPr>
        <p:spPr>
          <a:xfrm rot="5400000" flipH="1" flipV="1">
            <a:off x="1088130" y="2058067"/>
            <a:ext cx="141040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F8A7C4AD-CE86-4C69-A4FF-A6B4B7454126}"/>
              </a:ext>
            </a:extLst>
          </p:cNvPr>
          <p:cNvCxnSpPr>
            <a:cxnSpLocks/>
            <a:stCxn id="143" idx="3"/>
            <a:endCxn id="103" idx="0"/>
          </p:cNvCxnSpPr>
          <p:nvPr/>
        </p:nvCxnSpPr>
        <p:spPr>
          <a:xfrm>
            <a:off x="2761721" y="1779271"/>
            <a:ext cx="970299" cy="141040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AA46ACA4-4837-4B9F-9F10-B069D3BC8946}"/>
              </a:ext>
            </a:extLst>
          </p:cNvPr>
          <p:cNvSpPr/>
          <p:nvPr/>
        </p:nvSpPr>
        <p:spPr>
          <a:xfrm>
            <a:off x="2219736" y="137826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s8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79C7C5A-FDC6-46A4-B9A0-012137908D32}"/>
              </a:ext>
            </a:extLst>
          </p:cNvPr>
          <p:cNvSpPr/>
          <p:nvPr/>
        </p:nvSpPr>
        <p:spPr>
          <a:xfrm>
            <a:off x="1440738" y="1447610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23A5D7D-E141-494D-BC81-835111AB6CA9}"/>
              </a:ext>
            </a:extLst>
          </p:cNvPr>
          <p:cNvSpPr/>
          <p:nvPr/>
        </p:nvSpPr>
        <p:spPr>
          <a:xfrm>
            <a:off x="2837586" y="1447764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9B0E7A-DA23-438B-B516-3B139660C901}"/>
              </a:ext>
            </a:extLst>
          </p:cNvPr>
          <p:cNvSpPr/>
          <p:nvPr/>
        </p:nvSpPr>
        <p:spPr>
          <a:xfrm>
            <a:off x="2219736" y="107249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s9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7EAE994-B522-49C5-82BD-F3CD22908022}"/>
              </a:ext>
            </a:extLst>
          </p:cNvPr>
          <p:cNvSpPr/>
          <p:nvPr/>
        </p:nvSpPr>
        <p:spPr>
          <a:xfrm>
            <a:off x="1440738" y="1146141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B5C04E-2811-4419-BBF7-8C2C51F7CACD}"/>
              </a:ext>
            </a:extLst>
          </p:cNvPr>
          <p:cNvSpPr/>
          <p:nvPr/>
        </p:nvSpPr>
        <p:spPr>
          <a:xfrm>
            <a:off x="2837586" y="1146141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5654E743-B775-44C1-9F01-3C1128B5CD4D}"/>
              </a:ext>
            </a:extLst>
          </p:cNvPr>
          <p:cNvCxnSpPr>
            <a:cxnSpLocks/>
            <a:stCxn id="101" idx="0"/>
            <a:endCxn id="151" idx="1"/>
          </p:cNvCxnSpPr>
          <p:nvPr/>
        </p:nvCxnSpPr>
        <p:spPr>
          <a:xfrm rot="5400000" flipH="1" flipV="1">
            <a:off x="782360" y="1752297"/>
            <a:ext cx="202194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1420BE7-CA22-4F38-A999-5380477C6732}"/>
              </a:ext>
            </a:extLst>
          </p:cNvPr>
          <p:cNvCxnSpPr>
            <a:cxnSpLocks/>
            <a:stCxn id="151" idx="3"/>
            <a:endCxn id="103" idx="0"/>
          </p:cNvCxnSpPr>
          <p:nvPr/>
        </p:nvCxnSpPr>
        <p:spPr>
          <a:xfrm>
            <a:off x="2761721" y="1167731"/>
            <a:ext cx="970299" cy="202194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66AEF5E9-3CFE-44CA-9BDC-E744D5A18A38}"/>
              </a:ext>
            </a:extLst>
          </p:cNvPr>
          <p:cNvCxnSpPr>
            <a:cxnSpLocks/>
            <a:stCxn id="148" idx="3"/>
            <a:endCxn id="103" idx="0"/>
          </p:cNvCxnSpPr>
          <p:nvPr/>
        </p:nvCxnSpPr>
        <p:spPr>
          <a:xfrm>
            <a:off x="2761721" y="1473501"/>
            <a:ext cx="970299" cy="171617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79DFE206-3658-4A3B-9C24-608BC4D61830}"/>
              </a:ext>
            </a:extLst>
          </p:cNvPr>
          <p:cNvCxnSpPr>
            <a:cxnSpLocks/>
            <a:stCxn id="101" idx="0"/>
            <a:endCxn id="148" idx="1"/>
          </p:cNvCxnSpPr>
          <p:nvPr/>
        </p:nvCxnSpPr>
        <p:spPr>
          <a:xfrm rot="5400000" flipH="1" flipV="1">
            <a:off x="935245" y="1905182"/>
            <a:ext cx="171617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5F6CC7-9D47-4B75-B91A-ADEA6A55A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11139"/>
              </p:ext>
            </p:extLst>
          </p:nvPr>
        </p:nvGraphicFramePr>
        <p:xfrm>
          <a:off x="390391" y="1390389"/>
          <a:ext cx="11411218" cy="4389120"/>
        </p:xfrm>
        <a:graphic>
          <a:graphicData uri="http://schemas.openxmlformats.org/drawingml/2006/table">
            <a:tbl>
              <a:tblPr/>
              <a:tblGrid>
                <a:gridCol w="438893">
                  <a:extLst>
                    <a:ext uri="{9D8B030D-6E8A-4147-A177-3AD203B41FA5}">
                      <a16:colId xmlns:a16="http://schemas.microsoft.com/office/drawing/2014/main" val="286025847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24111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239387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56909407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33664808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7926340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5667526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60386323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93298775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5233233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70111112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8243572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2323027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6322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3037435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3036168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7386626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155740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4225851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6539374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1686070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53708660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24261529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543255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42054904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80273941"/>
                    </a:ext>
                  </a:extLst>
                </a:gridCol>
              </a:tblGrid>
              <a:tr h="250518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170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8077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32209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3043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74997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789197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672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53399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30350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3648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80335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00792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46932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419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3069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3470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226E680-8DDF-4F03-91CF-4D9B0D4EFF87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9146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222" name="表格 131">
            <a:extLst>
              <a:ext uri="{FF2B5EF4-FFF2-40B4-BE49-F238E27FC236}">
                <a16:creationId xmlns:a16="http://schemas.microsoft.com/office/drawing/2014/main" id="{2A444277-9ECC-4580-8070-E4CC7FD4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8695"/>
              </p:ext>
            </p:extLst>
          </p:nvPr>
        </p:nvGraphicFramePr>
        <p:xfrm>
          <a:off x="125288" y="1470600"/>
          <a:ext cx="1169201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00">
                  <a:extLst>
                    <a:ext uri="{9D8B030D-6E8A-4147-A177-3AD203B41FA5}">
                      <a16:colId xmlns:a16="http://schemas.microsoft.com/office/drawing/2014/main" val="1611688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417220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2516038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3717967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509907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35326960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3400421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870644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08106267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2061664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38979045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909251302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71990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16477773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367843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36558536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5046079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483767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51788249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54844141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515610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1945786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89242376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89316616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796176788"/>
                    </a:ext>
                  </a:extLst>
                </a:gridCol>
                <a:gridCol w="658879">
                  <a:extLst>
                    <a:ext uri="{9D8B030D-6E8A-4147-A177-3AD203B41FA5}">
                      <a16:colId xmlns:a16="http://schemas.microsoft.com/office/drawing/2014/main" val="1384031243"/>
                    </a:ext>
                  </a:extLst>
                </a:gridCol>
              </a:tblGrid>
              <a:tr h="123399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5309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48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828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345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91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641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478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5982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855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83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789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3006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051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56885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134"/>
                  </a:ext>
                </a:extLst>
              </a:tr>
              <a:tr h="16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5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5234</Words>
  <Application>Microsoft Office PowerPoint</Application>
  <PresentationFormat>宽屏</PresentationFormat>
  <Paragraphs>3341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114</cp:revision>
  <dcterms:created xsi:type="dcterms:W3CDTF">2020-03-28T02:59:34Z</dcterms:created>
  <dcterms:modified xsi:type="dcterms:W3CDTF">2020-04-14T14:32:36Z</dcterms:modified>
</cp:coreProperties>
</file>