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9" r:id="rId4"/>
    <p:sldId id="260" r:id="rId5"/>
    <p:sldId id="257" r:id="rId6"/>
    <p:sldId id="258" r:id="rId7"/>
    <p:sldId id="262" r:id="rId8"/>
    <p:sldId id="265" r:id="rId9"/>
    <p:sldId id="268" r:id="rId10"/>
    <p:sldId id="267" r:id="rId11"/>
    <p:sldId id="266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26" autoAdjust="0"/>
    <p:restoredTop sz="94660"/>
  </p:normalViewPr>
  <p:slideViewPr>
    <p:cSldViewPr snapToGrid="0">
      <p:cViewPr varScale="1">
        <p:scale>
          <a:sx n="58" d="100"/>
          <a:sy n="58" d="100"/>
        </p:scale>
        <p:origin x="102" y="14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FB4B81-269D-4990-9BEA-9A0A160C25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3E1FFEB-AD92-42C7-BA30-F520AA79F2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D1EB2E-CA33-41BF-9A20-A6C8DE45F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48D91-5226-428C-9960-7986E2C730AF}" type="datetimeFigureOut">
              <a:rPr lang="zh-CN" altLang="en-US" smtClean="0"/>
              <a:t>2020/4/17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30EDA1-DF55-4CBC-B377-C554C2802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B86DE6-544F-42C2-BBBD-8D65C968C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4149D-EB1A-47DF-9AB5-8255059E4C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5451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14E060-D043-46E1-B1CF-CA2D1CCAA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9B25AB3-306D-4ABF-A9C3-64FA4090F1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7AA55B-ABF9-4913-AEBD-510498865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48D91-5226-428C-9960-7986E2C730AF}" type="datetimeFigureOut">
              <a:rPr lang="zh-CN" altLang="en-US" smtClean="0"/>
              <a:t>2020/4/17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7C9731-B2FA-46CC-8BD8-D771FCADD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919357-E74B-4C8D-AAF1-933A96579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4149D-EB1A-47DF-9AB5-8255059E4C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7831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1830AAB-3D73-40D7-9565-AB3E09F171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70B6841-8FD3-455C-AED3-F29D6DDFAC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85095E-62F3-4E2D-A836-F654CD334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48D91-5226-428C-9960-7986E2C730AF}" type="datetimeFigureOut">
              <a:rPr lang="zh-CN" altLang="en-US" smtClean="0"/>
              <a:t>2020/4/17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261DBA-EA14-46D9-92AF-A76B02B0F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740533-C368-46BD-A8ED-AB82E07E4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4149D-EB1A-47DF-9AB5-8255059E4C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8301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8CD600-72EE-490F-AF7E-0DA7CCB1D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3C3875-E790-41FE-B319-4DB8048902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4FAAD4-1E88-48B8-9E22-8D6FE77C9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48D91-5226-428C-9960-7986E2C730AF}" type="datetimeFigureOut">
              <a:rPr lang="zh-CN" altLang="en-US" smtClean="0"/>
              <a:t>2020/4/17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8299D6-2A3E-42E4-B735-D9461C19E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73CD54-EFE5-44AF-A6F9-21C896B41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4149D-EB1A-47DF-9AB5-8255059E4C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9465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F28939-E791-44E1-A4F4-A90D9AC08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8105361-8CAB-459C-85B6-EB3EC53FDB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A7DDB7-879B-4C50-BB25-D979CFAD0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48D91-5226-428C-9960-7986E2C730AF}" type="datetimeFigureOut">
              <a:rPr lang="zh-CN" altLang="en-US" smtClean="0"/>
              <a:t>2020/4/17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E41911-428F-4CBF-B90D-5122CC093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C3F07F-E71F-46E1-93F2-0341BB8AE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4149D-EB1A-47DF-9AB5-8255059E4C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0131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502D62-8202-4509-8E0B-9377B9E26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1F9FD0-4F6E-48B0-910E-F2DE7F63F0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990FBC5-0C7E-4E24-8BCB-A4622CD456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B656F7C-1573-4A09-ABA7-D2B70151B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48D91-5226-428C-9960-7986E2C730AF}" type="datetimeFigureOut">
              <a:rPr lang="zh-CN" altLang="en-US" smtClean="0"/>
              <a:t>2020/4/17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7B56A56-F443-49B5-B5DC-22E6315AD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2D2AECB-3B31-4C3A-816B-271157DC7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4149D-EB1A-47DF-9AB5-8255059E4C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9951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505528-6FBF-45A7-AE2B-5D7B612B1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B1FC17C-6435-4A03-BE3F-0D8070A3A4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8319F79-5138-4C5B-97F9-B7358D0203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6568C37-84B6-4429-B3C2-6DBE1E8BE7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5DD560C-D2A1-4780-B031-EBE3F4E929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97A24F4-7C78-4B04-A6E7-EC9C7CDA6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48D91-5226-428C-9960-7986E2C730AF}" type="datetimeFigureOut">
              <a:rPr lang="zh-CN" altLang="en-US" smtClean="0"/>
              <a:t>2020/4/17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E4A1B06-2589-4266-B6AA-380A5C7AE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D4CA59E-905B-4DE7-ACDC-EA834AE34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4149D-EB1A-47DF-9AB5-8255059E4C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8474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234B20-173B-4795-BE4E-D67EABBDF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338FD77-222D-4641-9348-60789A7B6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48D91-5226-428C-9960-7986E2C730AF}" type="datetimeFigureOut">
              <a:rPr lang="zh-CN" altLang="en-US" smtClean="0"/>
              <a:t>2020/4/17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63C8C31-4EC8-4FEB-9F62-DB696A1C7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D2D0B62-07BD-4253-AFE8-12F82EB09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4149D-EB1A-47DF-9AB5-8255059E4C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0658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D2D36F0-097D-4355-B84E-03AA6F490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48D91-5226-428C-9960-7986E2C730AF}" type="datetimeFigureOut">
              <a:rPr lang="zh-CN" altLang="en-US" smtClean="0"/>
              <a:t>2020/4/17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0AE3156-DBBF-429F-A02C-98D67FF5B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FB1FF58-AFE9-48BB-B85D-947DDE05E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4149D-EB1A-47DF-9AB5-8255059E4C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2775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ECD63F-B05B-4BFE-9842-E64B46878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454787-9316-4C22-9B55-E00B75486A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AB259E8-008F-4BAB-ACC5-DE6840D02A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ABA498E-3CE2-435A-AE55-5E7D34AB1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48D91-5226-428C-9960-7986E2C730AF}" type="datetimeFigureOut">
              <a:rPr lang="zh-CN" altLang="en-US" smtClean="0"/>
              <a:t>2020/4/17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431EC8C-C1BD-49F8-879B-6D1FED8C7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480436A-F4C0-4092-8795-11DC6DCE8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4149D-EB1A-47DF-9AB5-8255059E4C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6937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AD9027-6FF7-4B49-91E8-06115A80C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BA158C4-6AFB-406B-868B-950CA543C4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CA383DD-74EE-4328-9F8E-67F37E22CD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7867F84-36E4-40EE-B0AA-B3F5B0736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48D91-5226-428C-9960-7986E2C730AF}" type="datetimeFigureOut">
              <a:rPr lang="zh-CN" altLang="en-US" smtClean="0"/>
              <a:t>2020/4/17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D368AEF-5F23-44A7-B120-D1AB09CB9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4A138D9-DA83-4069-BACC-650BBD4CA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4149D-EB1A-47DF-9AB5-8255059E4C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8158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58287CF-CF8B-424B-9AD9-698D36A89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FECABD7-7558-44B0-8613-123E5ACE47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6C6B9B-D877-41A9-A9E1-86900F58FE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48D91-5226-428C-9960-7986E2C730AF}" type="datetimeFigureOut">
              <a:rPr lang="zh-CN" altLang="en-US" smtClean="0"/>
              <a:t>2020/4/17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042185-C975-4437-81EB-C116401EA9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4D9574-3C99-4C4D-B15C-8EDD11E015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34149D-EB1A-47DF-9AB5-8255059E4C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0153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17294B8-79E6-4182-9301-C53DF63E71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755" y="237564"/>
            <a:ext cx="11824489" cy="6382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6781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D0B5D25-1BB8-45AD-BBC1-CA74089746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747" y="215606"/>
            <a:ext cx="10346506" cy="6426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0756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395A0E60-2C97-4F70-B295-A465B96EEE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880" y="231073"/>
            <a:ext cx="11028886" cy="6153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142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2EF2F72C-C022-4773-9025-7C638AB0B0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8363" y="1276049"/>
            <a:ext cx="7335274" cy="430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2769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>
            <a:extLst>
              <a:ext uri="{FF2B5EF4-FFF2-40B4-BE49-F238E27FC236}">
                <a16:creationId xmlns:a16="http://schemas.microsoft.com/office/drawing/2014/main" id="{B9311E93-F7B3-4F2A-84AF-19CDA5DA2A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8100" y="966002"/>
            <a:ext cx="8955800" cy="4925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5036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1F5E2E4E-2DF8-48E8-9592-DB9D3A133E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3078" y="935520"/>
            <a:ext cx="8705843" cy="4986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101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图片 50">
            <a:extLst>
              <a:ext uri="{FF2B5EF4-FFF2-40B4-BE49-F238E27FC236}">
                <a16:creationId xmlns:a16="http://schemas.microsoft.com/office/drawing/2014/main" id="{72B97143-24A3-4BAF-9A77-F165BBE984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0970" y="1014775"/>
            <a:ext cx="9730059" cy="482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6143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D553DB27-E100-49F5-B02A-EC3FA627A6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6237" y="959906"/>
            <a:ext cx="8559526" cy="4938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2241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FB2FA905-298F-4AAD-9EBF-04CCF83B17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0098" y="155164"/>
            <a:ext cx="8071804" cy="6547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0483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1A322D3C-5306-489B-BF1B-292A2258C8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160" y="661091"/>
            <a:ext cx="10192550" cy="5573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3668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3C14941D-9484-4EA2-97BC-D578A65ADC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914" y="336900"/>
            <a:ext cx="10892172" cy="618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9100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1098</TotalTime>
  <Words>0</Words>
  <Application>Microsoft Office PowerPoint</Application>
  <PresentationFormat>宽屏</PresentationFormat>
  <Paragraphs>0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5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Atosh</dc:creator>
  <cp:lastModifiedBy>Atosh</cp:lastModifiedBy>
  <cp:revision>13</cp:revision>
  <dcterms:created xsi:type="dcterms:W3CDTF">2020-04-12T13:34:50Z</dcterms:created>
  <dcterms:modified xsi:type="dcterms:W3CDTF">2020-04-17T10:38:33Z</dcterms:modified>
</cp:coreProperties>
</file>