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C27B71-E96D-4291-888A-A45BCCEFA838}">
          <p14:sldIdLst>
            <p14:sldId id="269"/>
          </p14:sldIdLst>
        </p14:section>
        <p14:section name="对reads比对时覆盖区域和变异之间间隔的影响的考虑" id="{1731ABE0-A2FB-46FB-95F8-E4F66124F578}">
          <p14:sldIdLst>
            <p14:sldId id="270"/>
            <p14:sldId id="271"/>
            <p14:sldId id="272"/>
          </p14:sldIdLst>
        </p14:section>
        <p14:section name="参考基因组的压缩输出的考虑" id="{4B6C6A89-AC0C-4276-AC10-BA5A17EBF0A6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osh" initials="A" lastIdx="1" clrIdx="0">
    <p:extLst>
      <p:ext uri="{19B8F6BF-5375-455C-9EA6-DF929625EA0E}">
        <p15:presenceInfo xmlns:p15="http://schemas.microsoft.com/office/powerpoint/2012/main" userId="913b71bf832e8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0A2"/>
    <a:srgbClr val="168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 snapToGrid="0">
      <p:cViewPr varScale="1">
        <p:scale>
          <a:sx n="85" d="100"/>
          <a:sy n="85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en-US" altLang="zh-CN" sz="4400"/>
              <a:t>Process Optimization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52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考虑各种整合情况时的比对结果的可能变化以及对结果的影响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对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altLang="en-US" sz="20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比对时覆盖区域和变异之间间隔的影响的考虑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777628-0D10-4549-9B7C-762524FA6BC5}"/>
              </a:ext>
            </a:extLst>
          </p:cNvPr>
          <p:cNvSpPr txBox="1"/>
          <p:nvPr/>
        </p:nvSpPr>
        <p:spPr>
          <a:xfrm>
            <a:off x="0" y="2505821"/>
            <a:ext cx="121920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先考虑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与参考基因组比对时，最初的比对位置在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的区域内。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的比对位置会改变到其它区域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内，显然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的比对质量要比原来在区域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的比对质量要差，因为最初没有整合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时，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的比对质量是最好的。另外，此时区域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的比对结果更可能是整合前比对的第二最优结果。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的比对位置改变为区域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内，显然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的比对质量要比原来在区域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的比对质量好。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的比对位置只能是区域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＞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＞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），并且比对质量提升。这说明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可能是想要的特异变异位点。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的比对位置不变，或者丢失，这说明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反而不如不整合上去。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的比对位置只能是区域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内，并且比对质量下降。这说明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并不是想要的特异变异位点。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的比对位置仍在区域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内，可能有偏移，但不大，记为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v1'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1.2.1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的比对位置也不变，或者丢失。那么同时整合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的比对位置只可能仍在区域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内，但比对质量可能有改变（提升下降都可能）。这说明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不是想要的特异变异位点，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是否是取决于比对质量提升还是下降。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1.2.2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的比对位置变为区域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内。那么同时整合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的比对位置既可能在区域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内，也可能在区域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内。比对质量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(v1'&gt;v1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v1'&lt;v1, v2&gt;v1)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。最终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内，还是区域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内，将决定哪个对比对质量的提升影响大。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1.3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的比对位置丢失。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的比对位置不变，那么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不是想要的特异变异位点。如果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的比对位置变为区域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内，则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就是想要的特异变异位点。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综上，对于原来就有比对位置的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，经过整合后，只要新的比对位置的比对质量有所提升，对应区域的变异就可能是想要的特异变异位点，否则就不是。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5010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考虑各种整合情况时的比对结果的可能变化以及对结果的影响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对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altLang="en-US" sz="20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比对时覆盖区域和变异之间间隔的影响的考虑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777628-0D10-4549-9B7C-762524FA6BC5}"/>
              </a:ext>
            </a:extLst>
          </p:cNvPr>
          <p:cNvSpPr txBox="1"/>
          <p:nvPr/>
        </p:nvSpPr>
        <p:spPr>
          <a:xfrm>
            <a:off x="0" y="250582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1pPr>
            <a:lvl2pPr lvl="1" defTabSz="360000">
              <a:lnSpc>
                <a:spcPct val="90000"/>
              </a:lnSpc>
              <a:spcBef>
                <a:spcPts val="600"/>
              </a:spcBef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2pPr>
          </a:lstStyle>
          <a:p>
            <a:r>
              <a:rPr lang="en-US" altLang="zh-CN"/>
              <a:t>- </a:t>
            </a:r>
            <a:r>
              <a:rPr lang="zh-CN" altLang="en-US"/>
              <a:t>先考虑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的。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假设</a:t>
            </a:r>
            <a:r>
              <a:rPr lang="en-US" altLang="zh-CN"/>
              <a:t>r</a:t>
            </a:r>
            <a:r>
              <a:rPr lang="zh-CN" altLang="en-US"/>
              <a:t>与参考基因组比对时，没有找到比对位置。</a:t>
            </a:r>
            <a:endParaRPr lang="en-US" altLang="zh-CN"/>
          </a:p>
          <a:p>
            <a:r>
              <a:rPr lang="en-US" altLang="zh-CN"/>
              <a:t>2.1 </a:t>
            </a:r>
            <a:r>
              <a:rPr lang="zh-CN" altLang="en-US"/>
              <a:t>假设仅整合</a:t>
            </a:r>
            <a:r>
              <a:rPr lang="en-US" altLang="zh-CN"/>
              <a:t>v1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的比对位置变为区域</a:t>
            </a:r>
            <a:r>
              <a:rPr lang="en-US" altLang="zh-CN"/>
              <a:t>v1</a:t>
            </a:r>
            <a:r>
              <a:rPr lang="zh-CN" altLang="en-US"/>
              <a:t>内。</a:t>
            </a:r>
            <a:endParaRPr lang="en-US" altLang="zh-CN"/>
          </a:p>
          <a:p>
            <a:r>
              <a:rPr lang="en-US" altLang="zh-CN"/>
              <a:t>	2.1.1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的比对位置仍为缺失。那么同时整合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的比对位置只可能是区域</a:t>
            </a:r>
            <a:r>
              <a:rPr lang="en-US" altLang="zh-CN"/>
              <a:t>v1</a:t>
            </a:r>
            <a:r>
              <a:rPr lang="zh-CN" altLang="en-US"/>
              <a:t>内。这说明</a:t>
            </a:r>
            <a:r>
              <a:rPr lang="en-US" altLang="zh-CN"/>
              <a:t>v1</a:t>
            </a:r>
            <a:r>
              <a:rPr lang="zh-CN" altLang="en-US"/>
              <a:t>可能是特异变异位点。</a:t>
            </a:r>
            <a:endParaRPr lang="en-US" altLang="zh-CN"/>
          </a:p>
          <a:p>
            <a:r>
              <a:rPr lang="en-US" altLang="zh-CN"/>
              <a:t>	2.1.2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的比对位置变为区域</a:t>
            </a:r>
            <a:r>
              <a:rPr lang="en-US" altLang="zh-CN"/>
              <a:t>v2</a:t>
            </a:r>
            <a:r>
              <a:rPr lang="zh-CN" altLang="en-US"/>
              <a:t>内。那么同时整合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的比对位置可能在区域</a:t>
            </a:r>
            <a:r>
              <a:rPr lang="en-US" altLang="zh-CN"/>
              <a:t>v1</a:t>
            </a:r>
            <a:r>
              <a:rPr lang="zh-CN" altLang="en-US"/>
              <a:t>或者</a:t>
            </a:r>
            <a:r>
              <a:rPr lang="en-US" altLang="zh-CN"/>
              <a:t>v2</a:t>
            </a:r>
            <a:r>
              <a:rPr lang="zh-CN" altLang="en-US"/>
              <a:t>内，在哪个区域内，哪个区域对应的变异就可能是特异变异位点。</a:t>
            </a:r>
            <a:endParaRPr lang="en-US" altLang="zh-CN"/>
          </a:p>
          <a:p>
            <a:r>
              <a:rPr lang="en-US" altLang="zh-CN"/>
              <a:t>2.2 </a:t>
            </a:r>
            <a:r>
              <a:rPr lang="zh-CN" altLang="en-US"/>
              <a:t>假设仅整合</a:t>
            </a:r>
            <a:r>
              <a:rPr lang="en-US" altLang="zh-CN"/>
              <a:t>v1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的比对位置仍为缺失。</a:t>
            </a:r>
            <a:endParaRPr lang="en-US" altLang="zh-CN"/>
          </a:p>
          <a:p>
            <a:r>
              <a:rPr lang="en-US" altLang="zh-CN"/>
              <a:t>	2.1.2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的比对位置仍为缺失。那么同时整合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的比对位置仍为缺失。这说明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都不是特异变异位点。</a:t>
            </a:r>
            <a:endParaRPr lang="en-US" altLang="zh-CN"/>
          </a:p>
          <a:p>
            <a:r>
              <a:rPr lang="en-US" altLang="zh-CN"/>
              <a:t>	2.1.2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的比对位置变为区域</a:t>
            </a:r>
            <a:r>
              <a:rPr lang="en-US" altLang="zh-CN"/>
              <a:t>v2</a:t>
            </a:r>
            <a:r>
              <a:rPr lang="zh-CN" altLang="en-US"/>
              <a:t>内。那么同时整合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的比对位置只能在区域</a:t>
            </a:r>
            <a:r>
              <a:rPr lang="en-US" altLang="zh-CN"/>
              <a:t>v2</a:t>
            </a:r>
            <a:r>
              <a:rPr lang="zh-CN" altLang="en-US"/>
              <a:t>内。这说明</a:t>
            </a:r>
            <a:r>
              <a:rPr lang="en-US" altLang="zh-CN"/>
              <a:t>v2</a:t>
            </a:r>
            <a:r>
              <a:rPr lang="zh-CN" altLang="en-US"/>
              <a:t>可能是特异变异位点。</a:t>
            </a:r>
            <a:endParaRPr lang="en-US" altLang="zh-CN"/>
          </a:p>
          <a:p>
            <a:r>
              <a:rPr lang="zh-CN" altLang="en-US"/>
              <a:t>综上，和前面</a:t>
            </a:r>
            <a:r>
              <a:rPr lang="en-US" altLang="zh-CN"/>
              <a:t>r</a:t>
            </a:r>
            <a:r>
              <a:rPr lang="zh-CN" altLang="en-US"/>
              <a:t>在最初比对时就找到比对位置相同，整合后比对到哪个区域，只要比对质量有提升，这个区域对应的变异就可能是特异变异位点。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8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考虑各种整合情况时的比对结果的可能变化以及对结果的影响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对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altLang="en-US" sz="20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比对时覆盖区域和变异之间间隔的影响的考虑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777628-0D10-4549-9B7C-762524FA6BC5}"/>
              </a:ext>
            </a:extLst>
          </p:cNvPr>
          <p:cNvSpPr txBox="1"/>
          <p:nvPr/>
        </p:nvSpPr>
        <p:spPr>
          <a:xfrm>
            <a:off x="0" y="2505821"/>
            <a:ext cx="12192000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1pPr>
            <a:lvl2pPr lvl="1" defTabSz="360000">
              <a:lnSpc>
                <a:spcPct val="90000"/>
              </a:lnSpc>
              <a:spcBef>
                <a:spcPts val="600"/>
              </a:spcBef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2pPr>
          </a:lstStyle>
          <a:p>
            <a:r>
              <a:rPr lang="en-US" altLang="zh-CN"/>
              <a:t>- </a:t>
            </a:r>
            <a:r>
              <a:rPr lang="zh-CN" altLang="en-US"/>
              <a:t>考虑</a:t>
            </a:r>
            <a:r>
              <a:rPr lang="en-US" altLang="zh-CN"/>
              <a:t>v2</a:t>
            </a:r>
            <a:r>
              <a:rPr lang="zh-CN" altLang="en-US"/>
              <a:t>和</a:t>
            </a:r>
            <a:r>
              <a:rPr lang="en-US" altLang="zh-CN"/>
              <a:t>v3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这种情况比较复杂，比如原来比对到</a:t>
            </a:r>
            <a:r>
              <a:rPr lang="en-US" altLang="zh-CN"/>
              <a:t>v2</a:t>
            </a:r>
            <a:r>
              <a:rPr lang="zh-CN" altLang="en-US"/>
              <a:t>，但不覆盖</a:t>
            </a:r>
            <a:r>
              <a:rPr lang="en-US" altLang="zh-CN"/>
              <a:t>v3</a:t>
            </a:r>
            <a:r>
              <a:rPr lang="zh-CN" altLang="en-US"/>
              <a:t>的</a:t>
            </a:r>
            <a:r>
              <a:rPr lang="en-US" altLang="zh-CN"/>
              <a:t>read</a:t>
            </a:r>
            <a:r>
              <a:rPr lang="zh-CN" altLang="en-US"/>
              <a:t>，可能在整合</a:t>
            </a:r>
            <a:r>
              <a:rPr lang="en-US" altLang="zh-CN"/>
              <a:t>v2</a:t>
            </a:r>
            <a:r>
              <a:rPr lang="zh-CN" altLang="en-US"/>
              <a:t>之后就变成覆盖</a:t>
            </a:r>
            <a:r>
              <a:rPr lang="en-US" altLang="zh-CN"/>
              <a:t>v3</a:t>
            </a:r>
            <a:r>
              <a:rPr lang="zh-CN" altLang="en-US"/>
              <a:t>了，但比对质量却既可能提高，也可能下降。这种条件下如果同时整合</a:t>
            </a:r>
            <a:r>
              <a:rPr lang="en-US" altLang="zh-CN"/>
              <a:t>v2</a:t>
            </a:r>
            <a:r>
              <a:rPr lang="zh-CN" altLang="en-US"/>
              <a:t>和</a:t>
            </a:r>
            <a:r>
              <a:rPr lang="en-US" altLang="zh-CN"/>
              <a:t>v3</a:t>
            </a:r>
            <a:r>
              <a:rPr lang="zh-CN" altLang="en-US"/>
              <a:t>导致最终比对质量提高，是无法判断究竟是因为</a:t>
            </a:r>
            <a:r>
              <a:rPr lang="en-US" altLang="zh-CN"/>
              <a:t>v2</a:t>
            </a:r>
            <a:r>
              <a:rPr lang="zh-CN" altLang="en-US"/>
              <a:t>造成的比对质量提高，还是</a:t>
            </a:r>
            <a:r>
              <a:rPr lang="en-US" altLang="zh-CN"/>
              <a:t>v3</a:t>
            </a:r>
            <a:r>
              <a:rPr lang="zh-CN" altLang="en-US"/>
              <a:t>造成的，所以需要枚举，产生一个个的版本，再根据这些版本的结果来逐个判断。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35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参考基因组的压缩输出的考虑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35BB12-8809-47FB-AEC8-9BFCE31FD5DD}"/>
              </a:ext>
            </a:extLst>
          </p:cNvPr>
          <p:cNvSpPr txBox="1"/>
          <p:nvPr/>
        </p:nvSpPr>
        <p:spPr>
          <a:xfrm>
            <a:off x="0" y="2948869"/>
            <a:ext cx="12192000" cy="221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是原来没有比对结果的测序序列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对于没有重构的参考基因组的部分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原来就没有找到比对结果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这部分没有重构过的部分在重构后再比对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比对质量无法得到改善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所以还是不会比对到这部分区域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.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因此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这部分没有重构过的区域不需要输出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对于重构过的参考基因组的部分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在整合变异重构后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有可能因为特异变异位点的整合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而比对到重构区域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但是也可能仍然比对不上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. 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因此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只需要输出重构过的区域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536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参考基因组的压缩输出的考虑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35BB12-8809-47FB-AEC8-9BFCE31FD5DD}"/>
              </a:ext>
            </a:extLst>
          </p:cNvPr>
          <p:cNvSpPr txBox="1"/>
          <p:nvPr/>
        </p:nvSpPr>
        <p:spPr>
          <a:xfrm>
            <a:off x="0" y="2948869"/>
            <a:ext cx="12192000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2.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是原来就有比对结果的测序序列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2.1.1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如果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原来比对到的区域没有被重构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重构后的区域有可能是新的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的比对区域，但是也可能重比对时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的比对区域仍然是原来的区域。所以第一考虑是这种情况两个部分的碱基序列都要输出。但是，如果只输出被重构的区域，重比对时有可能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没有比对结果，也有可能被比对到这部分重构的区域，而且比对质量相对原来的碱基序列是有提升的，不过虽然提升了，却不一定比原来的比对结果好，这可以通过和原来的比对结果对比判断。不过，这些序列片段一般原来的比对结果也是比较差的，所以实际上可能只输出被重构的区域就足够。实在不放心，保险起见，可以在所有任务完成后再结合原来的比对结果判断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总之，虽然说不严格，但是也可以只输出被重构的区域。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2.1.2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如果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原来比对到的区域被重构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后该区域比对质量可能提高，也可能下降。如果下降，那么这个被整合的变异就肯定不是特异变异位点，但其它未重构过的区域也肯定不会有比原来比对结果还要好的；如果上升，那么这个变异有可能是特异变异位点。所以这种情况只需要输出被重构的区域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1898293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1864</Words>
  <Application>Microsoft Office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Consolas</vt:lpstr>
      <vt:lpstr>自定义设计方案</vt:lpstr>
      <vt:lpstr>Process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63</cp:revision>
  <dcterms:created xsi:type="dcterms:W3CDTF">2021-01-27T08:00:32Z</dcterms:created>
  <dcterms:modified xsi:type="dcterms:W3CDTF">2021-03-16T12:23:14Z</dcterms:modified>
</cp:coreProperties>
</file>