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6" r:id="rId6"/>
    <p:sldId id="261" r:id="rId7"/>
    <p:sldId id="268" r:id="rId8"/>
    <p:sldId id="264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BAF08-DC77-4304-8B71-114F52985D1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A7ED5748-EBD6-4808-BD3C-9666743CA811}">
      <dgm:prSet phldrT="[文本]" custT="1"/>
      <dgm:spPr/>
      <dgm:t>
        <a:bodyPr/>
        <a:lstStyle/>
        <a:p>
          <a:r>
            <a:rPr lang="en-US" altLang="zh-CN" sz="1400"/>
            <a:t>struct RefGenomeFile</a:t>
          </a:r>
          <a:endParaRPr lang="zh-CN" altLang="en-US" sz="1400"/>
        </a:p>
      </dgm:t>
    </dgm:pt>
    <dgm:pt modelId="{D2940B9B-4EA7-490E-B9DB-45CD278DA936}" type="parTrans" cxnId="{2FF71139-0BD6-4E09-B2FC-6AC75E5D8164}">
      <dgm:prSet/>
      <dgm:spPr/>
      <dgm:t>
        <a:bodyPr/>
        <a:lstStyle/>
        <a:p>
          <a:endParaRPr lang="zh-CN" altLang="en-US" sz="1400"/>
        </a:p>
      </dgm:t>
    </dgm:pt>
    <dgm:pt modelId="{514C7CEF-B8D8-40AB-BC22-E490F3AFEF7B}" type="sibTrans" cxnId="{2FF71139-0BD6-4E09-B2FC-6AC75E5D8164}">
      <dgm:prSet/>
      <dgm:spPr/>
      <dgm:t>
        <a:bodyPr/>
        <a:lstStyle/>
        <a:p>
          <a:endParaRPr lang="zh-CN" altLang="en-US" sz="1400"/>
        </a:p>
      </dgm:t>
    </dgm:pt>
    <dgm:pt modelId="{551628F4-C45F-4610-B466-8AEB6ADAF59C}">
      <dgm:prSet phldrT="[文本]" custT="1"/>
      <dgm:spPr/>
      <dgm:t>
        <a:bodyPr/>
        <a:lstStyle/>
        <a:p>
          <a:r>
            <a:rPr lang="en-US" altLang="zh-CN" sz="1400"/>
            <a:t>infos</a:t>
          </a:r>
          <a:endParaRPr lang="zh-CN" altLang="en-US" sz="1400"/>
        </a:p>
      </dgm:t>
    </dgm:pt>
    <dgm:pt modelId="{C6228AF7-8BB8-4854-AFF8-CA27A7161CA9}" type="parTrans" cxnId="{136E14BC-8D9E-4AF4-A4E5-95C40FA32341}">
      <dgm:prSet custT="1"/>
      <dgm:spPr/>
      <dgm:t>
        <a:bodyPr/>
        <a:lstStyle/>
        <a:p>
          <a:endParaRPr lang="zh-CN" altLang="en-US" sz="1400"/>
        </a:p>
      </dgm:t>
    </dgm:pt>
    <dgm:pt modelId="{04B95768-C639-4427-83D9-D958CAFB0ABE}" type="sibTrans" cxnId="{136E14BC-8D9E-4AF4-A4E5-95C40FA32341}">
      <dgm:prSet/>
      <dgm:spPr/>
      <dgm:t>
        <a:bodyPr/>
        <a:lstStyle/>
        <a:p>
          <a:endParaRPr lang="zh-CN" altLang="en-US" sz="1400"/>
        </a:p>
      </dgm:t>
    </dgm:pt>
    <dgm:pt modelId="{87942DB6-5120-47D0-A6A7-97C4A38E8A41}">
      <dgm:prSet phldrT="[文本]" custT="1"/>
      <dgm:spPr/>
      <dgm:t>
        <a:bodyPr/>
        <a:lstStyle/>
        <a:p>
          <a:r>
            <a:rPr lang="en-US" altLang="zh-CN" sz="1400"/>
            <a:t>int chromCnt</a:t>
          </a:r>
          <a:br>
            <a:rPr lang="en-US" altLang="zh-CN" sz="1400"/>
          </a:br>
          <a:r>
            <a:rPr lang="zh-CN" altLang="en-US" sz="1400"/>
            <a:t>染色体数量</a:t>
          </a:r>
        </a:p>
      </dgm:t>
    </dgm:pt>
    <dgm:pt modelId="{77BD00CB-5875-4D54-B7A6-CB8B7D207B33}" type="parTrans" cxnId="{C2409489-F868-4B67-93F9-E420950A8A9B}">
      <dgm:prSet custT="1"/>
      <dgm:spPr/>
      <dgm:t>
        <a:bodyPr/>
        <a:lstStyle/>
        <a:p>
          <a:endParaRPr lang="zh-CN" altLang="en-US" sz="1400"/>
        </a:p>
      </dgm:t>
    </dgm:pt>
    <dgm:pt modelId="{D4652DA4-FD0B-4929-A06D-AD9E93EF0329}" type="sibTrans" cxnId="{C2409489-F868-4B67-93F9-E420950A8A9B}">
      <dgm:prSet/>
      <dgm:spPr/>
      <dgm:t>
        <a:bodyPr/>
        <a:lstStyle/>
        <a:p>
          <a:endParaRPr lang="zh-CN" altLang="en-US" sz="1400"/>
        </a:p>
      </dgm:t>
    </dgm:pt>
    <dgm:pt modelId="{9893753B-F3FC-4DCF-8482-808D68B64211}">
      <dgm:prSet phldrT="[文本]" custT="1"/>
      <dgm:spPr/>
      <dgm:t>
        <a:bodyPr/>
        <a:lstStyle/>
        <a:p>
          <a:r>
            <a:rPr lang="en-US" altLang="zh-CN" sz="1400"/>
            <a:t>int *chromLengths</a:t>
          </a:r>
          <a:br>
            <a:rPr lang="en-US" altLang="zh-CN" sz="1400"/>
          </a:br>
          <a:r>
            <a:rPr lang="zh-CN" altLang="en-US" sz="1400"/>
            <a:t>染色体长度数组</a:t>
          </a:r>
        </a:p>
      </dgm:t>
    </dgm:pt>
    <dgm:pt modelId="{2E3AFC2F-7D14-4F07-98CE-1D6D1B459EEB}" type="parTrans" cxnId="{464FE7FD-0D9C-4235-8D89-05EB356E789D}">
      <dgm:prSet custT="1"/>
      <dgm:spPr/>
      <dgm:t>
        <a:bodyPr/>
        <a:lstStyle/>
        <a:p>
          <a:endParaRPr lang="zh-CN" altLang="en-US" sz="1400"/>
        </a:p>
      </dgm:t>
    </dgm:pt>
    <dgm:pt modelId="{5044B4F6-1152-4A57-8CAB-96AADDFB3279}" type="sibTrans" cxnId="{464FE7FD-0D9C-4235-8D89-05EB356E789D}">
      <dgm:prSet/>
      <dgm:spPr/>
      <dgm:t>
        <a:bodyPr/>
        <a:lstStyle/>
        <a:p>
          <a:endParaRPr lang="zh-CN" altLang="en-US" sz="1400"/>
        </a:p>
      </dgm:t>
    </dgm:pt>
    <dgm:pt modelId="{52267226-C363-42F7-87F2-BB429964B875}">
      <dgm:prSet phldrT="[文本]" custT="1"/>
      <dgm:spPr/>
      <dgm:t>
        <a:bodyPr/>
        <a:lstStyle/>
        <a:p>
          <a:r>
            <a:rPr lang="en-US" altLang="zh-CN" sz="1400"/>
            <a:t>pointers</a:t>
          </a:r>
          <a:endParaRPr lang="zh-CN" altLang="en-US" sz="1400"/>
        </a:p>
      </dgm:t>
    </dgm:pt>
    <dgm:pt modelId="{E2C1865A-0BC2-4659-80BB-AB372B776048}" type="parTrans" cxnId="{A3EB77B1-89DB-43C8-90BC-688D94C80F33}">
      <dgm:prSet custT="1"/>
      <dgm:spPr/>
      <dgm:t>
        <a:bodyPr/>
        <a:lstStyle/>
        <a:p>
          <a:endParaRPr lang="zh-CN" altLang="en-US" sz="1400"/>
        </a:p>
      </dgm:t>
    </dgm:pt>
    <dgm:pt modelId="{620BBA01-5C33-485C-B09D-545ABEA49CB2}" type="sibTrans" cxnId="{A3EB77B1-89DB-43C8-90BC-688D94C80F33}">
      <dgm:prSet/>
      <dgm:spPr/>
      <dgm:t>
        <a:bodyPr/>
        <a:lstStyle/>
        <a:p>
          <a:endParaRPr lang="zh-CN" altLang="en-US" sz="1400"/>
        </a:p>
      </dgm:t>
    </dgm:pt>
    <dgm:pt modelId="{C1C7A214-4424-4532-B404-249261B6CAAA}">
      <dgm:prSet phldrT="[文本]" custT="1"/>
      <dgm:spPr/>
      <dgm:t>
        <a:bodyPr/>
        <a:lstStyle/>
        <a:p>
          <a:r>
            <a:rPr lang="en-US" altLang="zh-CN" sz="1400"/>
            <a:t>FILE* chroms</a:t>
          </a:r>
          <a:br>
            <a:rPr lang="en-US" altLang="zh-CN" sz="1400"/>
          </a:br>
          <a:r>
            <a:rPr lang="zh-CN" altLang="en-US" sz="1400"/>
            <a:t>染色体文件指针数组</a:t>
          </a:r>
          <a:endParaRPr lang="en-US" altLang="zh-CN" sz="1400"/>
        </a:p>
      </dgm:t>
    </dgm:pt>
    <dgm:pt modelId="{5F86721C-AB22-4B9F-A5A9-B108E3D42DD1}" type="parTrans" cxnId="{C0A0F491-7588-4A0B-BAE3-6D772321872B}">
      <dgm:prSet custT="1"/>
      <dgm:spPr/>
      <dgm:t>
        <a:bodyPr/>
        <a:lstStyle/>
        <a:p>
          <a:endParaRPr lang="zh-CN" altLang="en-US" sz="1400"/>
        </a:p>
      </dgm:t>
    </dgm:pt>
    <dgm:pt modelId="{1D2E21A3-F86A-403B-9B2F-FC6294B787DA}" type="sibTrans" cxnId="{C0A0F491-7588-4A0B-BAE3-6D772321872B}">
      <dgm:prSet/>
      <dgm:spPr/>
      <dgm:t>
        <a:bodyPr/>
        <a:lstStyle/>
        <a:p>
          <a:endParaRPr lang="zh-CN" altLang="en-US" sz="1400"/>
        </a:p>
      </dgm:t>
    </dgm:pt>
    <dgm:pt modelId="{09281FD3-CD74-45A4-AD1D-CBC9120129A6}">
      <dgm:prSet phldrT="[文本]" custT="1"/>
      <dgm:spPr/>
      <dgm:t>
        <a:bodyPr/>
        <a:lstStyle/>
        <a:p>
          <a:r>
            <a:rPr lang="en-US" altLang="zh-CN" sz="1400"/>
            <a:t>char** chromNames</a:t>
          </a:r>
          <a:br>
            <a:rPr lang="en-US" altLang="zh-CN" sz="1400"/>
          </a:br>
          <a:r>
            <a:rPr lang="zh-CN" altLang="en-US" sz="1400"/>
            <a:t>染色体名称数组</a:t>
          </a:r>
        </a:p>
      </dgm:t>
    </dgm:pt>
    <dgm:pt modelId="{DB717088-1025-4D91-B0FA-C45815D12119}" type="parTrans" cxnId="{8C797622-254B-4E6D-95E3-62D3C1CC98E6}">
      <dgm:prSet/>
      <dgm:spPr/>
      <dgm:t>
        <a:bodyPr/>
        <a:lstStyle/>
        <a:p>
          <a:endParaRPr lang="zh-CN" altLang="en-US"/>
        </a:p>
      </dgm:t>
    </dgm:pt>
    <dgm:pt modelId="{DCC6472C-6152-4BA1-A8A7-BBD3FAD67628}" type="sibTrans" cxnId="{8C797622-254B-4E6D-95E3-62D3C1CC98E6}">
      <dgm:prSet/>
      <dgm:spPr/>
      <dgm:t>
        <a:bodyPr/>
        <a:lstStyle/>
        <a:p>
          <a:endParaRPr lang="zh-CN" altLang="en-US"/>
        </a:p>
      </dgm:t>
    </dgm:pt>
    <dgm:pt modelId="{4B152CD8-B551-46EA-B59C-42289EEFD9FB}" type="pres">
      <dgm:prSet presAssocID="{ECABAF08-DC77-4304-8B71-114F52985D1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159C19-2B26-4B56-9C3C-C24368E4EF99}" type="pres">
      <dgm:prSet presAssocID="{A7ED5748-EBD6-4808-BD3C-9666743CA811}" presName="root1" presStyleCnt="0"/>
      <dgm:spPr/>
    </dgm:pt>
    <dgm:pt modelId="{20B23DCB-B963-4FB0-A635-7E15CFC76A80}" type="pres">
      <dgm:prSet presAssocID="{A7ED5748-EBD6-4808-BD3C-9666743CA811}" presName="LevelOneTextNode" presStyleLbl="node0" presStyleIdx="0" presStyleCnt="1">
        <dgm:presLayoutVars>
          <dgm:chPref val="3"/>
        </dgm:presLayoutVars>
      </dgm:prSet>
      <dgm:spPr/>
    </dgm:pt>
    <dgm:pt modelId="{F71E0002-8FC8-47B8-B2C3-46E2D45F14BA}" type="pres">
      <dgm:prSet presAssocID="{A7ED5748-EBD6-4808-BD3C-9666743CA811}" presName="level2hierChild" presStyleCnt="0"/>
      <dgm:spPr/>
    </dgm:pt>
    <dgm:pt modelId="{2846700D-08E1-43F2-A901-9B2F100E9459}" type="pres">
      <dgm:prSet presAssocID="{C6228AF7-8BB8-4854-AFF8-CA27A7161CA9}" presName="conn2-1" presStyleLbl="parChTrans1D2" presStyleIdx="0" presStyleCnt="2"/>
      <dgm:spPr/>
    </dgm:pt>
    <dgm:pt modelId="{8A51F913-8169-49B9-B3C3-1BAE631A4356}" type="pres">
      <dgm:prSet presAssocID="{C6228AF7-8BB8-4854-AFF8-CA27A7161CA9}" presName="connTx" presStyleLbl="parChTrans1D2" presStyleIdx="0" presStyleCnt="2"/>
      <dgm:spPr/>
    </dgm:pt>
    <dgm:pt modelId="{87C861B3-4C7F-43A5-B784-6B5CB503D8BA}" type="pres">
      <dgm:prSet presAssocID="{551628F4-C45F-4610-B466-8AEB6ADAF59C}" presName="root2" presStyleCnt="0"/>
      <dgm:spPr/>
    </dgm:pt>
    <dgm:pt modelId="{6F787C36-100B-4A30-B367-A663DFC62248}" type="pres">
      <dgm:prSet presAssocID="{551628F4-C45F-4610-B466-8AEB6ADAF59C}" presName="LevelTwoTextNode" presStyleLbl="node2" presStyleIdx="0" presStyleCnt="2">
        <dgm:presLayoutVars>
          <dgm:chPref val="3"/>
        </dgm:presLayoutVars>
      </dgm:prSet>
      <dgm:spPr/>
    </dgm:pt>
    <dgm:pt modelId="{7F570F9D-03DF-4B63-986D-67F4E5A0D62C}" type="pres">
      <dgm:prSet presAssocID="{551628F4-C45F-4610-B466-8AEB6ADAF59C}" presName="level3hierChild" presStyleCnt="0"/>
      <dgm:spPr/>
    </dgm:pt>
    <dgm:pt modelId="{81D43AF3-1B0C-4809-AB0C-5B708477A01F}" type="pres">
      <dgm:prSet presAssocID="{77BD00CB-5875-4D54-B7A6-CB8B7D207B33}" presName="conn2-1" presStyleLbl="parChTrans1D3" presStyleIdx="0" presStyleCnt="4"/>
      <dgm:spPr/>
    </dgm:pt>
    <dgm:pt modelId="{978A5299-1CAF-48F7-BECF-9B99C2CF486E}" type="pres">
      <dgm:prSet presAssocID="{77BD00CB-5875-4D54-B7A6-CB8B7D207B33}" presName="connTx" presStyleLbl="parChTrans1D3" presStyleIdx="0" presStyleCnt="4"/>
      <dgm:spPr/>
    </dgm:pt>
    <dgm:pt modelId="{A3AC9346-06A4-4782-B467-4EB599275510}" type="pres">
      <dgm:prSet presAssocID="{87942DB6-5120-47D0-A6A7-97C4A38E8A41}" presName="root2" presStyleCnt="0"/>
      <dgm:spPr/>
    </dgm:pt>
    <dgm:pt modelId="{1F6C785C-CBCA-4FAA-BF74-FABB738060FB}" type="pres">
      <dgm:prSet presAssocID="{87942DB6-5120-47D0-A6A7-97C4A38E8A41}" presName="LevelTwoTextNode" presStyleLbl="node3" presStyleIdx="0" presStyleCnt="4">
        <dgm:presLayoutVars>
          <dgm:chPref val="3"/>
        </dgm:presLayoutVars>
      </dgm:prSet>
      <dgm:spPr/>
    </dgm:pt>
    <dgm:pt modelId="{F651B634-D856-4090-9272-1EAAE8632BA7}" type="pres">
      <dgm:prSet presAssocID="{87942DB6-5120-47D0-A6A7-97C4A38E8A41}" presName="level3hierChild" presStyleCnt="0"/>
      <dgm:spPr/>
    </dgm:pt>
    <dgm:pt modelId="{9FF3416C-B656-4D7F-A7E2-98AA6B77A1B5}" type="pres">
      <dgm:prSet presAssocID="{DB717088-1025-4D91-B0FA-C45815D12119}" presName="conn2-1" presStyleLbl="parChTrans1D3" presStyleIdx="1" presStyleCnt="4"/>
      <dgm:spPr/>
    </dgm:pt>
    <dgm:pt modelId="{D5BAAC68-5564-41C1-A6A0-060C77B766E7}" type="pres">
      <dgm:prSet presAssocID="{DB717088-1025-4D91-B0FA-C45815D12119}" presName="connTx" presStyleLbl="parChTrans1D3" presStyleIdx="1" presStyleCnt="4"/>
      <dgm:spPr/>
    </dgm:pt>
    <dgm:pt modelId="{2ED56D07-B54F-4ADF-8783-1D4342CDA180}" type="pres">
      <dgm:prSet presAssocID="{09281FD3-CD74-45A4-AD1D-CBC9120129A6}" presName="root2" presStyleCnt="0"/>
      <dgm:spPr/>
    </dgm:pt>
    <dgm:pt modelId="{EBA4C746-9A24-4938-837C-28E5A3E39431}" type="pres">
      <dgm:prSet presAssocID="{09281FD3-CD74-45A4-AD1D-CBC9120129A6}" presName="LevelTwoTextNode" presStyleLbl="node3" presStyleIdx="1" presStyleCnt="4">
        <dgm:presLayoutVars>
          <dgm:chPref val="3"/>
        </dgm:presLayoutVars>
      </dgm:prSet>
      <dgm:spPr/>
    </dgm:pt>
    <dgm:pt modelId="{5990F536-390C-4B5D-ABD6-8D80703E5203}" type="pres">
      <dgm:prSet presAssocID="{09281FD3-CD74-45A4-AD1D-CBC9120129A6}" presName="level3hierChild" presStyleCnt="0"/>
      <dgm:spPr/>
    </dgm:pt>
    <dgm:pt modelId="{02A6EAAE-E0A2-4665-8825-89E818E4EFD0}" type="pres">
      <dgm:prSet presAssocID="{2E3AFC2F-7D14-4F07-98CE-1D6D1B459EEB}" presName="conn2-1" presStyleLbl="parChTrans1D3" presStyleIdx="2" presStyleCnt="4"/>
      <dgm:spPr/>
    </dgm:pt>
    <dgm:pt modelId="{3FCC523F-1B7E-4FF0-AFFD-427914623D0D}" type="pres">
      <dgm:prSet presAssocID="{2E3AFC2F-7D14-4F07-98CE-1D6D1B459EEB}" presName="connTx" presStyleLbl="parChTrans1D3" presStyleIdx="2" presStyleCnt="4"/>
      <dgm:spPr/>
    </dgm:pt>
    <dgm:pt modelId="{A42B3337-E871-4780-8033-4063D953F5F3}" type="pres">
      <dgm:prSet presAssocID="{9893753B-F3FC-4DCF-8482-808D68B64211}" presName="root2" presStyleCnt="0"/>
      <dgm:spPr/>
    </dgm:pt>
    <dgm:pt modelId="{C2C1BA90-6F3B-4F44-8871-0987650B0B1F}" type="pres">
      <dgm:prSet presAssocID="{9893753B-F3FC-4DCF-8482-808D68B64211}" presName="LevelTwoTextNode" presStyleLbl="node3" presStyleIdx="2" presStyleCnt="4">
        <dgm:presLayoutVars>
          <dgm:chPref val="3"/>
        </dgm:presLayoutVars>
      </dgm:prSet>
      <dgm:spPr/>
    </dgm:pt>
    <dgm:pt modelId="{7CDAD535-4197-41B9-846A-40707986AD99}" type="pres">
      <dgm:prSet presAssocID="{9893753B-F3FC-4DCF-8482-808D68B64211}" presName="level3hierChild" presStyleCnt="0"/>
      <dgm:spPr/>
    </dgm:pt>
    <dgm:pt modelId="{1EB0CD27-A1E5-4D30-B816-A21B528E1B8A}" type="pres">
      <dgm:prSet presAssocID="{E2C1865A-0BC2-4659-80BB-AB372B776048}" presName="conn2-1" presStyleLbl="parChTrans1D2" presStyleIdx="1" presStyleCnt="2"/>
      <dgm:spPr/>
    </dgm:pt>
    <dgm:pt modelId="{120BB042-6ADC-4CB2-B969-4D9B5E17D387}" type="pres">
      <dgm:prSet presAssocID="{E2C1865A-0BC2-4659-80BB-AB372B776048}" presName="connTx" presStyleLbl="parChTrans1D2" presStyleIdx="1" presStyleCnt="2"/>
      <dgm:spPr/>
    </dgm:pt>
    <dgm:pt modelId="{CB17E4E3-6936-445D-9A02-88DEDC12D308}" type="pres">
      <dgm:prSet presAssocID="{52267226-C363-42F7-87F2-BB429964B875}" presName="root2" presStyleCnt="0"/>
      <dgm:spPr/>
    </dgm:pt>
    <dgm:pt modelId="{04809D06-79F3-45B0-A4E3-3BEFFBDF53F0}" type="pres">
      <dgm:prSet presAssocID="{52267226-C363-42F7-87F2-BB429964B875}" presName="LevelTwoTextNode" presStyleLbl="node2" presStyleIdx="1" presStyleCnt="2">
        <dgm:presLayoutVars>
          <dgm:chPref val="3"/>
        </dgm:presLayoutVars>
      </dgm:prSet>
      <dgm:spPr/>
    </dgm:pt>
    <dgm:pt modelId="{EB2D5EDB-FC40-4BC1-91A6-D9B2E4C150E5}" type="pres">
      <dgm:prSet presAssocID="{52267226-C363-42F7-87F2-BB429964B875}" presName="level3hierChild" presStyleCnt="0"/>
      <dgm:spPr/>
    </dgm:pt>
    <dgm:pt modelId="{E15A21DE-BF13-4F6A-A939-4DFA9A95A718}" type="pres">
      <dgm:prSet presAssocID="{5F86721C-AB22-4B9F-A5A9-B108E3D42DD1}" presName="conn2-1" presStyleLbl="parChTrans1D3" presStyleIdx="3" presStyleCnt="4"/>
      <dgm:spPr/>
    </dgm:pt>
    <dgm:pt modelId="{78AFE28D-4E42-499D-819B-78D952B8EE57}" type="pres">
      <dgm:prSet presAssocID="{5F86721C-AB22-4B9F-A5A9-B108E3D42DD1}" presName="connTx" presStyleLbl="parChTrans1D3" presStyleIdx="3" presStyleCnt="4"/>
      <dgm:spPr/>
    </dgm:pt>
    <dgm:pt modelId="{6E5A0A88-2C10-4C8B-B783-581D1B28B587}" type="pres">
      <dgm:prSet presAssocID="{C1C7A214-4424-4532-B404-249261B6CAAA}" presName="root2" presStyleCnt="0"/>
      <dgm:spPr/>
    </dgm:pt>
    <dgm:pt modelId="{2585B795-8587-4445-958A-595CF5488CDA}" type="pres">
      <dgm:prSet presAssocID="{C1C7A214-4424-4532-B404-249261B6CAAA}" presName="LevelTwoTextNode" presStyleLbl="node3" presStyleIdx="3" presStyleCnt="4">
        <dgm:presLayoutVars>
          <dgm:chPref val="3"/>
        </dgm:presLayoutVars>
      </dgm:prSet>
      <dgm:spPr/>
    </dgm:pt>
    <dgm:pt modelId="{A3207977-4DDC-4BEC-8773-DE24CA1F18F9}" type="pres">
      <dgm:prSet presAssocID="{C1C7A214-4424-4532-B404-249261B6CAAA}" presName="level3hierChild" presStyleCnt="0"/>
      <dgm:spPr/>
    </dgm:pt>
  </dgm:ptLst>
  <dgm:cxnLst>
    <dgm:cxn modelId="{49718300-533B-4FE9-B326-592C124DAA1D}" type="presOf" srcId="{ECABAF08-DC77-4304-8B71-114F52985D11}" destId="{4B152CD8-B551-46EA-B59C-42289EEFD9FB}" srcOrd="0" destOrd="0" presId="urn:microsoft.com/office/officeart/2005/8/layout/hierarchy2"/>
    <dgm:cxn modelId="{7A5CC800-8464-45E7-B889-32C03C8E8E00}" type="presOf" srcId="{87942DB6-5120-47D0-A6A7-97C4A38E8A41}" destId="{1F6C785C-CBCA-4FAA-BF74-FABB738060FB}" srcOrd="0" destOrd="0" presId="urn:microsoft.com/office/officeart/2005/8/layout/hierarchy2"/>
    <dgm:cxn modelId="{76C1BE08-B869-4E92-8CC7-A40A3B2781DF}" type="presOf" srcId="{A7ED5748-EBD6-4808-BD3C-9666743CA811}" destId="{20B23DCB-B963-4FB0-A635-7E15CFC76A80}" srcOrd="0" destOrd="0" presId="urn:microsoft.com/office/officeart/2005/8/layout/hierarchy2"/>
    <dgm:cxn modelId="{25E4420D-E1DE-4F8D-B015-01753A174A85}" type="presOf" srcId="{5F86721C-AB22-4B9F-A5A9-B108E3D42DD1}" destId="{E15A21DE-BF13-4F6A-A939-4DFA9A95A718}" srcOrd="0" destOrd="0" presId="urn:microsoft.com/office/officeart/2005/8/layout/hierarchy2"/>
    <dgm:cxn modelId="{6711BC0E-5ACA-44F9-89DA-5854A69B1CA2}" type="presOf" srcId="{52267226-C363-42F7-87F2-BB429964B875}" destId="{04809D06-79F3-45B0-A4E3-3BEFFBDF53F0}" srcOrd="0" destOrd="0" presId="urn:microsoft.com/office/officeart/2005/8/layout/hierarchy2"/>
    <dgm:cxn modelId="{8C797622-254B-4E6D-95E3-62D3C1CC98E6}" srcId="{551628F4-C45F-4610-B466-8AEB6ADAF59C}" destId="{09281FD3-CD74-45A4-AD1D-CBC9120129A6}" srcOrd="1" destOrd="0" parTransId="{DB717088-1025-4D91-B0FA-C45815D12119}" sibTransId="{DCC6472C-6152-4BA1-A8A7-BBD3FAD67628}"/>
    <dgm:cxn modelId="{B7972831-B860-41B7-8AAF-ED33B090D15D}" type="presOf" srcId="{77BD00CB-5875-4D54-B7A6-CB8B7D207B33}" destId="{81D43AF3-1B0C-4809-AB0C-5B708477A01F}" srcOrd="0" destOrd="0" presId="urn:microsoft.com/office/officeart/2005/8/layout/hierarchy2"/>
    <dgm:cxn modelId="{2FF71139-0BD6-4E09-B2FC-6AC75E5D8164}" srcId="{ECABAF08-DC77-4304-8B71-114F52985D11}" destId="{A7ED5748-EBD6-4808-BD3C-9666743CA811}" srcOrd="0" destOrd="0" parTransId="{D2940B9B-4EA7-490E-B9DB-45CD278DA936}" sibTransId="{514C7CEF-B8D8-40AB-BC22-E490F3AFEF7B}"/>
    <dgm:cxn modelId="{B5E1A664-D39B-4150-BEA0-02C31E75633E}" type="presOf" srcId="{DB717088-1025-4D91-B0FA-C45815D12119}" destId="{9FF3416C-B656-4D7F-A7E2-98AA6B77A1B5}" srcOrd="0" destOrd="0" presId="urn:microsoft.com/office/officeart/2005/8/layout/hierarchy2"/>
    <dgm:cxn modelId="{1D900F65-AC06-4E02-BDB9-EB5FFC2B76B0}" type="presOf" srcId="{C1C7A214-4424-4532-B404-249261B6CAAA}" destId="{2585B795-8587-4445-958A-595CF5488CDA}" srcOrd="0" destOrd="0" presId="urn:microsoft.com/office/officeart/2005/8/layout/hierarchy2"/>
    <dgm:cxn modelId="{79529D69-DC4F-4F0F-BCF4-9B952C9DB207}" type="presOf" srcId="{2E3AFC2F-7D14-4F07-98CE-1D6D1B459EEB}" destId="{02A6EAAE-E0A2-4665-8825-89E818E4EFD0}" srcOrd="0" destOrd="0" presId="urn:microsoft.com/office/officeart/2005/8/layout/hierarchy2"/>
    <dgm:cxn modelId="{6F53B97B-1FAF-4C10-9E00-6B70826157A8}" type="presOf" srcId="{77BD00CB-5875-4D54-B7A6-CB8B7D207B33}" destId="{978A5299-1CAF-48F7-BECF-9B99C2CF486E}" srcOrd="1" destOrd="0" presId="urn:microsoft.com/office/officeart/2005/8/layout/hierarchy2"/>
    <dgm:cxn modelId="{6341D984-4996-43D1-BFF6-79B85DE9AF56}" type="presOf" srcId="{E2C1865A-0BC2-4659-80BB-AB372B776048}" destId="{120BB042-6ADC-4CB2-B969-4D9B5E17D387}" srcOrd="1" destOrd="0" presId="urn:microsoft.com/office/officeart/2005/8/layout/hierarchy2"/>
    <dgm:cxn modelId="{68F06089-33E1-48C6-858D-9BC0970CF207}" type="presOf" srcId="{5F86721C-AB22-4B9F-A5A9-B108E3D42DD1}" destId="{78AFE28D-4E42-499D-819B-78D952B8EE57}" srcOrd="1" destOrd="0" presId="urn:microsoft.com/office/officeart/2005/8/layout/hierarchy2"/>
    <dgm:cxn modelId="{C2409489-F868-4B67-93F9-E420950A8A9B}" srcId="{551628F4-C45F-4610-B466-8AEB6ADAF59C}" destId="{87942DB6-5120-47D0-A6A7-97C4A38E8A41}" srcOrd="0" destOrd="0" parTransId="{77BD00CB-5875-4D54-B7A6-CB8B7D207B33}" sibTransId="{D4652DA4-FD0B-4929-A06D-AD9E93EF0329}"/>
    <dgm:cxn modelId="{A820428A-EFAA-4C2C-83AE-223FFF3B4CB0}" type="presOf" srcId="{551628F4-C45F-4610-B466-8AEB6ADAF59C}" destId="{6F787C36-100B-4A30-B367-A663DFC62248}" srcOrd="0" destOrd="0" presId="urn:microsoft.com/office/officeart/2005/8/layout/hierarchy2"/>
    <dgm:cxn modelId="{C0A0F491-7588-4A0B-BAE3-6D772321872B}" srcId="{52267226-C363-42F7-87F2-BB429964B875}" destId="{C1C7A214-4424-4532-B404-249261B6CAAA}" srcOrd="0" destOrd="0" parTransId="{5F86721C-AB22-4B9F-A5A9-B108E3D42DD1}" sibTransId="{1D2E21A3-F86A-403B-9B2F-FC6294B787DA}"/>
    <dgm:cxn modelId="{43A1B99E-0228-4494-B5F0-C1BB8CADEABC}" type="presOf" srcId="{C6228AF7-8BB8-4854-AFF8-CA27A7161CA9}" destId="{2846700D-08E1-43F2-A901-9B2F100E9459}" srcOrd="0" destOrd="0" presId="urn:microsoft.com/office/officeart/2005/8/layout/hierarchy2"/>
    <dgm:cxn modelId="{8ABFBFAC-B5F2-4B56-852E-CA8C21DFD7ED}" type="presOf" srcId="{E2C1865A-0BC2-4659-80BB-AB372B776048}" destId="{1EB0CD27-A1E5-4D30-B816-A21B528E1B8A}" srcOrd="0" destOrd="0" presId="urn:microsoft.com/office/officeart/2005/8/layout/hierarchy2"/>
    <dgm:cxn modelId="{A3EB77B1-89DB-43C8-90BC-688D94C80F33}" srcId="{A7ED5748-EBD6-4808-BD3C-9666743CA811}" destId="{52267226-C363-42F7-87F2-BB429964B875}" srcOrd="1" destOrd="0" parTransId="{E2C1865A-0BC2-4659-80BB-AB372B776048}" sibTransId="{620BBA01-5C33-485C-B09D-545ABEA49CB2}"/>
    <dgm:cxn modelId="{6EE81AB6-F1DD-46A3-8FB4-FD06FC1C1F99}" type="presOf" srcId="{C6228AF7-8BB8-4854-AFF8-CA27A7161CA9}" destId="{8A51F913-8169-49B9-B3C3-1BAE631A4356}" srcOrd="1" destOrd="0" presId="urn:microsoft.com/office/officeart/2005/8/layout/hierarchy2"/>
    <dgm:cxn modelId="{24E467BA-626D-4D6C-8CD6-3C636DFC68D1}" type="presOf" srcId="{9893753B-F3FC-4DCF-8482-808D68B64211}" destId="{C2C1BA90-6F3B-4F44-8871-0987650B0B1F}" srcOrd="0" destOrd="0" presId="urn:microsoft.com/office/officeart/2005/8/layout/hierarchy2"/>
    <dgm:cxn modelId="{136E14BC-8D9E-4AF4-A4E5-95C40FA32341}" srcId="{A7ED5748-EBD6-4808-BD3C-9666743CA811}" destId="{551628F4-C45F-4610-B466-8AEB6ADAF59C}" srcOrd="0" destOrd="0" parTransId="{C6228AF7-8BB8-4854-AFF8-CA27A7161CA9}" sibTransId="{04B95768-C639-4427-83D9-D958CAFB0ABE}"/>
    <dgm:cxn modelId="{549C9AC9-B106-4158-ACAB-0D072238D4DC}" type="presOf" srcId="{09281FD3-CD74-45A4-AD1D-CBC9120129A6}" destId="{EBA4C746-9A24-4938-837C-28E5A3E39431}" srcOrd="0" destOrd="0" presId="urn:microsoft.com/office/officeart/2005/8/layout/hierarchy2"/>
    <dgm:cxn modelId="{CE2A51D0-B425-40FD-87DA-700874E74A0B}" type="presOf" srcId="{2E3AFC2F-7D14-4F07-98CE-1D6D1B459EEB}" destId="{3FCC523F-1B7E-4FF0-AFFD-427914623D0D}" srcOrd="1" destOrd="0" presId="urn:microsoft.com/office/officeart/2005/8/layout/hierarchy2"/>
    <dgm:cxn modelId="{242470EC-8AC7-480A-B2BA-AF04F72E4177}" type="presOf" srcId="{DB717088-1025-4D91-B0FA-C45815D12119}" destId="{D5BAAC68-5564-41C1-A6A0-060C77B766E7}" srcOrd="1" destOrd="0" presId="urn:microsoft.com/office/officeart/2005/8/layout/hierarchy2"/>
    <dgm:cxn modelId="{464FE7FD-0D9C-4235-8D89-05EB356E789D}" srcId="{551628F4-C45F-4610-B466-8AEB6ADAF59C}" destId="{9893753B-F3FC-4DCF-8482-808D68B64211}" srcOrd="2" destOrd="0" parTransId="{2E3AFC2F-7D14-4F07-98CE-1D6D1B459EEB}" sibTransId="{5044B4F6-1152-4A57-8CAB-96AADDFB3279}"/>
    <dgm:cxn modelId="{1D61DF73-5CC8-4578-9269-DBF42B5417E9}" type="presParOf" srcId="{4B152CD8-B551-46EA-B59C-42289EEFD9FB}" destId="{BC159C19-2B26-4B56-9C3C-C24368E4EF99}" srcOrd="0" destOrd="0" presId="urn:microsoft.com/office/officeart/2005/8/layout/hierarchy2"/>
    <dgm:cxn modelId="{BC380F60-ED30-4FE8-B34A-C62914CFE0A7}" type="presParOf" srcId="{BC159C19-2B26-4B56-9C3C-C24368E4EF99}" destId="{20B23DCB-B963-4FB0-A635-7E15CFC76A80}" srcOrd="0" destOrd="0" presId="urn:microsoft.com/office/officeart/2005/8/layout/hierarchy2"/>
    <dgm:cxn modelId="{6F2F6C5C-779E-48CD-9EA7-13F931F45782}" type="presParOf" srcId="{BC159C19-2B26-4B56-9C3C-C24368E4EF99}" destId="{F71E0002-8FC8-47B8-B2C3-46E2D45F14BA}" srcOrd="1" destOrd="0" presId="urn:microsoft.com/office/officeart/2005/8/layout/hierarchy2"/>
    <dgm:cxn modelId="{B37E3036-6476-494F-916B-3F7A5555A01C}" type="presParOf" srcId="{F71E0002-8FC8-47B8-B2C3-46E2D45F14BA}" destId="{2846700D-08E1-43F2-A901-9B2F100E9459}" srcOrd="0" destOrd="0" presId="urn:microsoft.com/office/officeart/2005/8/layout/hierarchy2"/>
    <dgm:cxn modelId="{F918CCB4-DED4-4216-B941-BBC3922A3E19}" type="presParOf" srcId="{2846700D-08E1-43F2-A901-9B2F100E9459}" destId="{8A51F913-8169-49B9-B3C3-1BAE631A4356}" srcOrd="0" destOrd="0" presId="urn:microsoft.com/office/officeart/2005/8/layout/hierarchy2"/>
    <dgm:cxn modelId="{75A2C701-2754-4504-BE7B-B4D0F13C5DE3}" type="presParOf" srcId="{F71E0002-8FC8-47B8-B2C3-46E2D45F14BA}" destId="{87C861B3-4C7F-43A5-B784-6B5CB503D8BA}" srcOrd="1" destOrd="0" presId="urn:microsoft.com/office/officeart/2005/8/layout/hierarchy2"/>
    <dgm:cxn modelId="{86670B3D-7D5F-4760-93AE-DDE23CCDF5F1}" type="presParOf" srcId="{87C861B3-4C7F-43A5-B784-6B5CB503D8BA}" destId="{6F787C36-100B-4A30-B367-A663DFC62248}" srcOrd="0" destOrd="0" presId="urn:microsoft.com/office/officeart/2005/8/layout/hierarchy2"/>
    <dgm:cxn modelId="{E0BA08C7-8D4C-47CB-86F3-1BCB896345ED}" type="presParOf" srcId="{87C861B3-4C7F-43A5-B784-6B5CB503D8BA}" destId="{7F570F9D-03DF-4B63-986D-67F4E5A0D62C}" srcOrd="1" destOrd="0" presId="urn:microsoft.com/office/officeart/2005/8/layout/hierarchy2"/>
    <dgm:cxn modelId="{F13F68B9-6A7A-4EA1-888D-87A05F6E1CF9}" type="presParOf" srcId="{7F570F9D-03DF-4B63-986D-67F4E5A0D62C}" destId="{81D43AF3-1B0C-4809-AB0C-5B708477A01F}" srcOrd="0" destOrd="0" presId="urn:microsoft.com/office/officeart/2005/8/layout/hierarchy2"/>
    <dgm:cxn modelId="{A2ACD091-C49A-4E5B-A19B-6BF76B19F9F5}" type="presParOf" srcId="{81D43AF3-1B0C-4809-AB0C-5B708477A01F}" destId="{978A5299-1CAF-48F7-BECF-9B99C2CF486E}" srcOrd="0" destOrd="0" presId="urn:microsoft.com/office/officeart/2005/8/layout/hierarchy2"/>
    <dgm:cxn modelId="{48FD288A-EE9C-47C6-9C43-8495F87A731D}" type="presParOf" srcId="{7F570F9D-03DF-4B63-986D-67F4E5A0D62C}" destId="{A3AC9346-06A4-4782-B467-4EB599275510}" srcOrd="1" destOrd="0" presId="urn:microsoft.com/office/officeart/2005/8/layout/hierarchy2"/>
    <dgm:cxn modelId="{B74AF1D6-52BA-4708-B951-8200A3A872D2}" type="presParOf" srcId="{A3AC9346-06A4-4782-B467-4EB599275510}" destId="{1F6C785C-CBCA-4FAA-BF74-FABB738060FB}" srcOrd="0" destOrd="0" presId="urn:microsoft.com/office/officeart/2005/8/layout/hierarchy2"/>
    <dgm:cxn modelId="{25654157-4FED-4A3E-A7DB-08D9004110F2}" type="presParOf" srcId="{A3AC9346-06A4-4782-B467-4EB599275510}" destId="{F651B634-D856-4090-9272-1EAAE8632BA7}" srcOrd="1" destOrd="0" presId="urn:microsoft.com/office/officeart/2005/8/layout/hierarchy2"/>
    <dgm:cxn modelId="{CD74741B-FB28-44B9-8B8A-2DC25C5E63AA}" type="presParOf" srcId="{7F570F9D-03DF-4B63-986D-67F4E5A0D62C}" destId="{9FF3416C-B656-4D7F-A7E2-98AA6B77A1B5}" srcOrd="2" destOrd="0" presId="urn:microsoft.com/office/officeart/2005/8/layout/hierarchy2"/>
    <dgm:cxn modelId="{61C21C51-CF78-4BFC-A7C8-3A10A85699BE}" type="presParOf" srcId="{9FF3416C-B656-4D7F-A7E2-98AA6B77A1B5}" destId="{D5BAAC68-5564-41C1-A6A0-060C77B766E7}" srcOrd="0" destOrd="0" presId="urn:microsoft.com/office/officeart/2005/8/layout/hierarchy2"/>
    <dgm:cxn modelId="{C718D0A5-8461-4CDF-8E82-408C52E0FD00}" type="presParOf" srcId="{7F570F9D-03DF-4B63-986D-67F4E5A0D62C}" destId="{2ED56D07-B54F-4ADF-8783-1D4342CDA180}" srcOrd="3" destOrd="0" presId="urn:microsoft.com/office/officeart/2005/8/layout/hierarchy2"/>
    <dgm:cxn modelId="{0BD9A79F-BC41-4890-86BE-33E3EE0C0800}" type="presParOf" srcId="{2ED56D07-B54F-4ADF-8783-1D4342CDA180}" destId="{EBA4C746-9A24-4938-837C-28E5A3E39431}" srcOrd="0" destOrd="0" presId="urn:microsoft.com/office/officeart/2005/8/layout/hierarchy2"/>
    <dgm:cxn modelId="{A4C04AA3-A08D-482D-B178-FDF0A6238600}" type="presParOf" srcId="{2ED56D07-B54F-4ADF-8783-1D4342CDA180}" destId="{5990F536-390C-4B5D-ABD6-8D80703E5203}" srcOrd="1" destOrd="0" presId="urn:microsoft.com/office/officeart/2005/8/layout/hierarchy2"/>
    <dgm:cxn modelId="{9D6B2B12-2D80-4CB8-90C0-B8C54E8B1715}" type="presParOf" srcId="{7F570F9D-03DF-4B63-986D-67F4E5A0D62C}" destId="{02A6EAAE-E0A2-4665-8825-89E818E4EFD0}" srcOrd="4" destOrd="0" presId="urn:microsoft.com/office/officeart/2005/8/layout/hierarchy2"/>
    <dgm:cxn modelId="{25D3B0CB-C16C-4F0F-BC53-4FC954E986DB}" type="presParOf" srcId="{02A6EAAE-E0A2-4665-8825-89E818E4EFD0}" destId="{3FCC523F-1B7E-4FF0-AFFD-427914623D0D}" srcOrd="0" destOrd="0" presId="urn:microsoft.com/office/officeart/2005/8/layout/hierarchy2"/>
    <dgm:cxn modelId="{8BC0B436-42CA-407E-B502-1D84F8E9EC1A}" type="presParOf" srcId="{7F570F9D-03DF-4B63-986D-67F4E5A0D62C}" destId="{A42B3337-E871-4780-8033-4063D953F5F3}" srcOrd="5" destOrd="0" presId="urn:microsoft.com/office/officeart/2005/8/layout/hierarchy2"/>
    <dgm:cxn modelId="{8645B360-E95F-498C-BEC4-A1BF0BA57D0A}" type="presParOf" srcId="{A42B3337-E871-4780-8033-4063D953F5F3}" destId="{C2C1BA90-6F3B-4F44-8871-0987650B0B1F}" srcOrd="0" destOrd="0" presId="urn:microsoft.com/office/officeart/2005/8/layout/hierarchy2"/>
    <dgm:cxn modelId="{01B28065-E643-4A1E-9985-E8A6BD2F9944}" type="presParOf" srcId="{A42B3337-E871-4780-8033-4063D953F5F3}" destId="{7CDAD535-4197-41B9-846A-40707986AD99}" srcOrd="1" destOrd="0" presId="urn:microsoft.com/office/officeart/2005/8/layout/hierarchy2"/>
    <dgm:cxn modelId="{F55C8DAC-41BF-4FFF-AC9D-1609D2A9329A}" type="presParOf" srcId="{F71E0002-8FC8-47B8-B2C3-46E2D45F14BA}" destId="{1EB0CD27-A1E5-4D30-B816-A21B528E1B8A}" srcOrd="2" destOrd="0" presId="urn:microsoft.com/office/officeart/2005/8/layout/hierarchy2"/>
    <dgm:cxn modelId="{170540AF-9FD4-4F4B-A9F8-A3D064D334C8}" type="presParOf" srcId="{1EB0CD27-A1E5-4D30-B816-A21B528E1B8A}" destId="{120BB042-6ADC-4CB2-B969-4D9B5E17D387}" srcOrd="0" destOrd="0" presId="urn:microsoft.com/office/officeart/2005/8/layout/hierarchy2"/>
    <dgm:cxn modelId="{3C84A739-A495-42A7-B458-FAC82BBA989F}" type="presParOf" srcId="{F71E0002-8FC8-47B8-B2C3-46E2D45F14BA}" destId="{CB17E4E3-6936-445D-9A02-88DEDC12D308}" srcOrd="3" destOrd="0" presId="urn:microsoft.com/office/officeart/2005/8/layout/hierarchy2"/>
    <dgm:cxn modelId="{8B0BF188-BCF3-429E-810F-E0E2817B9A71}" type="presParOf" srcId="{CB17E4E3-6936-445D-9A02-88DEDC12D308}" destId="{04809D06-79F3-45B0-A4E3-3BEFFBDF53F0}" srcOrd="0" destOrd="0" presId="urn:microsoft.com/office/officeart/2005/8/layout/hierarchy2"/>
    <dgm:cxn modelId="{5A98C8FD-31E7-4D3C-A5D1-997D847B4695}" type="presParOf" srcId="{CB17E4E3-6936-445D-9A02-88DEDC12D308}" destId="{EB2D5EDB-FC40-4BC1-91A6-D9B2E4C150E5}" srcOrd="1" destOrd="0" presId="urn:microsoft.com/office/officeart/2005/8/layout/hierarchy2"/>
    <dgm:cxn modelId="{7BE49947-8E97-4370-8AFB-AB5D561444AB}" type="presParOf" srcId="{EB2D5EDB-FC40-4BC1-91A6-D9B2E4C150E5}" destId="{E15A21DE-BF13-4F6A-A939-4DFA9A95A718}" srcOrd="0" destOrd="0" presId="urn:microsoft.com/office/officeart/2005/8/layout/hierarchy2"/>
    <dgm:cxn modelId="{84DA2482-4B7D-40F9-8D07-1E540CEE045D}" type="presParOf" srcId="{E15A21DE-BF13-4F6A-A939-4DFA9A95A718}" destId="{78AFE28D-4E42-499D-819B-78D952B8EE57}" srcOrd="0" destOrd="0" presId="urn:microsoft.com/office/officeart/2005/8/layout/hierarchy2"/>
    <dgm:cxn modelId="{A3834F7A-31BB-4013-BB19-9B84D5516F3E}" type="presParOf" srcId="{EB2D5EDB-FC40-4BC1-91A6-D9B2E4C150E5}" destId="{6E5A0A88-2C10-4C8B-B783-581D1B28B587}" srcOrd="1" destOrd="0" presId="urn:microsoft.com/office/officeart/2005/8/layout/hierarchy2"/>
    <dgm:cxn modelId="{9DA6141A-B016-4953-A78B-3F162C56EF78}" type="presParOf" srcId="{6E5A0A88-2C10-4C8B-B783-581D1B28B587}" destId="{2585B795-8587-4445-958A-595CF5488CDA}" srcOrd="0" destOrd="0" presId="urn:microsoft.com/office/officeart/2005/8/layout/hierarchy2"/>
    <dgm:cxn modelId="{8A95B572-79D2-4D49-9050-04A7BAC53C43}" type="presParOf" srcId="{6E5A0A88-2C10-4C8B-B783-581D1B28B587}" destId="{A3207977-4DDC-4BEC-8773-DE24CA1F18F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ABAF08-DC77-4304-8B71-114F52985D1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A7ED5748-EBD6-4808-BD3C-9666743CA811}">
      <dgm:prSet phldrT="[文本]" custT="1"/>
      <dgm:spPr/>
      <dgm:t>
        <a:bodyPr/>
        <a:lstStyle/>
        <a:p>
          <a:r>
            <a:rPr lang="zh-CN" altLang="en-US" sz="1400"/>
            <a:t>局部参考基因组重构</a:t>
          </a:r>
        </a:p>
      </dgm:t>
    </dgm:pt>
    <dgm:pt modelId="{D2940B9B-4EA7-490E-B9DB-45CD278DA936}" type="parTrans" cxnId="{2FF71139-0BD6-4E09-B2FC-6AC75E5D8164}">
      <dgm:prSet/>
      <dgm:spPr/>
      <dgm:t>
        <a:bodyPr/>
        <a:lstStyle/>
        <a:p>
          <a:endParaRPr lang="zh-CN" altLang="en-US" sz="1400"/>
        </a:p>
      </dgm:t>
    </dgm:pt>
    <dgm:pt modelId="{514C7CEF-B8D8-40AB-BC22-E490F3AFEF7B}" type="sibTrans" cxnId="{2FF71139-0BD6-4E09-B2FC-6AC75E5D8164}">
      <dgm:prSet/>
      <dgm:spPr/>
      <dgm:t>
        <a:bodyPr/>
        <a:lstStyle/>
        <a:p>
          <a:endParaRPr lang="zh-CN" altLang="en-US" sz="1400"/>
        </a:p>
      </dgm:t>
    </dgm:pt>
    <dgm:pt modelId="{551628F4-C45F-4610-B466-8AEB6ADAF59C}">
      <dgm:prSet phldrT="[文本]" custT="1"/>
      <dgm:spPr/>
      <dgm:t>
        <a:bodyPr/>
        <a:lstStyle/>
        <a:p>
          <a:r>
            <a:rPr lang="zh-CN" altLang="en-US" sz="1400"/>
            <a:t>输入</a:t>
          </a:r>
        </a:p>
      </dgm:t>
    </dgm:pt>
    <dgm:pt modelId="{C6228AF7-8BB8-4854-AFF8-CA27A7161CA9}" type="parTrans" cxnId="{136E14BC-8D9E-4AF4-A4E5-95C40FA32341}">
      <dgm:prSet custT="1"/>
      <dgm:spPr/>
      <dgm:t>
        <a:bodyPr/>
        <a:lstStyle/>
        <a:p>
          <a:endParaRPr lang="zh-CN" altLang="en-US" sz="1400"/>
        </a:p>
      </dgm:t>
    </dgm:pt>
    <dgm:pt modelId="{04B95768-C639-4427-83D9-D958CAFB0ABE}" type="sibTrans" cxnId="{136E14BC-8D9E-4AF4-A4E5-95C40FA32341}">
      <dgm:prSet/>
      <dgm:spPr/>
      <dgm:t>
        <a:bodyPr/>
        <a:lstStyle/>
        <a:p>
          <a:endParaRPr lang="zh-CN" altLang="en-US" sz="1400"/>
        </a:p>
      </dgm:t>
    </dgm:pt>
    <dgm:pt modelId="{46696817-4380-4DD4-B76A-73C387E3C20A}">
      <dgm:prSet phldrT="[文本]" custT="1"/>
      <dgm:spPr/>
      <dgm:t>
        <a:bodyPr/>
        <a:lstStyle/>
        <a:p>
          <a:r>
            <a:rPr lang="zh-CN" altLang="en-US" sz="1400"/>
            <a:t>输出（？）</a:t>
          </a:r>
        </a:p>
      </dgm:t>
    </dgm:pt>
    <dgm:pt modelId="{1EBB68FB-2BD1-4F7D-9FFB-12169EA6E54F}" type="parTrans" cxnId="{C4796F89-C6F9-4101-94FB-6BD2A11B6F8D}">
      <dgm:prSet/>
      <dgm:spPr/>
      <dgm:t>
        <a:bodyPr/>
        <a:lstStyle/>
        <a:p>
          <a:endParaRPr lang="zh-CN" altLang="en-US"/>
        </a:p>
      </dgm:t>
    </dgm:pt>
    <dgm:pt modelId="{0D981BEE-D665-4A87-999D-8C2B15A07458}" type="sibTrans" cxnId="{C4796F89-C6F9-4101-94FB-6BD2A11B6F8D}">
      <dgm:prSet/>
      <dgm:spPr/>
      <dgm:t>
        <a:bodyPr/>
        <a:lstStyle/>
        <a:p>
          <a:endParaRPr lang="zh-CN" altLang="en-US"/>
        </a:p>
      </dgm:t>
    </dgm:pt>
    <dgm:pt modelId="{883507BD-C856-45A0-8856-C78F10B8DCDF}">
      <dgm:prSet phldrT="[文本]" custT="1"/>
      <dgm:spPr/>
      <dgm:t>
        <a:bodyPr/>
        <a:lstStyle/>
        <a:p>
          <a:r>
            <a:rPr lang="zh-CN" altLang="en-US" sz="1400"/>
            <a:t>参考基因组文件</a:t>
          </a:r>
        </a:p>
      </dgm:t>
    </dgm:pt>
    <dgm:pt modelId="{0366758D-715D-4223-BB9A-9F7DA2AD25ED}" type="parTrans" cxnId="{6864A52D-4C85-4EBB-AC7A-9397417B4701}">
      <dgm:prSet/>
      <dgm:spPr/>
      <dgm:t>
        <a:bodyPr/>
        <a:lstStyle/>
        <a:p>
          <a:endParaRPr lang="zh-CN" altLang="en-US"/>
        </a:p>
      </dgm:t>
    </dgm:pt>
    <dgm:pt modelId="{8752C5FC-9E2C-4593-B365-F931313CF460}" type="sibTrans" cxnId="{6864A52D-4C85-4EBB-AC7A-9397417B4701}">
      <dgm:prSet/>
      <dgm:spPr/>
      <dgm:t>
        <a:bodyPr/>
        <a:lstStyle/>
        <a:p>
          <a:endParaRPr lang="zh-CN" altLang="en-US"/>
        </a:p>
      </dgm:t>
    </dgm:pt>
    <dgm:pt modelId="{5699C543-9C2A-4335-B690-764B1AC5785D}">
      <dgm:prSet phldrT="[文本]" custT="1"/>
      <dgm:spPr/>
      <dgm:t>
        <a:bodyPr/>
        <a:lstStyle/>
        <a:p>
          <a:r>
            <a:rPr lang="zh-CN" altLang="en-US" sz="1400"/>
            <a:t>变异数据文件</a:t>
          </a:r>
        </a:p>
      </dgm:t>
    </dgm:pt>
    <dgm:pt modelId="{EB16BD0E-BC07-4F72-A53F-96A57B014FAD}" type="parTrans" cxnId="{2C429596-7353-42DF-9557-29EDE9800D88}">
      <dgm:prSet/>
      <dgm:spPr/>
      <dgm:t>
        <a:bodyPr/>
        <a:lstStyle/>
        <a:p>
          <a:endParaRPr lang="zh-CN" altLang="en-US"/>
        </a:p>
      </dgm:t>
    </dgm:pt>
    <dgm:pt modelId="{F96CE230-5DCF-431B-BE28-14B2B001D324}" type="sibTrans" cxnId="{2C429596-7353-42DF-9557-29EDE9800D88}">
      <dgm:prSet/>
      <dgm:spPr/>
      <dgm:t>
        <a:bodyPr/>
        <a:lstStyle/>
        <a:p>
          <a:endParaRPr lang="zh-CN" altLang="en-US"/>
        </a:p>
      </dgm:t>
    </dgm:pt>
    <dgm:pt modelId="{F35FF131-15FC-4F29-9BD5-BF1C8BF3993F}">
      <dgm:prSet phldrT="[文本]" custT="1"/>
      <dgm:spPr/>
      <dgm:t>
        <a:bodyPr/>
        <a:lstStyle/>
        <a:p>
          <a:r>
            <a:rPr lang="zh-CN" altLang="en-US" sz="1400"/>
            <a:t>以整个参考基因组为单位输出，有多个版本的参考基因组</a:t>
          </a:r>
        </a:p>
      </dgm:t>
    </dgm:pt>
    <dgm:pt modelId="{185F5DA5-1667-4185-B73B-66C070EAE287}" type="parTrans" cxnId="{22F86D37-B8A0-4C31-93F4-8105237BB901}">
      <dgm:prSet/>
      <dgm:spPr/>
      <dgm:t>
        <a:bodyPr/>
        <a:lstStyle/>
        <a:p>
          <a:endParaRPr lang="zh-CN" altLang="en-US"/>
        </a:p>
      </dgm:t>
    </dgm:pt>
    <dgm:pt modelId="{93060E8D-DDA6-48EF-8867-120A9743A885}" type="sibTrans" cxnId="{22F86D37-B8A0-4C31-93F4-8105237BB901}">
      <dgm:prSet/>
      <dgm:spPr/>
      <dgm:t>
        <a:bodyPr/>
        <a:lstStyle/>
        <a:p>
          <a:endParaRPr lang="zh-CN" altLang="en-US"/>
        </a:p>
      </dgm:t>
    </dgm:pt>
    <dgm:pt modelId="{01203670-DA6A-4917-8502-1681D0BD0AA3}">
      <dgm:prSet phldrT="[文本]" custT="1"/>
      <dgm:spPr/>
      <dgm:t>
        <a:bodyPr/>
        <a:lstStyle/>
        <a:p>
          <a:r>
            <a:rPr lang="zh-CN" altLang="en-US" sz="1400"/>
            <a:t>以染色体为单位输出，每个染色体有多个版本</a:t>
          </a:r>
        </a:p>
      </dgm:t>
    </dgm:pt>
    <dgm:pt modelId="{13DF3BA0-C7FA-4F3B-BC0C-0B5F624BBEC9}" type="parTrans" cxnId="{A5279CF8-7DF0-438D-87CA-FB76FA1A42AA}">
      <dgm:prSet/>
      <dgm:spPr/>
      <dgm:t>
        <a:bodyPr/>
        <a:lstStyle/>
        <a:p>
          <a:endParaRPr lang="zh-CN" altLang="en-US"/>
        </a:p>
      </dgm:t>
    </dgm:pt>
    <dgm:pt modelId="{94C6BBA7-85D3-4ECD-8E12-A970CA88953E}" type="sibTrans" cxnId="{A5279CF8-7DF0-438D-87CA-FB76FA1A42AA}">
      <dgm:prSet/>
      <dgm:spPr/>
      <dgm:t>
        <a:bodyPr/>
        <a:lstStyle/>
        <a:p>
          <a:endParaRPr lang="zh-CN" altLang="en-US"/>
        </a:p>
      </dgm:t>
    </dgm:pt>
    <dgm:pt modelId="{4B152CD8-B551-46EA-B59C-42289EEFD9FB}" type="pres">
      <dgm:prSet presAssocID="{ECABAF08-DC77-4304-8B71-114F52985D1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159C19-2B26-4B56-9C3C-C24368E4EF99}" type="pres">
      <dgm:prSet presAssocID="{A7ED5748-EBD6-4808-BD3C-9666743CA811}" presName="root1" presStyleCnt="0"/>
      <dgm:spPr/>
    </dgm:pt>
    <dgm:pt modelId="{20B23DCB-B963-4FB0-A635-7E15CFC76A80}" type="pres">
      <dgm:prSet presAssocID="{A7ED5748-EBD6-4808-BD3C-9666743CA811}" presName="LevelOneTextNode" presStyleLbl="node0" presStyleIdx="0" presStyleCnt="1">
        <dgm:presLayoutVars>
          <dgm:chPref val="3"/>
        </dgm:presLayoutVars>
      </dgm:prSet>
      <dgm:spPr/>
    </dgm:pt>
    <dgm:pt modelId="{F71E0002-8FC8-47B8-B2C3-46E2D45F14BA}" type="pres">
      <dgm:prSet presAssocID="{A7ED5748-EBD6-4808-BD3C-9666743CA811}" presName="level2hierChild" presStyleCnt="0"/>
      <dgm:spPr/>
    </dgm:pt>
    <dgm:pt modelId="{2846700D-08E1-43F2-A901-9B2F100E9459}" type="pres">
      <dgm:prSet presAssocID="{C6228AF7-8BB8-4854-AFF8-CA27A7161CA9}" presName="conn2-1" presStyleLbl="parChTrans1D2" presStyleIdx="0" presStyleCnt="2"/>
      <dgm:spPr/>
    </dgm:pt>
    <dgm:pt modelId="{8A51F913-8169-49B9-B3C3-1BAE631A4356}" type="pres">
      <dgm:prSet presAssocID="{C6228AF7-8BB8-4854-AFF8-CA27A7161CA9}" presName="connTx" presStyleLbl="parChTrans1D2" presStyleIdx="0" presStyleCnt="2"/>
      <dgm:spPr/>
    </dgm:pt>
    <dgm:pt modelId="{87C861B3-4C7F-43A5-B784-6B5CB503D8BA}" type="pres">
      <dgm:prSet presAssocID="{551628F4-C45F-4610-B466-8AEB6ADAF59C}" presName="root2" presStyleCnt="0"/>
      <dgm:spPr/>
    </dgm:pt>
    <dgm:pt modelId="{6F787C36-100B-4A30-B367-A663DFC62248}" type="pres">
      <dgm:prSet presAssocID="{551628F4-C45F-4610-B466-8AEB6ADAF59C}" presName="LevelTwoTextNode" presStyleLbl="node2" presStyleIdx="0" presStyleCnt="2">
        <dgm:presLayoutVars>
          <dgm:chPref val="3"/>
        </dgm:presLayoutVars>
      </dgm:prSet>
      <dgm:spPr/>
    </dgm:pt>
    <dgm:pt modelId="{7F570F9D-03DF-4B63-986D-67F4E5A0D62C}" type="pres">
      <dgm:prSet presAssocID="{551628F4-C45F-4610-B466-8AEB6ADAF59C}" presName="level3hierChild" presStyleCnt="0"/>
      <dgm:spPr/>
    </dgm:pt>
    <dgm:pt modelId="{FC238917-BC8D-4A3E-9CD2-370A52588C79}" type="pres">
      <dgm:prSet presAssocID="{0366758D-715D-4223-BB9A-9F7DA2AD25ED}" presName="conn2-1" presStyleLbl="parChTrans1D3" presStyleIdx="0" presStyleCnt="4"/>
      <dgm:spPr/>
    </dgm:pt>
    <dgm:pt modelId="{827589E3-5035-4829-A345-FF1A7E10C4BC}" type="pres">
      <dgm:prSet presAssocID="{0366758D-715D-4223-BB9A-9F7DA2AD25ED}" presName="connTx" presStyleLbl="parChTrans1D3" presStyleIdx="0" presStyleCnt="4"/>
      <dgm:spPr/>
    </dgm:pt>
    <dgm:pt modelId="{E27CAB6E-9610-460F-A7EB-B773CB1C46D8}" type="pres">
      <dgm:prSet presAssocID="{883507BD-C856-45A0-8856-C78F10B8DCDF}" presName="root2" presStyleCnt="0"/>
      <dgm:spPr/>
    </dgm:pt>
    <dgm:pt modelId="{3A0D7406-0070-4387-A75A-620FEE466805}" type="pres">
      <dgm:prSet presAssocID="{883507BD-C856-45A0-8856-C78F10B8DCDF}" presName="LevelTwoTextNode" presStyleLbl="node3" presStyleIdx="0" presStyleCnt="4">
        <dgm:presLayoutVars>
          <dgm:chPref val="3"/>
        </dgm:presLayoutVars>
      </dgm:prSet>
      <dgm:spPr/>
    </dgm:pt>
    <dgm:pt modelId="{34C152BD-172F-487E-9001-DD7E430D5A68}" type="pres">
      <dgm:prSet presAssocID="{883507BD-C856-45A0-8856-C78F10B8DCDF}" presName="level3hierChild" presStyleCnt="0"/>
      <dgm:spPr/>
    </dgm:pt>
    <dgm:pt modelId="{05B11DBE-D359-48DE-B262-9A73DEDA6C4F}" type="pres">
      <dgm:prSet presAssocID="{EB16BD0E-BC07-4F72-A53F-96A57B014FAD}" presName="conn2-1" presStyleLbl="parChTrans1D3" presStyleIdx="1" presStyleCnt="4"/>
      <dgm:spPr/>
    </dgm:pt>
    <dgm:pt modelId="{30444AE0-BF53-4E93-9396-BFFF3DCB7D8D}" type="pres">
      <dgm:prSet presAssocID="{EB16BD0E-BC07-4F72-A53F-96A57B014FAD}" presName="connTx" presStyleLbl="parChTrans1D3" presStyleIdx="1" presStyleCnt="4"/>
      <dgm:spPr/>
    </dgm:pt>
    <dgm:pt modelId="{BE8996D2-B541-41FF-BC36-71F989B40340}" type="pres">
      <dgm:prSet presAssocID="{5699C543-9C2A-4335-B690-764B1AC5785D}" presName="root2" presStyleCnt="0"/>
      <dgm:spPr/>
    </dgm:pt>
    <dgm:pt modelId="{831D735D-20C5-4D22-9F61-1CD198398A84}" type="pres">
      <dgm:prSet presAssocID="{5699C543-9C2A-4335-B690-764B1AC5785D}" presName="LevelTwoTextNode" presStyleLbl="node3" presStyleIdx="1" presStyleCnt="4">
        <dgm:presLayoutVars>
          <dgm:chPref val="3"/>
        </dgm:presLayoutVars>
      </dgm:prSet>
      <dgm:spPr/>
    </dgm:pt>
    <dgm:pt modelId="{DF14C02B-F1BC-4E28-B263-2C05F5477223}" type="pres">
      <dgm:prSet presAssocID="{5699C543-9C2A-4335-B690-764B1AC5785D}" presName="level3hierChild" presStyleCnt="0"/>
      <dgm:spPr/>
    </dgm:pt>
    <dgm:pt modelId="{413627E2-89A1-412C-AF17-A83C8DE4FC56}" type="pres">
      <dgm:prSet presAssocID="{1EBB68FB-2BD1-4F7D-9FFB-12169EA6E54F}" presName="conn2-1" presStyleLbl="parChTrans1D2" presStyleIdx="1" presStyleCnt="2"/>
      <dgm:spPr/>
    </dgm:pt>
    <dgm:pt modelId="{00C1B5B6-4149-4B6D-868D-6A131E2A5BF9}" type="pres">
      <dgm:prSet presAssocID="{1EBB68FB-2BD1-4F7D-9FFB-12169EA6E54F}" presName="connTx" presStyleLbl="parChTrans1D2" presStyleIdx="1" presStyleCnt="2"/>
      <dgm:spPr/>
    </dgm:pt>
    <dgm:pt modelId="{32540101-D6B3-4EFA-B4FF-C4B15EB10ADE}" type="pres">
      <dgm:prSet presAssocID="{46696817-4380-4DD4-B76A-73C387E3C20A}" presName="root2" presStyleCnt="0"/>
      <dgm:spPr/>
    </dgm:pt>
    <dgm:pt modelId="{3B19E864-8949-44CB-87A7-AA5E35FD6BE9}" type="pres">
      <dgm:prSet presAssocID="{46696817-4380-4DD4-B76A-73C387E3C20A}" presName="LevelTwoTextNode" presStyleLbl="node2" presStyleIdx="1" presStyleCnt="2">
        <dgm:presLayoutVars>
          <dgm:chPref val="3"/>
        </dgm:presLayoutVars>
      </dgm:prSet>
      <dgm:spPr/>
    </dgm:pt>
    <dgm:pt modelId="{4CAD58A8-2DA4-4EF9-A5A2-CE5EE2A5DC6C}" type="pres">
      <dgm:prSet presAssocID="{46696817-4380-4DD4-B76A-73C387E3C20A}" presName="level3hierChild" presStyleCnt="0"/>
      <dgm:spPr/>
    </dgm:pt>
    <dgm:pt modelId="{8D59E12D-3610-4D4C-8092-BF90F69CCA89}" type="pres">
      <dgm:prSet presAssocID="{185F5DA5-1667-4185-B73B-66C070EAE287}" presName="conn2-1" presStyleLbl="parChTrans1D3" presStyleIdx="2" presStyleCnt="4"/>
      <dgm:spPr/>
    </dgm:pt>
    <dgm:pt modelId="{57108E6F-65DD-4BAA-888F-F4F0FE3B09A5}" type="pres">
      <dgm:prSet presAssocID="{185F5DA5-1667-4185-B73B-66C070EAE287}" presName="connTx" presStyleLbl="parChTrans1D3" presStyleIdx="2" presStyleCnt="4"/>
      <dgm:spPr/>
    </dgm:pt>
    <dgm:pt modelId="{C622C369-4AAA-49F9-8615-619CF3E50FA4}" type="pres">
      <dgm:prSet presAssocID="{F35FF131-15FC-4F29-9BD5-BF1C8BF3993F}" presName="root2" presStyleCnt="0"/>
      <dgm:spPr/>
    </dgm:pt>
    <dgm:pt modelId="{269600FA-87AF-48BA-9283-2914F68CE9CD}" type="pres">
      <dgm:prSet presAssocID="{F35FF131-15FC-4F29-9BD5-BF1C8BF3993F}" presName="LevelTwoTextNode" presStyleLbl="node3" presStyleIdx="2" presStyleCnt="4" custScaleY="113390">
        <dgm:presLayoutVars>
          <dgm:chPref val="3"/>
        </dgm:presLayoutVars>
      </dgm:prSet>
      <dgm:spPr/>
    </dgm:pt>
    <dgm:pt modelId="{C20A8AA5-0BCA-44BA-BAB0-3221C658ECDD}" type="pres">
      <dgm:prSet presAssocID="{F35FF131-15FC-4F29-9BD5-BF1C8BF3993F}" presName="level3hierChild" presStyleCnt="0"/>
      <dgm:spPr/>
    </dgm:pt>
    <dgm:pt modelId="{32AF70E7-D367-4D11-8C09-CC93331FB573}" type="pres">
      <dgm:prSet presAssocID="{13DF3BA0-C7FA-4F3B-BC0C-0B5F624BBEC9}" presName="conn2-1" presStyleLbl="parChTrans1D3" presStyleIdx="3" presStyleCnt="4"/>
      <dgm:spPr/>
    </dgm:pt>
    <dgm:pt modelId="{457B77DE-78A6-40D5-BF41-01D24CAC9EC8}" type="pres">
      <dgm:prSet presAssocID="{13DF3BA0-C7FA-4F3B-BC0C-0B5F624BBEC9}" presName="connTx" presStyleLbl="parChTrans1D3" presStyleIdx="3" presStyleCnt="4"/>
      <dgm:spPr/>
    </dgm:pt>
    <dgm:pt modelId="{897A3753-6093-4879-AE5E-37847DC0F17B}" type="pres">
      <dgm:prSet presAssocID="{01203670-DA6A-4917-8502-1681D0BD0AA3}" presName="root2" presStyleCnt="0"/>
      <dgm:spPr/>
    </dgm:pt>
    <dgm:pt modelId="{095EF02D-F9B9-4B72-AFD3-F6A88C760A26}" type="pres">
      <dgm:prSet presAssocID="{01203670-DA6A-4917-8502-1681D0BD0AA3}" presName="LevelTwoTextNode" presStyleLbl="node3" presStyleIdx="3" presStyleCnt="4">
        <dgm:presLayoutVars>
          <dgm:chPref val="3"/>
        </dgm:presLayoutVars>
      </dgm:prSet>
      <dgm:spPr/>
    </dgm:pt>
    <dgm:pt modelId="{F6978C2E-CF77-40B3-9FE3-B68F6BAFA13B}" type="pres">
      <dgm:prSet presAssocID="{01203670-DA6A-4917-8502-1681D0BD0AA3}" presName="level3hierChild" presStyleCnt="0"/>
      <dgm:spPr/>
    </dgm:pt>
  </dgm:ptLst>
  <dgm:cxnLst>
    <dgm:cxn modelId="{49718300-533B-4FE9-B326-592C124DAA1D}" type="presOf" srcId="{ECABAF08-DC77-4304-8B71-114F52985D11}" destId="{4B152CD8-B551-46EA-B59C-42289EEFD9FB}" srcOrd="0" destOrd="0" presId="urn:microsoft.com/office/officeart/2005/8/layout/hierarchy2"/>
    <dgm:cxn modelId="{92782001-411D-4726-8B15-C674F5466899}" type="presOf" srcId="{01203670-DA6A-4917-8502-1681D0BD0AA3}" destId="{095EF02D-F9B9-4B72-AFD3-F6A88C760A26}" srcOrd="0" destOrd="0" presId="urn:microsoft.com/office/officeart/2005/8/layout/hierarchy2"/>
    <dgm:cxn modelId="{76C1BE08-B869-4E92-8CC7-A40A3B2781DF}" type="presOf" srcId="{A7ED5748-EBD6-4808-BD3C-9666743CA811}" destId="{20B23DCB-B963-4FB0-A635-7E15CFC76A80}" srcOrd="0" destOrd="0" presId="urn:microsoft.com/office/officeart/2005/8/layout/hierarchy2"/>
    <dgm:cxn modelId="{6864A52D-4C85-4EBB-AC7A-9397417B4701}" srcId="{551628F4-C45F-4610-B466-8AEB6ADAF59C}" destId="{883507BD-C856-45A0-8856-C78F10B8DCDF}" srcOrd="0" destOrd="0" parTransId="{0366758D-715D-4223-BB9A-9F7DA2AD25ED}" sibTransId="{8752C5FC-9E2C-4593-B365-F931313CF460}"/>
    <dgm:cxn modelId="{22F86D37-B8A0-4C31-93F4-8105237BB901}" srcId="{46696817-4380-4DD4-B76A-73C387E3C20A}" destId="{F35FF131-15FC-4F29-9BD5-BF1C8BF3993F}" srcOrd="0" destOrd="0" parTransId="{185F5DA5-1667-4185-B73B-66C070EAE287}" sibTransId="{93060E8D-DDA6-48EF-8867-120A9743A885}"/>
    <dgm:cxn modelId="{2FF71139-0BD6-4E09-B2FC-6AC75E5D8164}" srcId="{ECABAF08-DC77-4304-8B71-114F52985D11}" destId="{A7ED5748-EBD6-4808-BD3C-9666743CA811}" srcOrd="0" destOrd="0" parTransId="{D2940B9B-4EA7-490E-B9DB-45CD278DA936}" sibTransId="{514C7CEF-B8D8-40AB-BC22-E490F3AFEF7B}"/>
    <dgm:cxn modelId="{2360693A-7761-4D57-98CA-072585724E30}" type="presOf" srcId="{0366758D-715D-4223-BB9A-9F7DA2AD25ED}" destId="{827589E3-5035-4829-A345-FF1A7E10C4BC}" srcOrd="1" destOrd="0" presId="urn:microsoft.com/office/officeart/2005/8/layout/hierarchy2"/>
    <dgm:cxn modelId="{E8EA8D43-8EBB-4900-9B9F-706864FD4977}" type="presOf" srcId="{F35FF131-15FC-4F29-9BD5-BF1C8BF3993F}" destId="{269600FA-87AF-48BA-9283-2914F68CE9CD}" srcOrd="0" destOrd="0" presId="urn:microsoft.com/office/officeart/2005/8/layout/hierarchy2"/>
    <dgm:cxn modelId="{B8A8FE68-FBE0-47FA-8637-4600323CBB42}" type="presOf" srcId="{185F5DA5-1667-4185-B73B-66C070EAE287}" destId="{8D59E12D-3610-4D4C-8092-BF90F69CCA89}" srcOrd="0" destOrd="0" presId="urn:microsoft.com/office/officeart/2005/8/layout/hierarchy2"/>
    <dgm:cxn modelId="{B256F74A-F047-4B8F-A14A-452AB3E8B150}" type="presOf" srcId="{EB16BD0E-BC07-4F72-A53F-96A57B014FAD}" destId="{30444AE0-BF53-4E93-9396-BFFF3DCB7D8D}" srcOrd="1" destOrd="0" presId="urn:microsoft.com/office/officeart/2005/8/layout/hierarchy2"/>
    <dgm:cxn modelId="{362C446F-752B-449B-A519-F4CF427B79E1}" type="presOf" srcId="{185F5DA5-1667-4185-B73B-66C070EAE287}" destId="{57108E6F-65DD-4BAA-888F-F4F0FE3B09A5}" srcOrd="1" destOrd="0" presId="urn:microsoft.com/office/officeart/2005/8/layout/hierarchy2"/>
    <dgm:cxn modelId="{276B9B77-65FF-498F-BA2A-6CC790F1FAEC}" type="presOf" srcId="{1EBB68FB-2BD1-4F7D-9FFB-12169EA6E54F}" destId="{00C1B5B6-4149-4B6D-868D-6A131E2A5BF9}" srcOrd="1" destOrd="0" presId="urn:microsoft.com/office/officeart/2005/8/layout/hierarchy2"/>
    <dgm:cxn modelId="{C4796F89-C6F9-4101-94FB-6BD2A11B6F8D}" srcId="{A7ED5748-EBD6-4808-BD3C-9666743CA811}" destId="{46696817-4380-4DD4-B76A-73C387E3C20A}" srcOrd="1" destOrd="0" parTransId="{1EBB68FB-2BD1-4F7D-9FFB-12169EA6E54F}" sibTransId="{0D981BEE-D665-4A87-999D-8C2B15A07458}"/>
    <dgm:cxn modelId="{A820428A-EFAA-4C2C-83AE-223FFF3B4CB0}" type="presOf" srcId="{551628F4-C45F-4610-B466-8AEB6ADAF59C}" destId="{6F787C36-100B-4A30-B367-A663DFC62248}" srcOrd="0" destOrd="0" presId="urn:microsoft.com/office/officeart/2005/8/layout/hierarchy2"/>
    <dgm:cxn modelId="{2C429596-7353-42DF-9557-29EDE9800D88}" srcId="{551628F4-C45F-4610-B466-8AEB6ADAF59C}" destId="{5699C543-9C2A-4335-B690-764B1AC5785D}" srcOrd="1" destOrd="0" parTransId="{EB16BD0E-BC07-4F72-A53F-96A57B014FAD}" sibTransId="{F96CE230-5DCF-431B-BE28-14B2B001D324}"/>
    <dgm:cxn modelId="{1F767599-EC64-4316-9B19-73BEC3E91B5D}" type="presOf" srcId="{883507BD-C856-45A0-8856-C78F10B8DCDF}" destId="{3A0D7406-0070-4387-A75A-620FEE466805}" srcOrd="0" destOrd="0" presId="urn:microsoft.com/office/officeart/2005/8/layout/hierarchy2"/>
    <dgm:cxn modelId="{43A1B99E-0228-4494-B5F0-C1BB8CADEABC}" type="presOf" srcId="{C6228AF7-8BB8-4854-AFF8-CA27A7161CA9}" destId="{2846700D-08E1-43F2-A901-9B2F100E9459}" srcOrd="0" destOrd="0" presId="urn:microsoft.com/office/officeart/2005/8/layout/hierarchy2"/>
    <dgm:cxn modelId="{6EE81AB6-F1DD-46A3-8FB4-FD06FC1C1F99}" type="presOf" srcId="{C6228AF7-8BB8-4854-AFF8-CA27A7161CA9}" destId="{8A51F913-8169-49B9-B3C3-1BAE631A4356}" srcOrd="1" destOrd="0" presId="urn:microsoft.com/office/officeart/2005/8/layout/hierarchy2"/>
    <dgm:cxn modelId="{429DB4B6-BA86-476D-ABAE-C2101156F8C9}" type="presOf" srcId="{13DF3BA0-C7FA-4F3B-BC0C-0B5F624BBEC9}" destId="{32AF70E7-D367-4D11-8C09-CC93331FB573}" srcOrd="0" destOrd="0" presId="urn:microsoft.com/office/officeart/2005/8/layout/hierarchy2"/>
    <dgm:cxn modelId="{136E14BC-8D9E-4AF4-A4E5-95C40FA32341}" srcId="{A7ED5748-EBD6-4808-BD3C-9666743CA811}" destId="{551628F4-C45F-4610-B466-8AEB6ADAF59C}" srcOrd="0" destOrd="0" parTransId="{C6228AF7-8BB8-4854-AFF8-CA27A7161CA9}" sibTransId="{04B95768-C639-4427-83D9-D958CAFB0ABE}"/>
    <dgm:cxn modelId="{251C1CCA-AA9B-486B-9511-972E52C7E38C}" type="presOf" srcId="{1EBB68FB-2BD1-4F7D-9FFB-12169EA6E54F}" destId="{413627E2-89A1-412C-AF17-A83C8DE4FC56}" srcOrd="0" destOrd="0" presId="urn:microsoft.com/office/officeart/2005/8/layout/hierarchy2"/>
    <dgm:cxn modelId="{FC781FCA-1661-4AA3-B4E3-66C4205C90F2}" type="presOf" srcId="{46696817-4380-4DD4-B76A-73C387E3C20A}" destId="{3B19E864-8949-44CB-87A7-AA5E35FD6BE9}" srcOrd="0" destOrd="0" presId="urn:microsoft.com/office/officeart/2005/8/layout/hierarchy2"/>
    <dgm:cxn modelId="{1420EFCA-1ADD-4C62-BFF2-3F310CFBA54B}" type="presOf" srcId="{EB16BD0E-BC07-4F72-A53F-96A57B014FAD}" destId="{05B11DBE-D359-48DE-B262-9A73DEDA6C4F}" srcOrd="0" destOrd="0" presId="urn:microsoft.com/office/officeart/2005/8/layout/hierarchy2"/>
    <dgm:cxn modelId="{003385DD-305B-4D00-9D7C-4532B638D5D0}" type="presOf" srcId="{5699C543-9C2A-4335-B690-764B1AC5785D}" destId="{831D735D-20C5-4D22-9F61-1CD198398A84}" srcOrd="0" destOrd="0" presId="urn:microsoft.com/office/officeart/2005/8/layout/hierarchy2"/>
    <dgm:cxn modelId="{E94038E1-9E44-40AB-BF15-8345DE57F3D0}" type="presOf" srcId="{13DF3BA0-C7FA-4F3B-BC0C-0B5F624BBEC9}" destId="{457B77DE-78A6-40D5-BF41-01D24CAC9EC8}" srcOrd="1" destOrd="0" presId="urn:microsoft.com/office/officeart/2005/8/layout/hierarchy2"/>
    <dgm:cxn modelId="{BA6420E3-8A79-413E-836B-6BD09690CA94}" type="presOf" srcId="{0366758D-715D-4223-BB9A-9F7DA2AD25ED}" destId="{FC238917-BC8D-4A3E-9CD2-370A52588C79}" srcOrd="0" destOrd="0" presId="urn:microsoft.com/office/officeart/2005/8/layout/hierarchy2"/>
    <dgm:cxn modelId="{A5279CF8-7DF0-438D-87CA-FB76FA1A42AA}" srcId="{46696817-4380-4DD4-B76A-73C387E3C20A}" destId="{01203670-DA6A-4917-8502-1681D0BD0AA3}" srcOrd="1" destOrd="0" parTransId="{13DF3BA0-C7FA-4F3B-BC0C-0B5F624BBEC9}" sibTransId="{94C6BBA7-85D3-4ECD-8E12-A970CA88953E}"/>
    <dgm:cxn modelId="{1D61DF73-5CC8-4578-9269-DBF42B5417E9}" type="presParOf" srcId="{4B152CD8-B551-46EA-B59C-42289EEFD9FB}" destId="{BC159C19-2B26-4B56-9C3C-C24368E4EF99}" srcOrd="0" destOrd="0" presId="urn:microsoft.com/office/officeart/2005/8/layout/hierarchy2"/>
    <dgm:cxn modelId="{BC380F60-ED30-4FE8-B34A-C62914CFE0A7}" type="presParOf" srcId="{BC159C19-2B26-4B56-9C3C-C24368E4EF99}" destId="{20B23DCB-B963-4FB0-A635-7E15CFC76A80}" srcOrd="0" destOrd="0" presId="urn:microsoft.com/office/officeart/2005/8/layout/hierarchy2"/>
    <dgm:cxn modelId="{6F2F6C5C-779E-48CD-9EA7-13F931F45782}" type="presParOf" srcId="{BC159C19-2B26-4B56-9C3C-C24368E4EF99}" destId="{F71E0002-8FC8-47B8-B2C3-46E2D45F14BA}" srcOrd="1" destOrd="0" presId="urn:microsoft.com/office/officeart/2005/8/layout/hierarchy2"/>
    <dgm:cxn modelId="{B37E3036-6476-494F-916B-3F7A5555A01C}" type="presParOf" srcId="{F71E0002-8FC8-47B8-B2C3-46E2D45F14BA}" destId="{2846700D-08E1-43F2-A901-9B2F100E9459}" srcOrd="0" destOrd="0" presId="urn:microsoft.com/office/officeart/2005/8/layout/hierarchy2"/>
    <dgm:cxn modelId="{F918CCB4-DED4-4216-B941-BBC3922A3E19}" type="presParOf" srcId="{2846700D-08E1-43F2-A901-9B2F100E9459}" destId="{8A51F913-8169-49B9-B3C3-1BAE631A4356}" srcOrd="0" destOrd="0" presId="urn:microsoft.com/office/officeart/2005/8/layout/hierarchy2"/>
    <dgm:cxn modelId="{75A2C701-2754-4504-BE7B-B4D0F13C5DE3}" type="presParOf" srcId="{F71E0002-8FC8-47B8-B2C3-46E2D45F14BA}" destId="{87C861B3-4C7F-43A5-B784-6B5CB503D8BA}" srcOrd="1" destOrd="0" presId="urn:microsoft.com/office/officeart/2005/8/layout/hierarchy2"/>
    <dgm:cxn modelId="{86670B3D-7D5F-4760-93AE-DDE23CCDF5F1}" type="presParOf" srcId="{87C861B3-4C7F-43A5-B784-6B5CB503D8BA}" destId="{6F787C36-100B-4A30-B367-A663DFC62248}" srcOrd="0" destOrd="0" presId="urn:microsoft.com/office/officeart/2005/8/layout/hierarchy2"/>
    <dgm:cxn modelId="{E0BA08C7-8D4C-47CB-86F3-1BCB896345ED}" type="presParOf" srcId="{87C861B3-4C7F-43A5-B784-6B5CB503D8BA}" destId="{7F570F9D-03DF-4B63-986D-67F4E5A0D62C}" srcOrd="1" destOrd="0" presId="urn:microsoft.com/office/officeart/2005/8/layout/hierarchy2"/>
    <dgm:cxn modelId="{D0EA61C9-61C8-49DB-86A0-EFBD62926E1C}" type="presParOf" srcId="{7F570F9D-03DF-4B63-986D-67F4E5A0D62C}" destId="{FC238917-BC8D-4A3E-9CD2-370A52588C79}" srcOrd="0" destOrd="0" presId="urn:microsoft.com/office/officeart/2005/8/layout/hierarchy2"/>
    <dgm:cxn modelId="{F8DD6C7C-F4CB-49A5-9847-930B6C2E538C}" type="presParOf" srcId="{FC238917-BC8D-4A3E-9CD2-370A52588C79}" destId="{827589E3-5035-4829-A345-FF1A7E10C4BC}" srcOrd="0" destOrd="0" presId="urn:microsoft.com/office/officeart/2005/8/layout/hierarchy2"/>
    <dgm:cxn modelId="{5B798376-744B-4CC5-ADF4-9E30077C937F}" type="presParOf" srcId="{7F570F9D-03DF-4B63-986D-67F4E5A0D62C}" destId="{E27CAB6E-9610-460F-A7EB-B773CB1C46D8}" srcOrd="1" destOrd="0" presId="urn:microsoft.com/office/officeart/2005/8/layout/hierarchy2"/>
    <dgm:cxn modelId="{60C21096-08B7-42EE-9806-EE25A3D60FE5}" type="presParOf" srcId="{E27CAB6E-9610-460F-A7EB-B773CB1C46D8}" destId="{3A0D7406-0070-4387-A75A-620FEE466805}" srcOrd="0" destOrd="0" presId="urn:microsoft.com/office/officeart/2005/8/layout/hierarchy2"/>
    <dgm:cxn modelId="{6E549F68-CE1C-441F-AC66-8C73D3A70A1E}" type="presParOf" srcId="{E27CAB6E-9610-460F-A7EB-B773CB1C46D8}" destId="{34C152BD-172F-487E-9001-DD7E430D5A68}" srcOrd="1" destOrd="0" presId="urn:microsoft.com/office/officeart/2005/8/layout/hierarchy2"/>
    <dgm:cxn modelId="{E1CCEEB8-76BF-41E6-9ED9-122FCE77F0C4}" type="presParOf" srcId="{7F570F9D-03DF-4B63-986D-67F4E5A0D62C}" destId="{05B11DBE-D359-48DE-B262-9A73DEDA6C4F}" srcOrd="2" destOrd="0" presId="urn:microsoft.com/office/officeart/2005/8/layout/hierarchy2"/>
    <dgm:cxn modelId="{64776AC5-06A7-422C-9E47-B8E2919DCED1}" type="presParOf" srcId="{05B11DBE-D359-48DE-B262-9A73DEDA6C4F}" destId="{30444AE0-BF53-4E93-9396-BFFF3DCB7D8D}" srcOrd="0" destOrd="0" presId="urn:microsoft.com/office/officeart/2005/8/layout/hierarchy2"/>
    <dgm:cxn modelId="{89899D8B-0740-4C70-BFD7-273A5A9BED4D}" type="presParOf" srcId="{7F570F9D-03DF-4B63-986D-67F4E5A0D62C}" destId="{BE8996D2-B541-41FF-BC36-71F989B40340}" srcOrd="3" destOrd="0" presId="urn:microsoft.com/office/officeart/2005/8/layout/hierarchy2"/>
    <dgm:cxn modelId="{B1499276-2D52-4E4C-93F2-408C0464BB4E}" type="presParOf" srcId="{BE8996D2-B541-41FF-BC36-71F989B40340}" destId="{831D735D-20C5-4D22-9F61-1CD198398A84}" srcOrd="0" destOrd="0" presId="urn:microsoft.com/office/officeart/2005/8/layout/hierarchy2"/>
    <dgm:cxn modelId="{857BB4D9-A220-4402-9AEA-89BF0067C7BA}" type="presParOf" srcId="{BE8996D2-B541-41FF-BC36-71F989B40340}" destId="{DF14C02B-F1BC-4E28-B263-2C05F5477223}" srcOrd="1" destOrd="0" presId="urn:microsoft.com/office/officeart/2005/8/layout/hierarchy2"/>
    <dgm:cxn modelId="{878DDEAA-0210-4624-8506-74BE34428B5F}" type="presParOf" srcId="{F71E0002-8FC8-47B8-B2C3-46E2D45F14BA}" destId="{413627E2-89A1-412C-AF17-A83C8DE4FC56}" srcOrd="2" destOrd="0" presId="urn:microsoft.com/office/officeart/2005/8/layout/hierarchy2"/>
    <dgm:cxn modelId="{356B8FC9-BD4F-4C69-A2FE-3ECAAB469AAF}" type="presParOf" srcId="{413627E2-89A1-412C-AF17-A83C8DE4FC56}" destId="{00C1B5B6-4149-4B6D-868D-6A131E2A5BF9}" srcOrd="0" destOrd="0" presId="urn:microsoft.com/office/officeart/2005/8/layout/hierarchy2"/>
    <dgm:cxn modelId="{44B6AEEB-1F24-4929-A25C-143FB71CDFDC}" type="presParOf" srcId="{F71E0002-8FC8-47B8-B2C3-46E2D45F14BA}" destId="{32540101-D6B3-4EFA-B4FF-C4B15EB10ADE}" srcOrd="3" destOrd="0" presId="urn:microsoft.com/office/officeart/2005/8/layout/hierarchy2"/>
    <dgm:cxn modelId="{54DB9287-A3B1-4876-85F3-2C79D63F1420}" type="presParOf" srcId="{32540101-D6B3-4EFA-B4FF-C4B15EB10ADE}" destId="{3B19E864-8949-44CB-87A7-AA5E35FD6BE9}" srcOrd="0" destOrd="0" presId="urn:microsoft.com/office/officeart/2005/8/layout/hierarchy2"/>
    <dgm:cxn modelId="{F3E0E2EC-EFB4-445A-8917-02BB3F9D9018}" type="presParOf" srcId="{32540101-D6B3-4EFA-B4FF-C4B15EB10ADE}" destId="{4CAD58A8-2DA4-4EF9-A5A2-CE5EE2A5DC6C}" srcOrd="1" destOrd="0" presId="urn:microsoft.com/office/officeart/2005/8/layout/hierarchy2"/>
    <dgm:cxn modelId="{C43C2C94-6BA4-459E-8E76-A7C67B8E145B}" type="presParOf" srcId="{4CAD58A8-2DA4-4EF9-A5A2-CE5EE2A5DC6C}" destId="{8D59E12D-3610-4D4C-8092-BF90F69CCA89}" srcOrd="0" destOrd="0" presId="urn:microsoft.com/office/officeart/2005/8/layout/hierarchy2"/>
    <dgm:cxn modelId="{2FBC723B-C8A5-4D2C-B89D-CC0688A8EB03}" type="presParOf" srcId="{8D59E12D-3610-4D4C-8092-BF90F69CCA89}" destId="{57108E6F-65DD-4BAA-888F-F4F0FE3B09A5}" srcOrd="0" destOrd="0" presId="urn:microsoft.com/office/officeart/2005/8/layout/hierarchy2"/>
    <dgm:cxn modelId="{720254A7-A2C4-4DF8-94DF-D1D3BFB4D848}" type="presParOf" srcId="{4CAD58A8-2DA4-4EF9-A5A2-CE5EE2A5DC6C}" destId="{C622C369-4AAA-49F9-8615-619CF3E50FA4}" srcOrd="1" destOrd="0" presId="urn:microsoft.com/office/officeart/2005/8/layout/hierarchy2"/>
    <dgm:cxn modelId="{2927EBE8-8382-4A91-836E-B624624E5D56}" type="presParOf" srcId="{C622C369-4AAA-49F9-8615-619CF3E50FA4}" destId="{269600FA-87AF-48BA-9283-2914F68CE9CD}" srcOrd="0" destOrd="0" presId="urn:microsoft.com/office/officeart/2005/8/layout/hierarchy2"/>
    <dgm:cxn modelId="{9E98B50A-D707-4A74-BFBA-F86B653546C0}" type="presParOf" srcId="{C622C369-4AAA-49F9-8615-619CF3E50FA4}" destId="{C20A8AA5-0BCA-44BA-BAB0-3221C658ECDD}" srcOrd="1" destOrd="0" presId="urn:microsoft.com/office/officeart/2005/8/layout/hierarchy2"/>
    <dgm:cxn modelId="{3939607E-2C33-4BF1-81C1-295EE2F8F69A}" type="presParOf" srcId="{4CAD58A8-2DA4-4EF9-A5A2-CE5EE2A5DC6C}" destId="{32AF70E7-D367-4D11-8C09-CC93331FB573}" srcOrd="2" destOrd="0" presId="urn:microsoft.com/office/officeart/2005/8/layout/hierarchy2"/>
    <dgm:cxn modelId="{45922A6E-244D-4778-8B18-FC933D0F43B8}" type="presParOf" srcId="{32AF70E7-D367-4D11-8C09-CC93331FB573}" destId="{457B77DE-78A6-40D5-BF41-01D24CAC9EC8}" srcOrd="0" destOrd="0" presId="urn:microsoft.com/office/officeart/2005/8/layout/hierarchy2"/>
    <dgm:cxn modelId="{9932F0E0-C66C-40F5-B807-AD5CC68702A8}" type="presParOf" srcId="{4CAD58A8-2DA4-4EF9-A5A2-CE5EE2A5DC6C}" destId="{897A3753-6093-4879-AE5E-37847DC0F17B}" srcOrd="3" destOrd="0" presId="urn:microsoft.com/office/officeart/2005/8/layout/hierarchy2"/>
    <dgm:cxn modelId="{59F20B25-A46C-45F5-A197-5A3DD8D034DF}" type="presParOf" srcId="{897A3753-6093-4879-AE5E-37847DC0F17B}" destId="{095EF02D-F9B9-4B72-AFD3-F6A88C760A26}" srcOrd="0" destOrd="0" presId="urn:microsoft.com/office/officeart/2005/8/layout/hierarchy2"/>
    <dgm:cxn modelId="{FFE6629A-FB04-45C8-BCCD-884E981B94A1}" type="presParOf" srcId="{897A3753-6093-4879-AE5E-37847DC0F17B}" destId="{F6978C2E-CF77-40B3-9FE3-B68F6BAFA13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23DCB-B963-4FB0-A635-7E15CFC76A80}">
      <dsp:nvSpPr>
        <dsp:cNvPr id="0" name=""/>
        <dsp:cNvSpPr/>
      </dsp:nvSpPr>
      <dsp:spPr>
        <a:xfrm>
          <a:off x="232628" y="1605982"/>
          <a:ext cx="1394527" cy="6972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struct RefGenomeFile</a:t>
          </a:r>
          <a:endParaRPr lang="zh-CN" altLang="en-US" sz="1400" kern="1200"/>
        </a:p>
      </dsp:txBody>
      <dsp:txXfrm>
        <a:off x="253050" y="1626404"/>
        <a:ext cx="1353683" cy="656419"/>
      </dsp:txXfrm>
    </dsp:sp>
    <dsp:sp modelId="{2846700D-08E1-43F2-A901-9B2F100E9459}">
      <dsp:nvSpPr>
        <dsp:cNvPr id="0" name=""/>
        <dsp:cNvSpPr/>
      </dsp:nvSpPr>
      <dsp:spPr>
        <a:xfrm rot="18289469">
          <a:off x="1417666" y="1533492"/>
          <a:ext cx="97679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976791" y="201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881642" y="1529267"/>
        <a:ext cx="48839" cy="48839"/>
      </dsp:txXfrm>
    </dsp:sp>
    <dsp:sp modelId="{6F787C36-100B-4A30-B367-A663DFC62248}">
      <dsp:nvSpPr>
        <dsp:cNvPr id="0" name=""/>
        <dsp:cNvSpPr/>
      </dsp:nvSpPr>
      <dsp:spPr>
        <a:xfrm>
          <a:off x="2184968" y="804128"/>
          <a:ext cx="1394527" cy="6972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infos</a:t>
          </a:r>
          <a:endParaRPr lang="zh-CN" altLang="en-US" sz="1400" kern="1200"/>
        </a:p>
      </dsp:txBody>
      <dsp:txXfrm>
        <a:off x="2205390" y="824550"/>
        <a:ext cx="1353683" cy="656419"/>
      </dsp:txXfrm>
    </dsp:sp>
    <dsp:sp modelId="{81D43AF3-1B0C-4809-AB0C-5B708477A01F}">
      <dsp:nvSpPr>
        <dsp:cNvPr id="0" name=""/>
        <dsp:cNvSpPr/>
      </dsp:nvSpPr>
      <dsp:spPr>
        <a:xfrm rot="18289469">
          <a:off x="3370005" y="731638"/>
          <a:ext cx="97679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976791" y="201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833981" y="727414"/>
        <a:ext cx="48839" cy="48839"/>
      </dsp:txXfrm>
    </dsp:sp>
    <dsp:sp modelId="{1F6C785C-CBCA-4FAA-BF74-FABB738060FB}">
      <dsp:nvSpPr>
        <dsp:cNvPr id="0" name=""/>
        <dsp:cNvSpPr/>
      </dsp:nvSpPr>
      <dsp:spPr>
        <a:xfrm>
          <a:off x="4137307" y="2275"/>
          <a:ext cx="1394527" cy="697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int chromCnt</a:t>
          </a:r>
          <a:br>
            <a:rPr lang="en-US" altLang="zh-CN" sz="1400" kern="1200"/>
          </a:br>
          <a:r>
            <a:rPr lang="zh-CN" altLang="en-US" sz="1400" kern="1200"/>
            <a:t>染色体数量</a:t>
          </a:r>
        </a:p>
      </dsp:txBody>
      <dsp:txXfrm>
        <a:off x="4157729" y="22697"/>
        <a:ext cx="1353683" cy="656419"/>
      </dsp:txXfrm>
    </dsp:sp>
    <dsp:sp modelId="{9FF3416C-B656-4D7F-A7E2-98AA6B77A1B5}">
      <dsp:nvSpPr>
        <dsp:cNvPr id="0" name=""/>
        <dsp:cNvSpPr/>
      </dsp:nvSpPr>
      <dsp:spPr>
        <a:xfrm>
          <a:off x="3579495" y="1132565"/>
          <a:ext cx="55781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557811" y="201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44456" y="1138815"/>
        <a:ext cx="27890" cy="27890"/>
      </dsp:txXfrm>
    </dsp:sp>
    <dsp:sp modelId="{EBA4C746-9A24-4938-837C-28E5A3E39431}">
      <dsp:nvSpPr>
        <dsp:cNvPr id="0" name=""/>
        <dsp:cNvSpPr/>
      </dsp:nvSpPr>
      <dsp:spPr>
        <a:xfrm>
          <a:off x="4137307" y="804128"/>
          <a:ext cx="1394527" cy="697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char** chromNames</a:t>
          </a:r>
          <a:br>
            <a:rPr lang="en-US" altLang="zh-CN" sz="1400" kern="1200"/>
          </a:br>
          <a:r>
            <a:rPr lang="zh-CN" altLang="en-US" sz="1400" kern="1200"/>
            <a:t>染色体名称数组</a:t>
          </a:r>
        </a:p>
      </dsp:txBody>
      <dsp:txXfrm>
        <a:off x="4157729" y="824550"/>
        <a:ext cx="1353683" cy="656419"/>
      </dsp:txXfrm>
    </dsp:sp>
    <dsp:sp modelId="{02A6EAAE-E0A2-4665-8825-89E818E4EFD0}">
      <dsp:nvSpPr>
        <dsp:cNvPr id="0" name=""/>
        <dsp:cNvSpPr/>
      </dsp:nvSpPr>
      <dsp:spPr>
        <a:xfrm rot="3310531">
          <a:off x="3370005" y="1533492"/>
          <a:ext cx="97679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976791" y="201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833981" y="1529267"/>
        <a:ext cx="48839" cy="48839"/>
      </dsp:txXfrm>
    </dsp:sp>
    <dsp:sp modelId="{C2C1BA90-6F3B-4F44-8871-0987650B0B1F}">
      <dsp:nvSpPr>
        <dsp:cNvPr id="0" name=""/>
        <dsp:cNvSpPr/>
      </dsp:nvSpPr>
      <dsp:spPr>
        <a:xfrm>
          <a:off x="4137307" y="1605982"/>
          <a:ext cx="1394527" cy="697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int *chromLengths</a:t>
          </a:r>
          <a:br>
            <a:rPr lang="en-US" altLang="zh-CN" sz="1400" kern="1200"/>
          </a:br>
          <a:r>
            <a:rPr lang="zh-CN" altLang="en-US" sz="1400" kern="1200"/>
            <a:t>染色体长度数组</a:t>
          </a:r>
        </a:p>
      </dsp:txBody>
      <dsp:txXfrm>
        <a:off x="4157729" y="1626404"/>
        <a:ext cx="1353683" cy="656419"/>
      </dsp:txXfrm>
    </dsp:sp>
    <dsp:sp modelId="{1EB0CD27-A1E5-4D30-B816-A21B528E1B8A}">
      <dsp:nvSpPr>
        <dsp:cNvPr id="0" name=""/>
        <dsp:cNvSpPr/>
      </dsp:nvSpPr>
      <dsp:spPr>
        <a:xfrm rot="3310531">
          <a:off x="1417666" y="2335345"/>
          <a:ext cx="97679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976791" y="201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881642" y="2331121"/>
        <a:ext cx="48839" cy="48839"/>
      </dsp:txXfrm>
    </dsp:sp>
    <dsp:sp modelId="{04809D06-79F3-45B0-A4E3-3BEFFBDF53F0}">
      <dsp:nvSpPr>
        <dsp:cNvPr id="0" name=""/>
        <dsp:cNvSpPr/>
      </dsp:nvSpPr>
      <dsp:spPr>
        <a:xfrm>
          <a:off x="2184968" y="2407835"/>
          <a:ext cx="1394527" cy="6972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pointers</a:t>
          </a:r>
          <a:endParaRPr lang="zh-CN" altLang="en-US" sz="1400" kern="1200"/>
        </a:p>
      </dsp:txBody>
      <dsp:txXfrm>
        <a:off x="2205390" y="2428257"/>
        <a:ext cx="1353683" cy="656419"/>
      </dsp:txXfrm>
    </dsp:sp>
    <dsp:sp modelId="{E15A21DE-BF13-4F6A-A939-4DFA9A95A718}">
      <dsp:nvSpPr>
        <dsp:cNvPr id="0" name=""/>
        <dsp:cNvSpPr/>
      </dsp:nvSpPr>
      <dsp:spPr>
        <a:xfrm>
          <a:off x="3579495" y="2736272"/>
          <a:ext cx="55781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557811" y="201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844456" y="2742522"/>
        <a:ext cx="27890" cy="27890"/>
      </dsp:txXfrm>
    </dsp:sp>
    <dsp:sp modelId="{2585B795-8587-4445-958A-595CF5488CDA}">
      <dsp:nvSpPr>
        <dsp:cNvPr id="0" name=""/>
        <dsp:cNvSpPr/>
      </dsp:nvSpPr>
      <dsp:spPr>
        <a:xfrm>
          <a:off x="4137307" y="2407835"/>
          <a:ext cx="1394527" cy="697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FILE* chroms</a:t>
          </a:r>
          <a:br>
            <a:rPr lang="en-US" altLang="zh-CN" sz="1400" kern="1200"/>
          </a:br>
          <a:r>
            <a:rPr lang="zh-CN" altLang="en-US" sz="1400" kern="1200"/>
            <a:t>染色体文件指针数组</a:t>
          </a:r>
          <a:endParaRPr lang="en-US" altLang="zh-CN" sz="1400" kern="1200"/>
        </a:p>
      </dsp:txBody>
      <dsp:txXfrm>
        <a:off x="4157729" y="2428257"/>
        <a:ext cx="1353683" cy="656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23DCB-B963-4FB0-A635-7E15CFC76A80}">
      <dsp:nvSpPr>
        <dsp:cNvPr id="0" name=""/>
        <dsp:cNvSpPr/>
      </dsp:nvSpPr>
      <dsp:spPr>
        <a:xfrm>
          <a:off x="4265" y="2988633"/>
          <a:ext cx="1650936" cy="8254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局部参考基因组重构</a:t>
          </a:r>
        </a:p>
      </dsp:txBody>
      <dsp:txXfrm>
        <a:off x="28442" y="3012810"/>
        <a:ext cx="1602582" cy="777114"/>
      </dsp:txXfrm>
    </dsp:sp>
    <dsp:sp modelId="{2846700D-08E1-43F2-A901-9B2F100E9459}">
      <dsp:nvSpPr>
        <dsp:cNvPr id="0" name=""/>
        <dsp:cNvSpPr/>
      </dsp:nvSpPr>
      <dsp:spPr>
        <a:xfrm rot="18243464">
          <a:off x="1395798" y="2902074"/>
          <a:ext cx="1179181" cy="21665"/>
        </a:xfrm>
        <a:custGeom>
          <a:avLst/>
          <a:gdLst/>
          <a:ahLst/>
          <a:cxnLst/>
          <a:rect l="0" t="0" r="0" b="0"/>
          <a:pathLst>
            <a:path>
              <a:moveTo>
                <a:pt x="0" y="10832"/>
              </a:moveTo>
              <a:lnTo>
                <a:pt x="1179181" y="108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955909" y="2883427"/>
        <a:ext cx="58959" cy="58959"/>
      </dsp:txXfrm>
    </dsp:sp>
    <dsp:sp modelId="{6F787C36-100B-4A30-B367-A663DFC62248}">
      <dsp:nvSpPr>
        <dsp:cNvPr id="0" name=""/>
        <dsp:cNvSpPr/>
      </dsp:nvSpPr>
      <dsp:spPr>
        <a:xfrm>
          <a:off x="2315576" y="2011712"/>
          <a:ext cx="1650936" cy="825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输入</a:t>
          </a:r>
        </a:p>
      </dsp:txBody>
      <dsp:txXfrm>
        <a:off x="2339753" y="2035889"/>
        <a:ext cx="1602582" cy="777114"/>
      </dsp:txXfrm>
    </dsp:sp>
    <dsp:sp modelId="{FC238917-BC8D-4A3E-9CD2-370A52588C79}">
      <dsp:nvSpPr>
        <dsp:cNvPr id="0" name=""/>
        <dsp:cNvSpPr/>
      </dsp:nvSpPr>
      <dsp:spPr>
        <a:xfrm rot="19457599">
          <a:off x="3890073" y="2176291"/>
          <a:ext cx="813253" cy="21665"/>
        </a:xfrm>
        <a:custGeom>
          <a:avLst/>
          <a:gdLst/>
          <a:ahLst/>
          <a:cxnLst/>
          <a:rect l="0" t="0" r="0" b="0"/>
          <a:pathLst>
            <a:path>
              <a:moveTo>
                <a:pt x="0" y="10832"/>
              </a:moveTo>
              <a:lnTo>
                <a:pt x="813253" y="108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76368" y="2166792"/>
        <a:ext cx="40662" cy="40662"/>
      </dsp:txXfrm>
    </dsp:sp>
    <dsp:sp modelId="{3A0D7406-0070-4387-A75A-620FEE466805}">
      <dsp:nvSpPr>
        <dsp:cNvPr id="0" name=""/>
        <dsp:cNvSpPr/>
      </dsp:nvSpPr>
      <dsp:spPr>
        <a:xfrm>
          <a:off x="4626887" y="1537068"/>
          <a:ext cx="1650936" cy="825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参考基因组文件</a:t>
          </a:r>
        </a:p>
      </dsp:txBody>
      <dsp:txXfrm>
        <a:off x="4651064" y="1561245"/>
        <a:ext cx="1602582" cy="777114"/>
      </dsp:txXfrm>
    </dsp:sp>
    <dsp:sp modelId="{05B11DBE-D359-48DE-B262-9A73DEDA6C4F}">
      <dsp:nvSpPr>
        <dsp:cNvPr id="0" name=""/>
        <dsp:cNvSpPr/>
      </dsp:nvSpPr>
      <dsp:spPr>
        <a:xfrm rot="2142401">
          <a:off x="3890073" y="2650935"/>
          <a:ext cx="813253" cy="21665"/>
        </a:xfrm>
        <a:custGeom>
          <a:avLst/>
          <a:gdLst/>
          <a:ahLst/>
          <a:cxnLst/>
          <a:rect l="0" t="0" r="0" b="0"/>
          <a:pathLst>
            <a:path>
              <a:moveTo>
                <a:pt x="0" y="10832"/>
              </a:moveTo>
              <a:lnTo>
                <a:pt x="813253" y="108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76368" y="2641437"/>
        <a:ext cx="40662" cy="40662"/>
      </dsp:txXfrm>
    </dsp:sp>
    <dsp:sp modelId="{831D735D-20C5-4D22-9F61-1CD198398A84}">
      <dsp:nvSpPr>
        <dsp:cNvPr id="0" name=""/>
        <dsp:cNvSpPr/>
      </dsp:nvSpPr>
      <dsp:spPr>
        <a:xfrm>
          <a:off x="4626887" y="2486356"/>
          <a:ext cx="1650936" cy="825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变异数据文件</a:t>
          </a:r>
        </a:p>
      </dsp:txBody>
      <dsp:txXfrm>
        <a:off x="4651064" y="2510533"/>
        <a:ext cx="1602582" cy="777114"/>
      </dsp:txXfrm>
    </dsp:sp>
    <dsp:sp modelId="{413627E2-89A1-412C-AF17-A83C8DE4FC56}">
      <dsp:nvSpPr>
        <dsp:cNvPr id="0" name=""/>
        <dsp:cNvSpPr/>
      </dsp:nvSpPr>
      <dsp:spPr>
        <a:xfrm rot="3356536">
          <a:off x="1395798" y="3878995"/>
          <a:ext cx="1179181" cy="21665"/>
        </a:xfrm>
        <a:custGeom>
          <a:avLst/>
          <a:gdLst/>
          <a:ahLst/>
          <a:cxnLst/>
          <a:rect l="0" t="0" r="0" b="0"/>
          <a:pathLst>
            <a:path>
              <a:moveTo>
                <a:pt x="0" y="10832"/>
              </a:moveTo>
              <a:lnTo>
                <a:pt x="1179181" y="108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55909" y="3860348"/>
        <a:ext cx="58959" cy="58959"/>
      </dsp:txXfrm>
    </dsp:sp>
    <dsp:sp modelId="{3B19E864-8949-44CB-87A7-AA5E35FD6BE9}">
      <dsp:nvSpPr>
        <dsp:cNvPr id="0" name=""/>
        <dsp:cNvSpPr/>
      </dsp:nvSpPr>
      <dsp:spPr>
        <a:xfrm>
          <a:off x="2315576" y="3965554"/>
          <a:ext cx="1650936" cy="825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输出（？）</a:t>
          </a:r>
        </a:p>
      </dsp:txBody>
      <dsp:txXfrm>
        <a:off x="2339753" y="3989731"/>
        <a:ext cx="1602582" cy="777114"/>
      </dsp:txXfrm>
    </dsp:sp>
    <dsp:sp modelId="{8D59E12D-3610-4D4C-8092-BF90F69CCA89}">
      <dsp:nvSpPr>
        <dsp:cNvPr id="0" name=""/>
        <dsp:cNvSpPr/>
      </dsp:nvSpPr>
      <dsp:spPr>
        <a:xfrm rot="19457599">
          <a:off x="3890073" y="4130133"/>
          <a:ext cx="813253" cy="21665"/>
        </a:xfrm>
        <a:custGeom>
          <a:avLst/>
          <a:gdLst/>
          <a:ahLst/>
          <a:cxnLst/>
          <a:rect l="0" t="0" r="0" b="0"/>
          <a:pathLst>
            <a:path>
              <a:moveTo>
                <a:pt x="0" y="10832"/>
              </a:moveTo>
              <a:lnTo>
                <a:pt x="813253" y="108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76368" y="4120635"/>
        <a:ext cx="40662" cy="40662"/>
      </dsp:txXfrm>
    </dsp:sp>
    <dsp:sp modelId="{269600FA-87AF-48BA-9283-2914F68CE9CD}">
      <dsp:nvSpPr>
        <dsp:cNvPr id="0" name=""/>
        <dsp:cNvSpPr/>
      </dsp:nvSpPr>
      <dsp:spPr>
        <a:xfrm>
          <a:off x="4626887" y="3435645"/>
          <a:ext cx="1650936" cy="9359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以整个参考基因组为单位输出，有多个版本的参考基因组</a:t>
          </a:r>
        </a:p>
      </dsp:txBody>
      <dsp:txXfrm>
        <a:off x="4654301" y="3463059"/>
        <a:ext cx="1596108" cy="881170"/>
      </dsp:txXfrm>
    </dsp:sp>
    <dsp:sp modelId="{32AF70E7-D367-4D11-8C09-CC93331FB573}">
      <dsp:nvSpPr>
        <dsp:cNvPr id="0" name=""/>
        <dsp:cNvSpPr/>
      </dsp:nvSpPr>
      <dsp:spPr>
        <a:xfrm rot="2324692">
          <a:off x="3873350" y="4632410"/>
          <a:ext cx="846698" cy="21665"/>
        </a:xfrm>
        <a:custGeom>
          <a:avLst/>
          <a:gdLst/>
          <a:ahLst/>
          <a:cxnLst/>
          <a:rect l="0" t="0" r="0" b="0"/>
          <a:pathLst>
            <a:path>
              <a:moveTo>
                <a:pt x="0" y="10832"/>
              </a:moveTo>
              <a:lnTo>
                <a:pt x="846698" y="108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75532" y="4622075"/>
        <a:ext cx="42334" cy="42334"/>
      </dsp:txXfrm>
    </dsp:sp>
    <dsp:sp modelId="{095EF02D-F9B9-4B72-AFD3-F6A88C760A26}">
      <dsp:nvSpPr>
        <dsp:cNvPr id="0" name=""/>
        <dsp:cNvSpPr/>
      </dsp:nvSpPr>
      <dsp:spPr>
        <a:xfrm>
          <a:off x="4626887" y="4495463"/>
          <a:ext cx="1650936" cy="825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以染色体为单位输出，每个染色体有多个版本</a:t>
          </a:r>
        </a:p>
      </dsp:txBody>
      <dsp:txXfrm>
        <a:off x="4651064" y="4519640"/>
        <a:ext cx="1602582" cy="777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006C1-EEEF-442B-A2B7-E567FA751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6709" y="2340882"/>
            <a:ext cx="4068531" cy="1325559"/>
          </a:xfrm>
        </p:spPr>
        <p:txBody>
          <a:bodyPr anchorCtr="1"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96236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30BBE-38B1-4013-8EF2-C3479FCFB2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02E3B5-DC7B-43AB-B5F8-A2B1DC966AD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46DFD8-00F1-4F50-96D9-88B8A497A85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5F8C16-210C-4564-9BF2-92BFAFB56A8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FD887D-7B2A-4FF4-AE30-B3638F2CCD1F}" type="datetime1">
              <a:rPr lang="en-US"/>
              <a:pPr lvl="0"/>
              <a:t>2/6/2021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12B58-1137-43C6-8650-A3A9D6A666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2A04C-CFFF-4E49-9EDA-B97F8E9196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10EEBE-93C3-46C5-ACC7-F7672080EB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22502-6EA4-45B9-98C7-DE0F83ECBEE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176561-EB0D-4F72-A0AA-99B1E98564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DF773-4B1C-4C8E-B71A-C49CC6C6BC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BC2376-68D8-4576-8D02-782EC0B0AD99}" type="datetime1">
              <a:rPr lang="en-US"/>
              <a:pPr lvl="0"/>
              <a:t>2/6/2021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A76CA-8155-4A31-8C64-630A955428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19701-A7FE-4E3B-8B44-FEC69A962D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FE61FE-C801-44E5-B8F3-3EC9AD7613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89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EBDE7B-4870-44E8-A095-7CAD7A9A8C7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0BD0C7-EECA-4536-B604-C6BAAB3263C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989CC-6337-407B-88AB-5EB8D92515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7B63AE-4C27-476F-9DD5-14178397EE23}" type="datetime1">
              <a:rPr lang="en-US"/>
              <a:pPr lvl="0"/>
              <a:t>2/6/2021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F1F2A-81FA-454D-AAEE-9E128ADA5BD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5C2CC-8DB6-4525-90E1-D7834EBC34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B317FB-9EC4-4683-8562-028D4AE676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0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6CC95-3B95-422E-8BB9-16A16AD9160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A88359-772A-4C8B-8FEB-2CDC45CB06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CC785-84CF-4BF8-928E-E607CF2C18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BC4B44-D12F-4BD3-9C36-2F34A6473057}" type="datetime1">
              <a:rPr lang="en-US"/>
              <a:pPr lvl="0"/>
              <a:t>2/6/2021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CB5BF-CFB6-4B5F-9FE2-A31D7B7A22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52618-EFC9-4872-A188-BDCA578DC9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7649F1-CBE0-4421-835B-4AAD24D424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974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30DB5-3CE3-4A5A-A722-8CDFA83F38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DCA16-C824-4B21-8F7F-9207D842FDE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087C6-E40E-49E5-A272-C59E31F52A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7C36D7-0E36-40DC-B070-A9F971DD9D0B}" type="datetime1">
              <a:rPr lang="en-US"/>
              <a:pPr lvl="0"/>
              <a:t>2/6/2021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CA3FB-9C37-465B-88D9-E2D979DA9A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40FBB-94D9-42B0-8AE9-5A93EE7707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C3A95E-E0DD-4392-8C94-6D7E75910A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9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FBF50-A8ED-4695-B3FB-6CD81F9DD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6F3041-B983-452A-AACE-3F113C95BF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8BD62-BE9C-419A-80AA-2AC8CE4796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AB9408-D60C-4171-AEDB-B9C1DB4E2438}" type="datetime1">
              <a:rPr lang="en-US"/>
              <a:pPr lvl="0"/>
              <a:t>2/6/2021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1194F-3AD3-4FB8-A290-2A0DDEDB64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4A66F-026C-4DA4-B640-7E1015E3993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45BF4C-49A3-4DCF-A138-2FBE6063C1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CCDBE-5B20-4CAA-A4E9-33441E39EF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FD108-1969-4125-8DB8-4793730EC5F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362C4E-031A-4E69-BD39-083D6FF3A59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D0127B-754D-4CFB-BC53-D3ACCF872A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D933FD-B602-4F22-A2AD-AB146BD7B9C7}" type="datetime1">
              <a:rPr lang="en-US"/>
              <a:pPr lvl="0"/>
              <a:t>2/6/2021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6AB44-AC30-47F1-A97C-D3D51A3C7D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9CEDA-4949-451C-9833-8AA4297E6F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2ABA7F-DD99-4D42-A993-77DF5ABE1E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E3E37-6AC4-4511-9F7C-EA5A0B7372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1C096E-3595-4E7D-A19F-2513DF1230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1A359-1F08-4A4B-9747-72DDDB883F0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95DB8F-8BB3-40AF-A5FD-9FB7DCA9833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083ECA-E909-46DD-BA55-F1C94073836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E9EF98-10A3-46D9-9D22-9D58A856D3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CDCC9C-4F47-40E6-922D-ACC45F18D9B6}" type="datetime1">
              <a:rPr lang="en-US"/>
              <a:pPr lvl="0"/>
              <a:t>2/6/2021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4EFF98-3E95-4504-9BAE-4913E640B4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C308A5-CB36-4662-BB00-6D0661913E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7AE677-7647-4D7F-A993-817FDB0FD8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5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80025-9A26-44F7-AD3E-18CA6307CF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3389AF-77EC-4592-BB93-5BC0AC9841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CDCF14-C412-4139-B13D-4128F1481DED}" type="datetime1">
              <a:rPr lang="en-US"/>
              <a:pPr lvl="0"/>
              <a:t>2/6/2021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9E6C02-BE21-4CCB-B347-495A075A8A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48468C-CD23-4DE6-9275-DB16160799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C3817E-C739-40BC-AEAB-2F8442C8BD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5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15BF1E-0475-472A-BD5C-531A09ADDB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ED175-3E7C-4717-A57A-B64E5796778F}" type="datetime1">
              <a:rPr lang="en-US"/>
              <a:pPr lvl="0"/>
              <a:t>2/6/2021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0B2B57-DE9F-4101-835A-DDA8F104A5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311D2A-EDDA-472D-9C06-CFFC32C637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E0DB02-6744-493E-8C82-52264A5BC2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DEA12-94A5-4F6E-90C5-E3C5C7AE89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573DD-DA31-416E-8B78-6E102D2FE49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DD97C9-F3E6-4CCA-B35D-2DEE042C989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934B9-5F22-4C76-9565-CB4ADAFD8D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C80C48-AE9E-4AB6-9E9A-E6F7777B57EB}" type="datetime1">
              <a:rPr lang="en-US"/>
              <a:pPr lvl="0"/>
              <a:t>2/6/2021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510A5-0319-42D8-A028-7DABF5EB65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CDF436-C9E4-4AB6-AE05-D1032977E6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C8D9CE-9513-41F3-8E01-D49206E0C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6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7DB3FC-F447-440D-9748-CBFA8087E9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677040"/>
            <a:ext cx="10515600" cy="7017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240F4C-1BE2-4199-A6B4-1B61DB5329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18446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2FC9F-90FD-432C-BCC0-B6D29608F6E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400415"/>
            <a:ext cx="274320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>
            <a:lvl1pPr marL="0" marR="0" lvl="0" indent="0" algn="l" defTabSz="53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onsolas" pitchFamily="49"/>
                <a:ea typeface="微软雅黑" pitchFamily="34"/>
              </a:defRPr>
            </a:lvl1pPr>
          </a:lstStyle>
          <a:p>
            <a:pPr lvl="0"/>
            <a:fld id="{7B0BA115-79E2-4724-BA5B-CAD60422CE22}" type="datetime1">
              <a:rPr lang="en-US"/>
              <a:pPr lvl="0"/>
              <a:t>2/6/2021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B02C8-46B2-45F3-A108-137C462CB12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400415"/>
            <a:ext cx="411480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onsolas" pitchFamily="49"/>
                <a:ea typeface="微软雅黑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277EA-A59C-4CB1-8983-929C7CDCEC5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400415"/>
            <a:ext cx="274320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>
            <a:lvl1pPr marL="0" marR="0" lvl="0" indent="0" algn="r" defTabSz="53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onsolas" pitchFamily="49"/>
                <a:ea typeface="微软雅黑" pitchFamily="34"/>
              </a:defRPr>
            </a:lvl1pPr>
          </a:lstStyle>
          <a:p>
            <a:pPr lvl="0"/>
            <a:fld id="{EE50EEF5-135D-43D2-BF09-2BA6ADB2226E}" type="slidenum">
              <a:t>‹#›</a:t>
            </a:fld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02C8D4-8725-49FD-A2A5-77A107EC7A49}"/>
              </a:ext>
            </a:extLst>
          </p:cNvPr>
          <p:cNvSpPr/>
          <p:nvPr/>
        </p:nvSpPr>
        <p:spPr>
          <a:xfrm>
            <a:off x="3215999" y="-47519703"/>
            <a:ext cx="5759997" cy="575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B8E8FB6-9CA6-494A-B312-16991C44AB30}"/>
              </a:ext>
            </a:extLst>
          </p:cNvPr>
          <p:cNvSpPr/>
          <p:nvPr/>
        </p:nvSpPr>
        <p:spPr>
          <a:xfrm>
            <a:off x="3215999" y="48846306"/>
            <a:ext cx="5759997" cy="575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9" name="椭圆 9">
            <a:extLst>
              <a:ext uri="{FF2B5EF4-FFF2-40B4-BE49-F238E27FC236}">
                <a16:creationId xmlns:a16="http://schemas.microsoft.com/office/drawing/2014/main" id="{D73606AC-7F73-46F9-A8B0-699FF4242408}"/>
              </a:ext>
            </a:extLst>
          </p:cNvPr>
          <p:cNvSpPr/>
          <p:nvPr/>
        </p:nvSpPr>
        <p:spPr>
          <a:xfrm>
            <a:off x="29908496" y="0"/>
            <a:ext cx="6539596" cy="6858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10" name="椭圆 10">
            <a:extLst>
              <a:ext uri="{FF2B5EF4-FFF2-40B4-BE49-F238E27FC236}">
                <a16:creationId xmlns:a16="http://schemas.microsoft.com/office/drawing/2014/main" id="{D378C434-A088-4178-8B79-54432D43724C}"/>
              </a:ext>
            </a:extLst>
          </p:cNvPr>
          <p:cNvSpPr/>
          <p:nvPr/>
        </p:nvSpPr>
        <p:spPr>
          <a:xfrm>
            <a:off x="-26530301" y="0"/>
            <a:ext cx="6539596" cy="6858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l" defTabSz="539998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CN" sz="44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1pPr>
    </p:titleStyle>
    <p:bodyStyle>
      <a:lvl1pPr marL="228600" marR="0" lvl="0" indent="-228600" algn="l" defTabSz="539998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zh-CN" sz="28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1pPr>
      <a:lvl2pPr marL="685800" marR="0" lvl="1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24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2pPr>
      <a:lvl3pPr marL="1143000" marR="0" lvl="2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20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3pPr>
      <a:lvl4pPr marL="1600200" marR="0" lvl="3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18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4pPr>
      <a:lvl5pPr marL="2057400" marR="0" lvl="4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18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20005F13-F797-43A8-B0A2-C81DB244B3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9821" y="1519613"/>
            <a:ext cx="7512353" cy="2315782"/>
          </a:xfrm>
        </p:spPr>
        <p:txBody>
          <a:bodyPr/>
          <a:lstStyle/>
          <a:p>
            <a:pPr lvl="0"/>
            <a:r>
              <a:rPr lang="zh-CN" sz="2800"/>
              <a:t>项目的整体框架和具体细节实现的规划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8DD22537-EF3F-4846-99E7-7950FE115C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424729"/>
          </a:xfrm>
        </p:spPr>
        <p:txBody>
          <a:bodyPr/>
          <a:lstStyle/>
          <a:p>
            <a:pPr lvl="0"/>
            <a:r>
              <a:rPr lang="zh-CN"/>
              <a:t>分情况解决比对结果差的</a:t>
            </a:r>
            <a:r>
              <a:rPr lang="en-US"/>
              <a:t>reads</a:t>
            </a:r>
            <a:r>
              <a:rPr lang="zh-CN"/>
              <a:t>的问题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BE6D6B-CB71-44AF-88E7-E5D4E272213F}"/>
              </a:ext>
            </a:extLst>
          </p:cNvPr>
          <p:cNvSpPr txBox="1"/>
          <p:nvPr/>
        </p:nvSpPr>
        <p:spPr>
          <a:xfrm>
            <a:off x="0" y="519991"/>
            <a:ext cx="3965606" cy="9305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准备条件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参考基因组（*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.fna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变异数据（*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.vcf/bcf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D267903C-1E54-490B-9CAA-CCDDC16DCC18}"/>
              </a:ext>
            </a:extLst>
          </p:cNvPr>
          <p:cNvSpPr txBox="1"/>
          <p:nvPr/>
        </p:nvSpPr>
        <p:spPr>
          <a:xfrm>
            <a:off x="6357256" y="212369"/>
            <a:ext cx="2669179" cy="6083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比较担忧的问题：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（暂时没有想到）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F1E5E4F1-1295-4DFC-BC27-94CC2E977338}"/>
              </a:ext>
            </a:extLst>
          </p:cNvPr>
          <p:cNvSpPr txBox="1"/>
          <p:nvPr/>
        </p:nvSpPr>
        <p:spPr>
          <a:xfrm>
            <a:off x="0" y="1653701"/>
            <a:ext cx="4206240" cy="37076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简单的思路整理：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之前有一段时间纠结这个阶段的任务内容，总觉得这个“分情况”有点歧义的感觉，采用“采取不同策略”或许会更合适些。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任务内容还是要解决比对结果差的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reads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的比对的，不过首先要确定“比对结果差的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reads”究竟是什么样子的reads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。对这个问题我没什么把握，直觉上是认为那种一大堆插入删除的可以算是比对结果差的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reads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。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另外，在这一步之前，首先需要获取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reads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的比对结果，也就是要对测序数据和参考基因组进行比对，然后获取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sam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格式的比对结果。这个步骤已经确定了，可以借助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bwa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等比对软件来实现。但是这样子的话，有一些步骤的实现就需要重新考虑了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【待考虑】</a:t>
            </a:r>
          </a:p>
        </p:txBody>
      </p:sp>
      <p:sp>
        <p:nvSpPr>
          <p:cNvPr id="6" name="箭头: 虚尾 10">
            <a:extLst>
              <a:ext uri="{FF2B5EF4-FFF2-40B4-BE49-F238E27FC236}">
                <a16:creationId xmlns:a16="http://schemas.microsoft.com/office/drawing/2014/main" id="{47652B57-6B8E-40BB-B513-69D93BFE3647}"/>
              </a:ext>
            </a:extLst>
          </p:cNvPr>
          <p:cNvSpPr/>
          <p:nvPr/>
        </p:nvSpPr>
        <p:spPr>
          <a:xfrm>
            <a:off x="4206240" y="2819497"/>
            <a:ext cx="673848" cy="591095"/>
          </a:xfrm>
          <a:custGeom>
            <a:avLst>
              <a:gd name="f0" fmla="val 12021"/>
              <a:gd name="f1" fmla="val 5557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4000"/>
              <a:gd name="f10" fmla="val 10800"/>
              <a:gd name="f11" fmla="val 21800"/>
              <a:gd name="f12" fmla="val 1000"/>
              <a:gd name="f13" fmla="val 2000"/>
              <a:gd name="f14" fmla="val 3000"/>
              <a:gd name="f15" fmla="+- 0 0 0"/>
              <a:gd name="f16" fmla="+- 0 0 180"/>
              <a:gd name="f17" fmla="*/ f5 1 21600"/>
              <a:gd name="f18" fmla="*/ f6 1 21600"/>
              <a:gd name="f19" fmla="pin 4000 f0 21600"/>
              <a:gd name="f20" fmla="pin 0 f1 10800"/>
              <a:gd name="f21" fmla="*/ f15 f2 1"/>
              <a:gd name="f22" fmla="*/ f16 f2 1"/>
              <a:gd name="f23" fmla="val f19"/>
              <a:gd name="f24" fmla="val f20"/>
              <a:gd name="f25" fmla="+- f8 0 f20"/>
              <a:gd name="f26" fmla="+- f8 0 f19"/>
              <a:gd name="f27" fmla="*/ f19 f17 1"/>
              <a:gd name="f28" fmla="*/ f20 f18 1"/>
              <a:gd name="f29" fmla="*/ 4000 f17 1"/>
              <a:gd name="f30" fmla="*/ 0 f18 1"/>
              <a:gd name="f31" fmla="*/ f21 1 f4"/>
              <a:gd name="f32" fmla="*/ 21600 f18 1"/>
              <a:gd name="f33" fmla="*/ f22 1 f4"/>
              <a:gd name="f34" fmla="*/ f26 f20 1"/>
              <a:gd name="f35" fmla="*/ f25 f18 1"/>
              <a:gd name="f36" fmla="*/ f24 f18 1"/>
              <a:gd name="f37" fmla="*/ f23 f17 1"/>
              <a:gd name="f38" fmla="+- f31 0 f3"/>
              <a:gd name="f39" fmla="+- f33 0 f3"/>
              <a:gd name="f40" fmla="*/ f34 1 10800"/>
              <a:gd name="f41" fmla="+- f19 f40 0"/>
              <a:gd name="f42" fmla="*/ f41 f17 1"/>
            </a:gdLst>
            <a:ahLst>
              <a:ahXY gdRefX="f0" minX="f9" maxX="f8" gdRefY="f1" minY="f7" maxY="f10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37" y="f30"/>
              </a:cxn>
              <a:cxn ang="f39">
                <a:pos x="f37" y="f32"/>
              </a:cxn>
            </a:cxnLst>
            <a:rect l="f29" t="f36" r="f42" b="f35"/>
            <a:pathLst>
              <a:path w="21600" h="21600">
                <a:moveTo>
                  <a:pt x="f23" y="f7"/>
                </a:moveTo>
                <a:lnTo>
                  <a:pt x="f8" y="f10"/>
                </a:lnTo>
                <a:lnTo>
                  <a:pt x="f23" y="f11"/>
                </a:lnTo>
                <a:lnTo>
                  <a:pt x="f23" y="f25"/>
                </a:lnTo>
                <a:lnTo>
                  <a:pt x="f9" y="f25"/>
                </a:lnTo>
                <a:lnTo>
                  <a:pt x="f9" y="f24"/>
                </a:lnTo>
                <a:lnTo>
                  <a:pt x="f23" y="f24"/>
                </a:lnTo>
                <a:lnTo>
                  <a:pt x="f23" y="f7"/>
                </a:lnTo>
                <a:moveTo>
                  <a:pt x="f7" y="f24"/>
                </a:moveTo>
                <a:lnTo>
                  <a:pt x="f7" y="f25"/>
                </a:lnTo>
                <a:lnTo>
                  <a:pt x="f12" y="f25"/>
                </a:lnTo>
                <a:lnTo>
                  <a:pt x="f12" y="f24"/>
                </a:lnTo>
                <a:lnTo>
                  <a:pt x="f7" y="f24"/>
                </a:lnTo>
                <a:moveTo>
                  <a:pt x="f13" y="f24"/>
                </a:moveTo>
                <a:lnTo>
                  <a:pt x="f13" y="f25"/>
                </a:lnTo>
                <a:lnTo>
                  <a:pt x="f14" y="f25"/>
                </a:lnTo>
                <a:lnTo>
                  <a:pt x="f14" y="f24"/>
                </a:lnTo>
                <a:lnTo>
                  <a:pt x="f13" y="f24"/>
                </a:lnTo>
                <a:close/>
              </a:path>
            </a:pathLst>
          </a:custGeom>
          <a:solidFill>
            <a:srgbClr val="C5E0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01674DFD-A41F-493D-95AC-179AF772D1B5}"/>
              </a:ext>
            </a:extLst>
          </p:cNvPr>
          <p:cNvSpPr txBox="1"/>
          <p:nvPr/>
        </p:nvSpPr>
        <p:spPr>
          <a:xfrm>
            <a:off x="5424211" y="1252929"/>
            <a:ext cx="1848395" cy="2862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整体的处理流程</a:t>
            </a:r>
          </a:p>
        </p:txBody>
      </p:sp>
      <p:sp>
        <p:nvSpPr>
          <p:cNvPr id="8" name="流程图: 多文档 14">
            <a:extLst>
              <a:ext uri="{FF2B5EF4-FFF2-40B4-BE49-F238E27FC236}">
                <a16:creationId xmlns:a16="http://schemas.microsoft.com/office/drawing/2014/main" id="{1970AF89-D778-40AC-9F24-7E85FA099831}"/>
              </a:ext>
            </a:extLst>
          </p:cNvPr>
          <p:cNvSpPr/>
          <p:nvPr/>
        </p:nvSpPr>
        <p:spPr>
          <a:xfrm>
            <a:off x="5142585" y="4925653"/>
            <a:ext cx="1140805" cy="7522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20782"/>
              <a:gd name="f8" fmla="val 9298"/>
              <a:gd name="f9" fmla="val 23542"/>
              <a:gd name="f10" fmla="val 18022"/>
              <a:gd name="f11" fmla="val 18595"/>
              <a:gd name="f12" fmla="val 3675"/>
              <a:gd name="f13" fmla="val 1532"/>
              <a:gd name="f14" fmla="val 1815"/>
              <a:gd name="f15" fmla="val 20000"/>
              <a:gd name="f16" fmla="val 16252"/>
              <a:gd name="f17" fmla="val 19298"/>
              <a:gd name="f18" fmla="val 16352"/>
              <a:gd name="f19" fmla="val 2972"/>
              <a:gd name="f20" fmla="val 14392"/>
              <a:gd name="f21" fmla="val 20800"/>
              <a:gd name="f22" fmla="val 14467"/>
              <a:gd name="f23" fmla="+- 0 0 -360"/>
              <a:gd name="f24" fmla="+- 0 0 -180"/>
              <a:gd name="f25" fmla="*/ f3 1 21600"/>
              <a:gd name="f26" fmla="*/ f4 1 21600"/>
              <a:gd name="f27" fmla="val f5"/>
              <a:gd name="f28" fmla="val f6"/>
              <a:gd name="f29" fmla="*/ f23 f0 1"/>
              <a:gd name="f30" fmla="*/ f24 f0 1"/>
              <a:gd name="f31" fmla="+- f28 0 f27"/>
              <a:gd name="f32" fmla="*/ f29 1 f2"/>
              <a:gd name="f33" fmla="*/ f30 1 f2"/>
              <a:gd name="f34" fmla="*/ f31 1 21600"/>
              <a:gd name="f35" fmla="*/ f31 3675 1"/>
              <a:gd name="f36" fmla="*/ f31 20782 1"/>
              <a:gd name="f37" fmla="*/ f31 9298 1"/>
              <a:gd name="f38" fmla="*/ f31 12286 1"/>
              <a:gd name="f39" fmla="*/ f31 18595 1"/>
              <a:gd name="f40" fmla="+- f32 0 f1"/>
              <a:gd name="f41" fmla="+- f33 0 f1"/>
              <a:gd name="f42" fmla="*/ f35 1 21600"/>
              <a:gd name="f43" fmla="*/ f36 1 21600"/>
              <a:gd name="f44" fmla="*/ f37 1 21600"/>
              <a:gd name="f45" fmla="*/ f38 1 21600"/>
              <a:gd name="f46" fmla="*/ f39 1 21600"/>
              <a:gd name="f47" fmla="*/ f27 1 f34"/>
              <a:gd name="f48" fmla="*/ f45 1 f34"/>
              <a:gd name="f49" fmla="*/ f44 1 f34"/>
              <a:gd name="f50" fmla="*/ f43 1 f34"/>
              <a:gd name="f51" fmla="*/ f46 1 f34"/>
              <a:gd name="f52" fmla="*/ f42 1 f34"/>
              <a:gd name="f53" fmla="*/ f47 f25 1"/>
              <a:gd name="f54" fmla="*/ f47 f26 1"/>
              <a:gd name="f55" fmla="*/ f51 f25 1"/>
              <a:gd name="f56" fmla="*/ f50 f26 1"/>
              <a:gd name="f57" fmla="*/ f52 f26 1"/>
              <a:gd name="f58" fmla="*/ f48 f25 1"/>
              <a:gd name="f59" fmla="*/ f4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8" y="f54"/>
              </a:cxn>
              <a:cxn ang="f41">
                <a:pos x="f59" y="f56"/>
              </a:cxn>
            </a:cxnLst>
            <a:rect l="f53" t="f57" r="f55" b="f56"/>
            <a:pathLst>
              <a:path w="21600" h="21600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2"/>
                </a:lnTo>
                <a:lnTo>
                  <a:pt x="f5" y="f12"/>
                </a:ln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lnTo>
                  <a:pt x="f11" y="f12"/>
                </a:lnTo>
                <a:close/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  <a:lnTo>
                  <a:pt x="f15" y="f14"/>
                </a:lnTo>
                <a:close/>
              </a:path>
              <a:path w="21600" h="21600" fill="none">
                <a:moveTo>
                  <a:pt x="f5" y="f12"/>
                </a:moveTo>
                <a:lnTo>
                  <a:pt x="f11" y="f12"/>
                </a:lnTo>
                <a:lnTo>
                  <a:pt x="f11" y="f10"/>
                </a:lnTo>
                <a:cubicBezTo>
                  <a:pt x="f8" y="f10"/>
                  <a:pt x="f8" y="f9"/>
                  <a:pt x="f5" y="f7"/>
                </a:cubicBez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</a:path>
              <a:path w="21600" h="21600" fill="none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8"/>
                </a:lnTo>
                <a:cubicBezTo>
                  <a:pt x="f11" y="f18"/>
                  <a:pt x="f17" y="f16"/>
                  <a:pt x="f15" y="f16"/>
                </a:cubicBezTo>
                <a:lnTo>
                  <a:pt x="f15" y="f22"/>
                </a:lnTo>
                <a:cubicBezTo>
                  <a:pt x="f15" y="f22"/>
                  <a:pt x="f21" y="f20"/>
                  <a:pt x="f6" y="f20"/>
                </a:cubicBezTo>
                <a:lnTo>
                  <a:pt x="f6" y="f5"/>
                </a:lnTo>
                <a:lnTo>
                  <a:pt x="f19" y="f5"/>
                </a:lnTo>
                <a:lnTo>
                  <a:pt x="f19" y="f14"/>
                </a:lnTo>
                <a:lnTo>
                  <a:pt x="f13" y="f14"/>
                </a:lnTo>
                <a:lnTo>
                  <a:pt x="f13" y="f12"/>
                </a:lnTo>
                <a:lnTo>
                  <a:pt x="f5" y="f1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比对结果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9" name="流程图: 多文档 15">
            <a:extLst>
              <a:ext uri="{FF2B5EF4-FFF2-40B4-BE49-F238E27FC236}">
                <a16:creationId xmlns:a16="http://schemas.microsoft.com/office/drawing/2014/main" id="{845585E0-8C93-432A-A3B4-3DFCC875F6A9}"/>
              </a:ext>
            </a:extLst>
          </p:cNvPr>
          <p:cNvSpPr/>
          <p:nvPr/>
        </p:nvSpPr>
        <p:spPr>
          <a:xfrm>
            <a:off x="5712759" y="2154939"/>
            <a:ext cx="989216" cy="7522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20782"/>
              <a:gd name="f8" fmla="val 9298"/>
              <a:gd name="f9" fmla="val 23542"/>
              <a:gd name="f10" fmla="val 18022"/>
              <a:gd name="f11" fmla="val 18595"/>
              <a:gd name="f12" fmla="val 3675"/>
              <a:gd name="f13" fmla="val 1532"/>
              <a:gd name="f14" fmla="val 1815"/>
              <a:gd name="f15" fmla="val 20000"/>
              <a:gd name="f16" fmla="val 16252"/>
              <a:gd name="f17" fmla="val 19298"/>
              <a:gd name="f18" fmla="val 16352"/>
              <a:gd name="f19" fmla="val 2972"/>
              <a:gd name="f20" fmla="val 14392"/>
              <a:gd name="f21" fmla="val 20800"/>
              <a:gd name="f22" fmla="val 14467"/>
              <a:gd name="f23" fmla="+- 0 0 -360"/>
              <a:gd name="f24" fmla="+- 0 0 -180"/>
              <a:gd name="f25" fmla="*/ f3 1 21600"/>
              <a:gd name="f26" fmla="*/ f4 1 21600"/>
              <a:gd name="f27" fmla="val f5"/>
              <a:gd name="f28" fmla="val f6"/>
              <a:gd name="f29" fmla="*/ f23 f0 1"/>
              <a:gd name="f30" fmla="*/ f24 f0 1"/>
              <a:gd name="f31" fmla="+- f28 0 f27"/>
              <a:gd name="f32" fmla="*/ f29 1 f2"/>
              <a:gd name="f33" fmla="*/ f30 1 f2"/>
              <a:gd name="f34" fmla="*/ f31 1 21600"/>
              <a:gd name="f35" fmla="*/ f31 3675 1"/>
              <a:gd name="f36" fmla="*/ f31 20782 1"/>
              <a:gd name="f37" fmla="*/ f31 9298 1"/>
              <a:gd name="f38" fmla="*/ f31 12286 1"/>
              <a:gd name="f39" fmla="*/ f31 18595 1"/>
              <a:gd name="f40" fmla="+- f32 0 f1"/>
              <a:gd name="f41" fmla="+- f33 0 f1"/>
              <a:gd name="f42" fmla="*/ f35 1 21600"/>
              <a:gd name="f43" fmla="*/ f36 1 21600"/>
              <a:gd name="f44" fmla="*/ f37 1 21600"/>
              <a:gd name="f45" fmla="*/ f38 1 21600"/>
              <a:gd name="f46" fmla="*/ f39 1 21600"/>
              <a:gd name="f47" fmla="*/ f27 1 f34"/>
              <a:gd name="f48" fmla="*/ f45 1 f34"/>
              <a:gd name="f49" fmla="*/ f44 1 f34"/>
              <a:gd name="f50" fmla="*/ f43 1 f34"/>
              <a:gd name="f51" fmla="*/ f46 1 f34"/>
              <a:gd name="f52" fmla="*/ f42 1 f34"/>
              <a:gd name="f53" fmla="*/ f47 f25 1"/>
              <a:gd name="f54" fmla="*/ f47 f26 1"/>
              <a:gd name="f55" fmla="*/ f51 f25 1"/>
              <a:gd name="f56" fmla="*/ f50 f26 1"/>
              <a:gd name="f57" fmla="*/ f52 f26 1"/>
              <a:gd name="f58" fmla="*/ f48 f25 1"/>
              <a:gd name="f59" fmla="*/ f4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8" y="f54"/>
              </a:cxn>
              <a:cxn ang="f41">
                <a:pos x="f59" y="f56"/>
              </a:cxn>
            </a:cxnLst>
            <a:rect l="f53" t="f57" r="f55" b="f56"/>
            <a:pathLst>
              <a:path w="21600" h="21600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2"/>
                </a:lnTo>
                <a:lnTo>
                  <a:pt x="f5" y="f12"/>
                </a:ln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lnTo>
                  <a:pt x="f11" y="f12"/>
                </a:lnTo>
                <a:close/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  <a:lnTo>
                  <a:pt x="f15" y="f14"/>
                </a:lnTo>
                <a:close/>
              </a:path>
              <a:path w="21600" h="21600" fill="none">
                <a:moveTo>
                  <a:pt x="f5" y="f12"/>
                </a:moveTo>
                <a:lnTo>
                  <a:pt x="f11" y="f12"/>
                </a:lnTo>
                <a:lnTo>
                  <a:pt x="f11" y="f10"/>
                </a:lnTo>
                <a:cubicBezTo>
                  <a:pt x="f8" y="f10"/>
                  <a:pt x="f8" y="f9"/>
                  <a:pt x="f5" y="f7"/>
                </a:cubicBez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</a:path>
              <a:path w="21600" h="21600" fill="none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8"/>
                </a:lnTo>
                <a:cubicBezTo>
                  <a:pt x="f11" y="f18"/>
                  <a:pt x="f17" y="f16"/>
                  <a:pt x="f15" y="f16"/>
                </a:cubicBezTo>
                <a:lnTo>
                  <a:pt x="f15" y="f22"/>
                </a:lnTo>
                <a:cubicBezTo>
                  <a:pt x="f15" y="f22"/>
                  <a:pt x="f21" y="f20"/>
                  <a:pt x="f6" y="f20"/>
                </a:cubicBezTo>
                <a:lnTo>
                  <a:pt x="f6" y="f5"/>
                </a:lnTo>
                <a:lnTo>
                  <a:pt x="f19" y="f5"/>
                </a:lnTo>
                <a:lnTo>
                  <a:pt x="f19" y="f14"/>
                </a:lnTo>
                <a:lnTo>
                  <a:pt x="f13" y="f14"/>
                </a:lnTo>
                <a:lnTo>
                  <a:pt x="f13" y="f12"/>
                </a:lnTo>
                <a:lnTo>
                  <a:pt x="f5" y="f1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测序数据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10" name="流程图: 多文档 16">
            <a:extLst>
              <a:ext uri="{FF2B5EF4-FFF2-40B4-BE49-F238E27FC236}">
                <a16:creationId xmlns:a16="http://schemas.microsoft.com/office/drawing/2014/main" id="{992A2EC5-0EB1-45DF-B307-6C56CB46666A}"/>
              </a:ext>
            </a:extLst>
          </p:cNvPr>
          <p:cNvSpPr/>
          <p:nvPr/>
        </p:nvSpPr>
        <p:spPr>
          <a:xfrm>
            <a:off x="9966237" y="2154939"/>
            <a:ext cx="989216" cy="7522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20782"/>
              <a:gd name="f8" fmla="val 9298"/>
              <a:gd name="f9" fmla="val 23542"/>
              <a:gd name="f10" fmla="val 18022"/>
              <a:gd name="f11" fmla="val 18595"/>
              <a:gd name="f12" fmla="val 3675"/>
              <a:gd name="f13" fmla="val 1532"/>
              <a:gd name="f14" fmla="val 1815"/>
              <a:gd name="f15" fmla="val 20000"/>
              <a:gd name="f16" fmla="val 16252"/>
              <a:gd name="f17" fmla="val 19298"/>
              <a:gd name="f18" fmla="val 16352"/>
              <a:gd name="f19" fmla="val 2972"/>
              <a:gd name="f20" fmla="val 14392"/>
              <a:gd name="f21" fmla="val 20800"/>
              <a:gd name="f22" fmla="val 14467"/>
              <a:gd name="f23" fmla="+- 0 0 -360"/>
              <a:gd name="f24" fmla="+- 0 0 -180"/>
              <a:gd name="f25" fmla="*/ f3 1 21600"/>
              <a:gd name="f26" fmla="*/ f4 1 21600"/>
              <a:gd name="f27" fmla="val f5"/>
              <a:gd name="f28" fmla="val f6"/>
              <a:gd name="f29" fmla="*/ f23 f0 1"/>
              <a:gd name="f30" fmla="*/ f24 f0 1"/>
              <a:gd name="f31" fmla="+- f28 0 f27"/>
              <a:gd name="f32" fmla="*/ f29 1 f2"/>
              <a:gd name="f33" fmla="*/ f30 1 f2"/>
              <a:gd name="f34" fmla="*/ f31 1 21600"/>
              <a:gd name="f35" fmla="*/ f31 3675 1"/>
              <a:gd name="f36" fmla="*/ f31 20782 1"/>
              <a:gd name="f37" fmla="*/ f31 9298 1"/>
              <a:gd name="f38" fmla="*/ f31 12286 1"/>
              <a:gd name="f39" fmla="*/ f31 18595 1"/>
              <a:gd name="f40" fmla="+- f32 0 f1"/>
              <a:gd name="f41" fmla="+- f33 0 f1"/>
              <a:gd name="f42" fmla="*/ f35 1 21600"/>
              <a:gd name="f43" fmla="*/ f36 1 21600"/>
              <a:gd name="f44" fmla="*/ f37 1 21600"/>
              <a:gd name="f45" fmla="*/ f38 1 21600"/>
              <a:gd name="f46" fmla="*/ f39 1 21600"/>
              <a:gd name="f47" fmla="*/ f27 1 f34"/>
              <a:gd name="f48" fmla="*/ f45 1 f34"/>
              <a:gd name="f49" fmla="*/ f44 1 f34"/>
              <a:gd name="f50" fmla="*/ f43 1 f34"/>
              <a:gd name="f51" fmla="*/ f46 1 f34"/>
              <a:gd name="f52" fmla="*/ f42 1 f34"/>
              <a:gd name="f53" fmla="*/ f47 f25 1"/>
              <a:gd name="f54" fmla="*/ f47 f26 1"/>
              <a:gd name="f55" fmla="*/ f51 f25 1"/>
              <a:gd name="f56" fmla="*/ f50 f26 1"/>
              <a:gd name="f57" fmla="*/ f52 f26 1"/>
              <a:gd name="f58" fmla="*/ f48 f25 1"/>
              <a:gd name="f59" fmla="*/ f4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8" y="f54"/>
              </a:cxn>
              <a:cxn ang="f41">
                <a:pos x="f59" y="f56"/>
              </a:cxn>
            </a:cxnLst>
            <a:rect l="f53" t="f57" r="f55" b="f56"/>
            <a:pathLst>
              <a:path w="21600" h="21600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2"/>
                </a:lnTo>
                <a:lnTo>
                  <a:pt x="f5" y="f12"/>
                </a:ln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lnTo>
                  <a:pt x="f11" y="f12"/>
                </a:lnTo>
                <a:close/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  <a:lnTo>
                  <a:pt x="f15" y="f14"/>
                </a:lnTo>
                <a:close/>
              </a:path>
              <a:path w="21600" h="21600" fill="none">
                <a:moveTo>
                  <a:pt x="f5" y="f12"/>
                </a:moveTo>
                <a:lnTo>
                  <a:pt x="f11" y="f12"/>
                </a:lnTo>
                <a:lnTo>
                  <a:pt x="f11" y="f10"/>
                </a:lnTo>
                <a:cubicBezTo>
                  <a:pt x="f8" y="f10"/>
                  <a:pt x="f8" y="f9"/>
                  <a:pt x="f5" y="f7"/>
                </a:cubicBez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</a:path>
              <a:path w="21600" h="21600" fill="none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8"/>
                </a:lnTo>
                <a:cubicBezTo>
                  <a:pt x="f11" y="f18"/>
                  <a:pt x="f17" y="f16"/>
                  <a:pt x="f15" y="f16"/>
                </a:cubicBezTo>
                <a:lnTo>
                  <a:pt x="f15" y="f22"/>
                </a:lnTo>
                <a:cubicBezTo>
                  <a:pt x="f15" y="f22"/>
                  <a:pt x="f21" y="f20"/>
                  <a:pt x="f6" y="f20"/>
                </a:cubicBezTo>
                <a:lnTo>
                  <a:pt x="f6" y="f5"/>
                </a:lnTo>
                <a:lnTo>
                  <a:pt x="f19" y="f5"/>
                </a:lnTo>
                <a:lnTo>
                  <a:pt x="f19" y="f14"/>
                </a:lnTo>
                <a:lnTo>
                  <a:pt x="f13" y="f14"/>
                </a:lnTo>
                <a:lnTo>
                  <a:pt x="f13" y="f12"/>
                </a:lnTo>
                <a:lnTo>
                  <a:pt x="f5" y="f1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变异数据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11" name="流程图: 磁盘 17">
            <a:extLst>
              <a:ext uri="{FF2B5EF4-FFF2-40B4-BE49-F238E27FC236}">
                <a16:creationId xmlns:a16="http://schemas.microsoft.com/office/drawing/2014/main" id="{127D228D-5B91-4B85-9D92-81B13FE27BA5}"/>
              </a:ext>
            </a:extLst>
          </p:cNvPr>
          <p:cNvSpPr/>
          <p:nvPr/>
        </p:nvSpPr>
        <p:spPr>
          <a:xfrm>
            <a:off x="7844765" y="820738"/>
            <a:ext cx="1245376" cy="87145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45377"/>
              <a:gd name="f7" fmla="val 871451"/>
              <a:gd name="f8" fmla="val 145242"/>
              <a:gd name="f9" fmla="val 622689"/>
              <a:gd name="f10" fmla="val 726209"/>
              <a:gd name="f11" fmla="+- 0 0 -360"/>
              <a:gd name="f12" fmla="+- 0 0 -270"/>
              <a:gd name="f13" fmla="+- 0 0 -180"/>
              <a:gd name="f14" fmla="+- 0 0 -90"/>
              <a:gd name="f15" fmla="*/ f3 1 1245377"/>
              <a:gd name="f16" fmla="*/ f4 1 871451"/>
              <a:gd name="f17" fmla="val f5"/>
              <a:gd name="f18" fmla="val f6"/>
              <a:gd name="f19" fmla="val f7"/>
              <a:gd name="f20" fmla="*/ f11 f0 1"/>
              <a:gd name="f21" fmla="*/ f12 f0 1"/>
              <a:gd name="f22" fmla="*/ f13 f0 1"/>
              <a:gd name="f23" fmla="*/ f14 f0 1"/>
              <a:gd name="f24" fmla="+- f19 0 f17"/>
              <a:gd name="f25" fmla="+- f18 0 f17"/>
              <a:gd name="f26" fmla="*/ f20 1 f2"/>
              <a:gd name="f27" fmla="*/ f21 1 f2"/>
              <a:gd name="f28" fmla="*/ f22 1 f2"/>
              <a:gd name="f29" fmla="*/ f23 1 f2"/>
              <a:gd name="f30" fmla="*/ f25 1 1245377"/>
              <a:gd name="f31" fmla="*/ f24 1 871451"/>
              <a:gd name="f32" fmla="+- f26 0 f1"/>
              <a:gd name="f33" fmla="+- f27 0 f1"/>
              <a:gd name="f34" fmla="+- f28 0 f1"/>
              <a:gd name="f35" fmla="+- f29 0 f1"/>
              <a:gd name="f36" fmla="*/ 622689 1 f30"/>
              <a:gd name="f37" fmla="*/ 290484 1 f31"/>
              <a:gd name="f38" fmla="*/ 0 1 f31"/>
              <a:gd name="f39" fmla="*/ 0 1 f30"/>
              <a:gd name="f40" fmla="*/ 435726 1 f31"/>
              <a:gd name="f41" fmla="*/ 871451 1 f31"/>
              <a:gd name="f42" fmla="*/ 1245377 1 f30"/>
              <a:gd name="f43" fmla="*/ 726209 1 f31"/>
              <a:gd name="f44" fmla="*/ f39 f15 1"/>
              <a:gd name="f45" fmla="*/ f42 f15 1"/>
              <a:gd name="f46" fmla="*/ f43 f16 1"/>
              <a:gd name="f47" fmla="*/ f37 f16 1"/>
              <a:gd name="f48" fmla="*/ f36 f15 1"/>
              <a:gd name="f49" fmla="*/ f38 f16 1"/>
              <a:gd name="f50" fmla="*/ f40 f16 1"/>
              <a:gd name="f51" fmla="*/ f4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8" y="f47"/>
              </a:cxn>
              <a:cxn ang="f32">
                <a:pos x="f48" y="f49"/>
              </a:cxn>
              <a:cxn ang="f33">
                <a:pos x="f44" y="f50"/>
              </a:cxn>
              <a:cxn ang="f34">
                <a:pos x="f48" y="f51"/>
              </a:cxn>
              <a:cxn ang="f35">
                <a:pos x="f45" y="f50"/>
              </a:cxn>
            </a:cxnLst>
            <a:rect l="f44" t="f47" r="f45" b="f46"/>
            <a:pathLst>
              <a:path w="1245377" h="871451" stroke="0">
                <a:moveTo>
                  <a:pt x="f5" y="f8"/>
                </a:moveTo>
                <a:arcTo wR="f9" hR="f8" stAng="f0" swAng="f0"/>
                <a:lnTo>
                  <a:pt x="f6" y="f10"/>
                </a:lnTo>
                <a:arcTo wR="f9" hR="f8" stAng="f5" swAng="f0"/>
                <a:close/>
              </a:path>
              <a:path w="1245377" h="871451" fill="none">
                <a:moveTo>
                  <a:pt x="f6" y="f8"/>
                </a:moveTo>
                <a:arcTo wR="f9" hR="f8" stAng="f5" swAng="f0"/>
              </a:path>
              <a:path w="1245377" h="871451" fill="none">
                <a:moveTo>
                  <a:pt x="f5" y="f8"/>
                </a:moveTo>
                <a:arcTo wR="f9" hR="f8" stAng="f0" swAng="f0"/>
                <a:lnTo>
                  <a:pt x="f6" y="f10"/>
                </a:lnTo>
                <a:arcTo wR="f9" hR="f8" stAng="f5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NCBI</a:t>
            </a: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等数据库</a:t>
            </a:r>
          </a:p>
        </p:txBody>
      </p:sp>
      <p:cxnSp>
        <p:nvCxnSpPr>
          <p:cNvPr id="12" name="连接符: 肘形 18">
            <a:extLst>
              <a:ext uri="{FF2B5EF4-FFF2-40B4-BE49-F238E27FC236}">
                <a16:creationId xmlns:a16="http://schemas.microsoft.com/office/drawing/2014/main" id="{1A9416BD-47B0-40A3-A93C-C08C3559EA82}"/>
              </a:ext>
            </a:extLst>
          </p:cNvPr>
          <p:cNvCxnSpPr>
            <a:stCxn id="11" idx="2"/>
            <a:endCxn id="9" idx="4"/>
          </p:cNvCxnSpPr>
          <p:nvPr/>
        </p:nvCxnSpPr>
        <p:spPr>
          <a:xfrm rot="5400000">
            <a:off x="7140062" y="827547"/>
            <a:ext cx="462751" cy="2192032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3" name="连接符: 肘形 19">
            <a:extLst>
              <a:ext uri="{FF2B5EF4-FFF2-40B4-BE49-F238E27FC236}">
                <a16:creationId xmlns:a16="http://schemas.microsoft.com/office/drawing/2014/main" id="{BACE0173-BAAA-4CFB-A3F2-C7A5457C0748}"/>
              </a:ext>
            </a:extLst>
          </p:cNvPr>
          <p:cNvCxnSpPr>
            <a:stCxn id="11" idx="2"/>
            <a:endCxn id="10" idx="4"/>
          </p:cNvCxnSpPr>
          <p:nvPr/>
        </p:nvCxnSpPr>
        <p:spPr>
          <a:xfrm rot="16200000" flipH="1">
            <a:off x="9266801" y="892840"/>
            <a:ext cx="462751" cy="2061446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14" name="流程图: 文档 20">
            <a:extLst>
              <a:ext uri="{FF2B5EF4-FFF2-40B4-BE49-F238E27FC236}">
                <a16:creationId xmlns:a16="http://schemas.microsoft.com/office/drawing/2014/main" id="{77A23AF4-7140-49AD-A015-8ABF8E265B85}"/>
              </a:ext>
            </a:extLst>
          </p:cNvPr>
          <p:cNvSpPr/>
          <p:nvPr/>
        </p:nvSpPr>
        <p:spPr>
          <a:xfrm>
            <a:off x="7859752" y="2283778"/>
            <a:ext cx="989216" cy="62345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22"/>
              <a:gd name="f8" fmla="val 10800"/>
              <a:gd name="f9" fmla="val 23922"/>
              <a:gd name="f10" fmla="val 20172"/>
              <a:gd name="f11" fmla="+- 0 0 -180"/>
              <a:gd name="f12" fmla="*/ f3 1 21600"/>
              <a:gd name="f13" fmla="*/ f4 1 21600"/>
              <a:gd name="f14" fmla="val f5"/>
              <a:gd name="f15" fmla="val f6"/>
              <a:gd name="f16" fmla="*/ f11 f0 1"/>
              <a:gd name="f17" fmla="+- f15 0 f14"/>
              <a:gd name="f18" fmla="*/ f16 1 f2"/>
              <a:gd name="f19" fmla="*/ f17 1 2"/>
              <a:gd name="f20" fmla="*/ f17 1 21600"/>
              <a:gd name="f21" fmla="*/ f17 17322 1"/>
              <a:gd name="f22" fmla="*/ f17 20172 1"/>
              <a:gd name="f23" fmla="+- f18 0 f1"/>
              <a:gd name="f24" fmla="+- f14 f19 0"/>
              <a:gd name="f25" fmla="*/ f21 1 21600"/>
              <a:gd name="f26" fmla="*/ f22 1 21600"/>
              <a:gd name="f27" fmla="*/ f14 1 f20"/>
              <a:gd name="f28" fmla="*/ f15 1 f20"/>
              <a:gd name="f29" fmla="*/ f24 1 f20"/>
              <a:gd name="f30" fmla="*/ f26 1 f20"/>
              <a:gd name="f31" fmla="*/ f25 1 f20"/>
              <a:gd name="f32" fmla="*/ f27 f12 1"/>
              <a:gd name="f33" fmla="*/ f28 f12 1"/>
              <a:gd name="f34" fmla="*/ f27 f13 1"/>
              <a:gd name="f35" fmla="*/ f31 f13 1"/>
              <a:gd name="f36" fmla="*/ f29 f12 1"/>
              <a:gd name="f37" fmla="*/ f30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6" y="f37"/>
              </a:cxn>
            </a:cxnLst>
            <a:rect l="f32" t="f34" r="f33" b="f35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7"/>
                  <a:pt x="f8" y="f9"/>
                  <a:pt x="f5" y="f10"/>
                </a:cubicBez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</a:t>
            </a:r>
          </a:p>
        </p:txBody>
      </p:sp>
      <p:cxnSp>
        <p:nvCxnSpPr>
          <p:cNvPr id="15" name="连接符: 肘形 21">
            <a:extLst>
              <a:ext uri="{FF2B5EF4-FFF2-40B4-BE49-F238E27FC236}">
                <a16:creationId xmlns:a16="http://schemas.microsoft.com/office/drawing/2014/main" id="{2826A281-E96E-40D5-8719-969396B885B9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5400000">
            <a:off x="8115112" y="1931437"/>
            <a:ext cx="591590" cy="113093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6" name="连接符: 肘形 22">
            <a:extLst>
              <a:ext uri="{FF2B5EF4-FFF2-40B4-BE49-F238E27FC236}">
                <a16:creationId xmlns:a16="http://schemas.microsoft.com/office/drawing/2014/main" id="{C61CC2B7-7841-41CB-8282-EAEE70678666}"/>
              </a:ext>
            </a:extLst>
          </p:cNvPr>
          <p:cNvCxnSpPr>
            <a:stCxn id="9" idx="5"/>
            <a:endCxn id="21" idx="0"/>
          </p:cNvCxnSpPr>
          <p:nvPr/>
        </p:nvCxnSpPr>
        <p:spPr>
          <a:xfrm rot="16200000" flipH="1">
            <a:off x="5929031" y="3088292"/>
            <a:ext cx="887038" cy="467941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7" name="连接符: 肘形 23">
            <a:extLst>
              <a:ext uri="{FF2B5EF4-FFF2-40B4-BE49-F238E27FC236}">
                <a16:creationId xmlns:a16="http://schemas.microsoft.com/office/drawing/2014/main" id="{5EBBBF3B-8496-48C4-9AA8-4DB2582ACD69}"/>
              </a:ext>
            </a:extLst>
          </p:cNvPr>
          <p:cNvCxnSpPr>
            <a:stCxn id="14" idx="4"/>
            <a:endCxn id="21" idx="0"/>
          </p:cNvCxnSpPr>
          <p:nvPr/>
        </p:nvCxnSpPr>
        <p:spPr>
          <a:xfrm rot="5400000">
            <a:off x="7030559" y="2441980"/>
            <a:ext cx="899765" cy="1747839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8" name="连接符: 肘形 24">
            <a:extLst>
              <a:ext uri="{FF2B5EF4-FFF2-40B4-BE49-F238E27FC236}">
                <a16:creationId xmlns:a16="http://schemas.microsoft.com/office/drawing/2014/main" id="{9F99485E-47C6-4EFF-BEC3-58300D385530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 rot="16200000" flipH="1">
            <a:off x="8643983" y="2576394"/>
            <a:ext cx="568213" cy="1147458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9" name="连接符: 肘形 25">
            <a:extLst>
              <a:ext uri="{FF2B5EF4-FFF2-40B4-BE49-F238E27FC236}">
                <a16:creationId xmlns:a16="http://schemas.microsoft.com/office/drawing/2014/main" id="{D0498220-2E01-48C9-8EFC-0644AB5C6F4A}"/>
              </a:ext>
            </a:extLst>
          </p:cNvPr>
          <p:cNvCxnSpPr>
            <a:stCxn id="10" idx="5"/>
            <a:endCxn id="20" idx="0"/>
          </p:cNvCxnSpPr>
          <p:nvPr/>
        </p:nvCxnSpPr>
        <p:spPr>
          <a:xfrm rot="5400000">
            <a:off x="9669195" y="2711367"/>
            <a:ext cx="555486" cy="89024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20" name="矩形 26">
            <a:extLst>
              <a:ext uri="{FF2B5EF4-FFF2-40B4-BE49-F238E27FC236}">
                <a16:creationId xmlns:a16="http://schemas.microsoft.com/office/drawing/2014/main" id="{C2F9D405-F99C-43D2-8B02-A18CA40C74C2}"/>
              </a:ext>
            </a:extLst>
          </p:cNvPr>
          <p:cNvSpPr/>
          <p:nvPr/>
        </p:nvSpPr>
        <p:spPr>
          <a:xfrm>
            <a:off x="8743684" y="3434230"/>
            <a:ext cx="1516267" cy="623456"/>
          </a:xfrm>
          <a:prstGeom prst="rect">
            <a:avLst/>
          </a:prstGeom>
          <a:solidFill>
            <a:srgbClr val="FFFFFF"/>
          </a:solidFill>
          <a:ln w="31747" cap="flat">
            <a:solidFill>
              <a:srgbClr val="4472C4"/>
            </a:solidFill>
            <a:custDash>
              <a:ds d="300038" sp="300038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选择性整合变异数据到参考基因组上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21" name="矩形 27">
            <a:extLst>
              <a:ext uri="{FF2B5EF4-FFF2-40B4-BE49-F238E27FC236}">
                <a16:creationId xmlns:a16="http://schemas.microsoft.com/office/drawing/2014/main" id="{1BC4AC41-8CCD-427F-8338-F546721833E9}"/>
              </a:ext>
            </a:extLst>
          </p:cNvPr>
          <p:cNvSpPr/>
          <p:nvPr/>
        </p:nvSpPr>
        <p:spPr>
          <a:xfrm>
            <a:off x="6036118" y="3765782"/>
            <a:ext cx="1140805" cy="62345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利用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BWA</a:t>
            </a: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等工具比对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cxnSp>
        <p:nvCxnSpPr>
          <p:cNvPr id="22" name="连接符: 肘形 28">
            <a:extLst>
              <a:ext uri="{FF2B5EF4-FFF2-40B4-BE49-F238E27FC236}">
                <a16:creationId xmlns:a16="http://schemas.microsoft.com/office/drawing/2014/main" id="{F48219BA-7B9D-4646-B370-6B91E72E5DC4}"/>
              </a:ext>
            </a:extLst>
          </p:cNvPr>
          <p:cNvCxnSpPr>
            <a:stCxn id="21" idx="2"/>
            <a:endCxn id="8" idx="4"/>
          </p:cNvCxnSpPr>
          <p:nvPr/>
        </p:nvCxnSpPr>
        <p:spPr>
          <a:xfrm rot="5400000">
            <a:off x="5930789" y="4249920"/>
            <a:ext cx="536415" cy="81505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3" name="连接符: 肘形 29">
            <a:extLst>
              <a:ext uri="{FF2B5EF4-FFF2-40B4-BE49-F238E27FC236}">
                <a16:creationId xmlns:a16="http://schemas.microsoft.com/office/drawing/2014/main" id="{458CC5A9-EA9E-4D50-B6E3-911842AF390B}"/>
              </a:ext>
            </a:extLst>
          </p:cNvPr>
          <p:cNvCxnSpPr>
            <a:stCxn id="20" idx="2"/>
            <a:endCxn id="31" idx="4"/>
          </p:cNvCxnSpPr>
          <p:nvPr/>
        </p:nvCxnSpPr>
        <p:spPr>
          <a:xfrm rot="16200000" flipH="1">
            <a:off x="9682491" y="3877012"/>
            <a:ext cx="331543" cy="692889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4" name="连接符: 肘形 30">
            <a:extLst>
              <a:ext uri="{FF2B5EF4-FFF2-40B4-BE49-F238E27FC236}">
                <a16:creationId xmlns:a16="http://schemas.microsoft.com/office/drawing/2014/main" id="{5BC8B2F5-4F55-4895-BBF0-B20909F75E84}"/>
              </a:ext>
            </a:extLst>
          </p:cNvPr>
          <p:cNvCxnSpPr>
            <a:stCxn id="9" idx="1"/>
            <a:endCxn id="21" idx="3"/>
          </p:cNvCxnSpPr>
          <p:nvPr/>
        </p:nvCxnSpPr>
        <p:spPr>
          <a:xfrm>
            <a:off x="6701975" y="2531087"/>
            <a:ext cx="474948" cy="1546423"/>
          </a:xfrm>
          <a:prstGeom prst="bentConnector3">
            <a:avLst>
              <a:gd name="adj1" fmla="val 148132"/>
            </a:avLst>
          </a:prstGeom>
          <a:noFill/>
          <a:ln w="57150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25" name="连接符: 肘形 31">
            <a:extLst>
              <a:ext uri="{FF2B5EF4-FFF2-40B4-BE49-F238E27FC236}">
                <a16:creationId xmlns:a16="http://schemas.microsoft.com/office/drawing/2014/main" id="{7AA9629C-0616-4028-BA25-B7A1CA6A7BF0}"/>
              </a:ext>
            </a:extLst>
          </p:cNvPr>
          <p:cNvCxnSpPr>
            <a:stCxn id="31" idx="3"/>
            <a:endCxn id="21" idx="3"/>
          </p:cNvCxnSpPr>
          <p:nvPr/>
        </p:nvCxnSpPr>
        <p:spPr>
          <a:xfrm rot="10800000">
            <a:off x="7176924" y="4077510"/>
            <a:ext cx="2321251" cy="808362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FF0000"/>
            </a:solidFill>
            <a:prstDash val="solid"/>
            <a:miter/>
            <a:tailEnd type="arrow"/>
          </a:ln>
        </p:spPr>
      </p:cxnSp>
      <p:sp>
        <p:nvSpPr>
          <p:cNvPr id="26" name="流程图: 多文档 32">
            <a:extLst>
              <a:ext uri="{FF2B5EF4-FFF2-40B4-BE49-F238E27FC236}">
                <a16:creationId xmlns:a16="http://schemas.microsoft.com/office/drawing/2014/main" id="{1F830C07-2167-418F-BE69-753BC0395B68}"/>
              </a:ext>
            </a:extLst>
          </p:cNvPr>
          <p:cNvSpPr/>
          <p:nvPr/>
        </p:nvSpPr>
        <p:spPr>
          <a:xfrm>
            <a:off x="7071686" y="4925653"/>
            <a:ext cx="1140805" cy="7522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20782"/>
              <a:gd name="f8" fmla="val 9298"/>
              <a:gd name="f9" fmla="val 23542"/>
              <a:gd name="f10" fmla="val 18022"/>
              <a:gd name="f11" fmla="val 18595"/>
              <a:gd name="f12" fmla="val 3675"/>
              <a:gd name="f13" fmla="val 1532"/>
              <a:gd name="f14" fmla="val 1815"/>
              <a:gd name="f15" fmla="val 20000"/>
              <a:gd name="f16" fmla="val 16252"/>
              <a:gd name="f17" fmla="val 19298"/>
              <a:gd name="f18" fmla="val 16352"/>
              <a:gd name="f19" fmla="val 2972"/>
              <a:gd name="f20" fmla="val 14392"/>
              <a:gd name="f21" fmla="val 20800"/>
              <a:gd name="f22" fmla="val 14467"/>
              <a:gd name="f23" fmla="+- 0 0 -360"/>
              <a:gd name="f24" fmla="+- 0 0 -180"/>
              <a:gd name="f25" fmla="*/ f3 1 21600"/>
              <a:gd name="f26" fmla="*/ f4 1 21600"/>
              <a:gd name="f27" fmla="val f5"/>
              <a:gd name="f28" fmla="val f6"/>
              <a:gd name="f29" fmla="*/ f23 f0 1"/>
              <a:gd name="f30" fmla="*/ f24 f0 1"/>
              <a:gd name="f31" fmla="+- f28 0 f27"/>
              <a:gd name="f32" fmla="*/ f29 1 f2"/>
              <a:gd name="f33" fmla="*/ f30 1 f2"/>
              <a:gd name="f34" fmla="*/ f31 1 21600"/>
              <a:gd name="f35" fmla="*/ f31 3675 1"/>
              <a:gd name="f36" fmla="*/ f31 20782 1"/>
              <a:gd name="f37" fmla="*/ f31 9298 1"/>
              <a:gd name="f38" fmla="*/ f31 12286 1"/>
              <a:gd name="f39" fmla="*/ f31 18595 1"/>
              <a:gd name="f40" fmla="+- f32 0 f1"/>
              <a:gd name="f41" fmla="+- f33 0 f1"/>
              <a:gd name="f42" fmla="*/ f35 1 21600"/>
              <a:gd name="f43" fmla="*/ f36 1 21600"/>
              <a:gd name="f44" fmla="*/ f37 1 21600"/>
              <a:gd name="f45" fmla="*/ f38 1 21600"/>
              <a:gd name="f46" fmla="*/ f39 1 21600"/>
              <a:gd name="f47" fmla="*/ f27 1 f34"/>
              <a:gd name="f48" fmla="*/ f45 1 f34"/>
              <a:gd name="f49" fmla="*/ f44 1 f34"/>
              <a:gd name="f50" fmla="*/ f43 1 f34"/>
              <a:gd name="f51" fmla="*/ f46 1 f34"/>
              <a:gd name="f52" fmla="*/ f42 1 f34"/>
              <a:gd name="f53" fmla="*/ f47 f25 1"/>
              <a:gd name="f54" fmla="*/ f47 f26 1"/>
              <a:gd name="f55" fmla="*/ f51 f25 1"/>
              <a:gd name="f56" fmla="*/ f50 f26 1"/>
              <a:gd name="f57" fmla="*/ f52 f26 1"/>
              <a:gd name="f58" fmla="*/ f48 f25 1"/>
              <a:gd name="f59" fmla="*/ f4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8" y="f54"/>
              </a:cxn>
              <a:cxn ang="f41">
                <a:pos x="f59" y="f56"/>
              </a:cxn>
            </a:cxnLst>
            <a:rect l="f53" t="f57" r="f55" b="f56"/>
            <a:pathLst>
              <a:path w="21600" h="21600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2"/>
                </a:lnTo>
                <a:lnTo>
                  <a:pt x="f5" y="f12"/>
                </a:ln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lnTo>
                  <a:pt x="f11" y="f12"/>
                </a:lnTo>
                <a:close/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  <a:lnTo>
                  <a:pt x="f15" y="f14"/>
                </a:lnTo>
                <a:close/>
              </a:path>
              <a:path w="21600" h="21600" fill="none">
                <a:moveTo>
                  <a:pt x="f5" y="f12"/>
                </a:moveTo>
                <a:lnTo>
                  <a:pt x="f11" y="f12"/>
                </a:lnTo>
                <a:lnTo>
                  <a:pt x="f11" y="f10"/>
                </a:lnTo>
                <a:cubicBezTo>
                  <a:pt x="f8" y="f10"/>
                  <a:pt x="f8" y="f9"/>
                  <a:pt x="f5" y="f7"/>
                </a:cubicBez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</a:path>
              <a:path w="21600" h="21600" fill="none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8"/>
                </a:lnTo>
                <a:cubicBezTo>
                  <a:pt x="f11" y="f18"/>
                  <a:pt x="f17" y="f16"/>
                  <a:pt x="f15" y="f16"/>
                </a:cubicBezTo>
                <a:lnTo>
                  <a:pt x="f15" y="f22"/>
                </a:lnTo>
                <a:cubicBezTo>
                  <a:pt x="f15" y="f22"/>
                  <a:pt x="f21" y="f20"/>
                  <a:pt x="f6" y="f20"/>
                </a:cubicBezTo>
                <a:lnTo>
                  <a:pt x="f6" y="f5"/>
                </a:lnTo>
                <a:lnTo>
                  <a:pt x="f19" y="f5"/>
                </a:lnTo>
                <a:lnTo>
                  <a:pt x="f19" y="f14"/>
                </a:lnTo>
                <a:lnTo>
                  <a:pt x="f13" y="f14"/>
                </a:lnTo>
                <a:lnTo>
                  <a:pt x="f13" y="f12"/>
                </a:lnTo>
                <a:lnTo>
                  <a:pt x="f5" y="f1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比对结果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‘</a:t>
            </a:r>
          </a:p>
        </p:txBody>
      </p:sp>
      <p:sp>
        <p:nvSpPr>
          <p:cNvPr id="27" name="矩形 33">
            <a:extLst>
              <a:ext uri="{FF2B5EF4-FFF2-40B4-BE49-F238E27FC236}">
                <a16:creationId xmlns:a16="http://schemas.microsoft.com/office/drawing/2014/main" id="{E4D98A18-C481-4D3D-86C6-5AFDDE8684EA}"/>
              </a:ext>
            </a:extLst>
          </p:cNvPr>
          <p:cNvSpPr/>
          <p:nvPr/>
        </p:nvSpPr>
        <p:spPr>
          <a:xfrm>
            <a:off x="5756340" y="6080421"/>
            <a:ext cx="1516267" cy="62345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比较结果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cxnSp>
        <p:nvCxnSpPr>
          <p:cNvPr id="28" name="连接符: 肘形 34">
            <a:extLst>
              <a:ext uri="{FF2B5EF4-FFF2-40B4-BE49-F238E27FC236}">
                <a16:creationId xmlns:a16="http://schemas.microsoft.com/office/drawing/2014/main" id="{256CC98F-6F00-437A-8108-6E3D1B65A70B}"/>
              </a:ext>
            </a:extLst>
          </p:cNvPr>
          <p:cNvCxnSpPr>
            <a:stCxn id="8" idx="5"/>
            <a:endCxn id="27" idx="0"/>
          </p:cNvCxnSpPr>
          <p:nvPr/>
        </p:nvCxnSpPr>
        <p:spPr>
          <a:xfrm rot="16200000" flipH="1">
            <a:off x="5858585" y="5424531"/>
            <a:ext cx="430963" cy="880815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9" name="连接符: 肘形 35">
            <a:extLst>
              <a:ext uri="{FF2B5EF4-FFF2-40B4-BE49-F238E27FC236}">
                <a16:creationId xmlns:a16="http://schemas.microsoft.com/office/drawing/2014/main" id="{C2FF84D2-55D8-4068-AAC1-90BBB948B318}"/>
              </a:ext>
            </a:extLst>
          </p:cNvPr>
          <p:cNvCxnSpPr>
            <a:stCxn id="26" idx="5"/>
            <a:endCxn id="27" idx="0"/>
          </p:cNvCxnSpPr>
          <p:nvPr/>
        </p:nvCxnSpPr>
        <p:spPr>
          <a:xfrm rot="5400000">
            <a:off x="6823136" y="5340796"/>
            <a:ext cx="430963" cy="1048286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30" name="连接符: 肘形 36">
            <a:extLst>
              <a:ext uri="{FF2B5EF4-FFF2-40B4-BE49-F238E27FC236}">
                <a16:creationId xmlns:a16="http://schemas.microsoft.com/office/drawing/2014/main" id="{C8E8E74E-44E2-4425-8119-B9FE26BE9A86}"/>
              </a:ext>
            </a:extLst>
          </p:cNvPr>
          <p:cNvCxnSpPr>
            <a:stCxn id="21" idx="2"/>
            <a:endCxn id="26" idx="4"/>
          </p:cNvCxnSpPr>
          <p:nvPr/>
        </p:nvCxnSpPr>
        <p:spPr>
          <a:xfrm rot="16200000" flipH="1">
            <a:off x="6895339" y="4100419"/>
            <a:ext cx="536415" cy="1114051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sp>
        <p:nvSpPr>
          <p:cNvPr id="31" name="流程图: 多文档 37">
            <a:extLst>
              <a:ext uri="{FF2B5EF4-FFF2-40B4-BE49-F238E27FC236}">
                <a16:creationId xmlns:a16="http://schemas.microsoft.com/office/drawing/2014/main" id="{1D0E5807-266B-4A9A-9733-CBE0218A98B5}"/>
              </a:ext>
            </a:extLst>
          </p:cNvPr>
          <p:cNvSpPr/>
          <p:nvPr/>
        </p:nvSpPr>
        <p:spPr>
          <a:xfrm>
            <a:off x="9498174" y="4389229"/>
            <a:ext cx="1224573" cy="9932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20782"/>
              <a:gd name="f8" fmla="val 9298"/>
              <a:gd name="f9" fmla="val 23542"/>
              <a:gd name="f10" fmla="val 18022"/>
              <a:gd name="f11" fmla="val 18595"/>
              <a:gd name="f12" fmla="val 3675"/>
              <a:gd name="f13" fmla="val 1532"/>
              <a:gd name="f14" fmla="val 1815"/>
              <a:gd name="f15" fmla="val 20000"/>
              <a:gd name="f16" fmla="val 16252"/>
              <a:gd name="f17" fmla="val 19298"/>
              <a:gd name="f18" fmla="val 16352"/>
              <a:gd name="f19" fmla="val 2972"/>
              <a:gd name="f20" fmla="val 14392"/>
              <a:gd name="f21" fmla="val 20800"/>
              <a:gd name="f22" fmla="val 14467"/>
              <a:gd name="f23" fmla="+- 0 0 -360"/>
              <a:gd name="f24" fmla="+- 0 0 -180"/>
              <a:gd name="f25" fmla="*/ f3 1 21600"/>
              <a:gd name="f26" fmla="*/ f4 1 21600"/>
              <a:gd name="f27" fmla="val f5"/>
              <a:gd name="f28" fmla="val f6"/>
              <a:gd name="f29" fmla="*/ f23 f0 1"/>
              <a:gd name="f30" fmla="*/ f24 f0 1"/>
              <a:gd name="f31" fmla="+- f28 0 f27"/>
              <a:gd name="f32" fmla="*/ f29 1 f2"/>
              <a:gd name="f33" fmla="*/ f30 1 f2"/>
              <a:gd name="f34" fmla="*/ f31 1 21600"/>
              <a:gd name="f35" fmla="*/ f31 3675 1"/>
              <a:gd name="f36" fmla="*/ f31 20782 1"/>
              <a:gd name="f37" fmla="*/ f31 9298 1"/>
              <a:gd name="f38" fmla="*/ f31 12286 1"/>
              <a:gd name="f39" fmla="*/ f31 18595 1"/>
              <a:gd name="f40" fmla="+- f32 0 f1"/>
              <a:gd name="f41" fmla="+- f33 0 f1"/>
              <a:gd name="f42" fmla="*/ f35 1 21600"/>
              <a:gd name="f43" fmla="*/ f36 1 21600"/>
              <a:gd name="f44" fmla="*/ f37 1 21600"/>
              <a:gd name="f45" fmla="*/ f38 1 21600"/>
              <a:gd name="f46" fmla="*/ f39 1 21600"/>
              <a:gd name="f47" fmla="*/ f27 1 f34"/>
              <a:gd name="f48" fmla="*/ f45 1 f34"/>
              <a:gd name="f49" fmla="*/ f44 1 f34"/>
              <a:gd name="f50" fmla="*/ f43 1 f34"/>
              <a:gd name="f51" fmla="*/ f46 1 f34"/>
              <a:gd name="f52" fmla="*/ f42 1 f34"/>
              <a:gd name="f53" fmla="*/ f47 f25 1"/>
              <a:gd name="f54" fmla="*/ f47 f26 1"/>
              <a:gd name="f55" fmla="*/ f51 f25 1"/>
              <a:gd name="f56" fmla="*/ f50 f26 1"/>
              <a:gd name="f57" fmla="*/ f52 f26 1"/>
              <a:gd name="f58" fmla="*/ f48 f25 1"/>
              <a:gd name="f59" fmla="*/ f4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8" y="f54"/>
              </a:cxn>
              <a:cxn ang="f41">
                <a:pos x="f59" y="f56"/>
              </a:cxn>
            </a:cxnLst>
            <a:rect l="f53" t="f57" r="f55" b="f56"/>
            <a:pathLst>
              <a:path w="21600" h="21600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2"/>
                </a:lnTo>
                <a:lnTo>
                  <a:pt x="f5" y="f12"/>
                </a:ln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lnTo>
                  <a:pt x="f11" y="f12"/>
                </a:lnTo>
                <a:close/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  <a:lnTo>
                  <a:pt x="f15" y="f14"/>
                </a:lnTo>
                <a:close/>
              </a:path>
              <a:path w="21600" h="21600" fill="none">
                <a:moveTo>
                  <a:pt x="f5" y="f12"/>
                </a:moveTo>
                <a:lnTo>
                  <a:pt x="f11" y="f12"/>
                </a:lnTo>
                <a:lnTo>
                  <a:pt x="f11" y="f10"/>
                </a:lnTo>
                <a:cubicBezTo>
                  <a:pt x="f8" y="f10"/>
                  <a:pt x="f8" y="f9"/>
                  <a:pt x="f5" y="f7"/>
                </a:cubicBez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</a:path>
              <a:path w="21600" h="21600" fill="none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8"/>
                </a:lnTo>
                <a:cubicBezTo>
                  <a:pt x="f11" y="f18"/>
                  <a:pt x="f17" y="f16"/>
                  <a:pt x="f15" y="f16"/>
                </a:cubicBezTo>
                <a:lnTo>
                  <a:pt x="f15" y="f22"/>
                </a:lnTo>
                <a:cubicBezTo>
                  <a:pt x="f15" y="f22"/>
                  <a:pt x="f21" y="f20"/>
                  <a:pt x="f6" y="f20"/>
                </a:cubicBezTo>
                <a:lnTo>
                  <a:pt x="f6" y="f5"/>
                </a:lnTo>
                <a:lnTo>
                  <a:pt x="f19" y="f5"/>
                </a:lnTo>
                <a:lnTo>
                  <a:pt x="f19" y="f14"/>
                </a:lnTo>
                <a:lnTo>
                  <a:pt x="f13" y="f14"/>
                </a:lnTo>
                <a:lnTo>
                  <a:pt x="f13" y="f12"/>
                </a:lnTo>
                <a:lnTo>
                  <a:pt x="f5" y="f1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重构后的多个版本的参考基因组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9A3C3C9B-A685-493F-820F-18C570D2E169}"/>
              </a:ext>
            </a:extLst>
          </p:cNvPr>
          <p:cNvSpPr txBox="1"/>
          <p:nvPr/>
        </p:nvSpPr>
        <p:spPr>
          <a:xfrm>
            <a:off x="0" y="958373"/>
            <a:ext cx="4206240" cy="6083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简单的思路整理（续）：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1A99D-7B3C-47B9-8393-DBA0490644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424729"/>
          </a:xfrm>
        </p:spPr>
        <p:txBody>
          <a:bodyPr/>
          <a:lstStyle/>
          <a:p>
            <a:pPr lvl="0"/>
            <a:r>
              <a:rPr lang="zh-CN"/>
              <a:t>分情况解决比对结果差的</a:t>
            </a:r>
            <a:r>
              <a:rPr lang="en-US"/>
              <a:t>reads</a:t>
            </a:r>
            <a:r>
              <a:rPr lang="zh-CN"/>
              <a:t>的问题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C781-40DF-40E6-88DE-51D4408CBE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513" y="291949"/>
            <a:ext cx="6293147" cy="4068385"/>
          </a:xfrm>
        </p:spPr>
        <p:txBody>
          <a:bodyPr anchorCtr="0"/>
          <a:lstStyle/>
          <a:p>
            <a:pPr lvl="0" algn="l"/>
            <a:r>
              <a:rPr lang="en-US" sz="4400"/>
              <a:t>INDEX</a:t>
            </a:r>
            <a:br>
              <a:rPr lang="en-US" sz="4400"/>
            </a:br>
            <a:br>
              <a:rPr lang="en-US" sz="2000"/>
            </a:br>
            <a:r>
              <a:rPr lang="en-US" sz="2000"/>
              <a:t>- </a:t>
            </a:r>
            <a:r>
              <a:rPr lang="zh-CN" sz="2000"/>
              <a:t>数据的获取和预处理</a:t>
            </a:r>
            <a:br>
              <a:rPr lang="en-US" sz="2000"/>
            </a:br>
            <a:r>
              <a:rPr lang="en-US" sz="2000"/>
              <a:t>- </a:t>
            </a:r>
            <a:r>
              <a:rPr lang="zh-CN" sz="2000"/>
              <a:t>基于变异数据的局部参考基因组重构</a:t>
            </a:r>
            <a:br>
              <a:rPr lang="en-US" sz="2000"/>
            </a:br>
            <a:r>
              <a:rPr lang="en-US" sz="2000"/>
              <a:t>- </a:t>
            </a:r>
            <a:r>
              <a:rPr lang="zh-CN" sz="2000"/>
              <a:t>分情况解决比对结果差的</a:t>
            </a:r>
            <a:r>
              <a:rPr lang="en-US" sz="2000"/>
              <a:t>reads</a:t>
            </a:r>
            <a:br>
              <a:rPr lang="en-US" sz="2000"/>
            </a:br>
            <a:r>
              <a:rPr lang="en-US" sz="2000"/>
              <a:t>- </a:t>
            </a:r>
            <a:r>
              <a:rPr lang="zh-CN" sz="2000"/>
              <a:t>结果的评测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E8358-3CA1-40B5-8D84-3F774B466A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9424" y="1394807"/>
            <a:ext cx="6293147" cy="4068385"/>
          </a:xfrm>
        </p:spPr>
        <p:txBody>
          <a:bodyPr/>
          <a:lstStyle/>
          <a:p>
            <a:pPr lvl="0"/>
            <a:r>
              <a:rPr lang="zh-CN" sz="4400"/>
              <a:t>数据的获取和预处理</a:t>
            </a:r>
            <a:br>
              <a:rPr lang="en-US" sz="4400"/>
            </a:b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30356F6C-BB71-441E-914E-FEFE354237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3143250" cy="474665"/>
          </a:xfrm>
        </p:spPr>
        <p:txBody>
          <a:bodyPr/>
          <a:lstStyle/>
          <a:p>
            <a:pPr lvl="0"/>
            <a:r>
              <a:rPr lang="zh-CN"/>
              <a:t>数据的获取和预处理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F78BE2-FF1F-4528-AE29-E459DAA3A5E9}"/>
              </a:ext>
            </a:extLst>
          </p:cNvPr>
          <p:cNvSpPr txBox="1"/>
          <p:nvPr/>
        </p:nvSpPr>
        <p:spPr>
          <a:xfrm>
            <a:off x="0" y="922565"/>
            <a:ext cx="6365970" cy="9305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fna: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参考基因组序列文件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(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单纯的碱基序列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)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下载链接：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 https://www.ncbi.nlm.nih.gov/genome/?term=human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可以直接获取人类参考基因组的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fna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格式文件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87FD9E31-1D6F-4A86-BCAF-9CAACC021210}"/>
              </a:ext>
            </a:extLst>
          </p:cNvPr>
          <p:cNvSpPr txBox="1"/>
          <p:nvPr/>
        </p:nvSpPr>
        <p:spPr>
          <a:xfrm>
            <a:off x="0" y="2262006"/>
            <a:ext cx="6217920" cy="6083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fastq: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测序数据文件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(reads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的碱基序列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,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以及对应的测序质量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)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可选来源：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SRA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数据库下载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D7397876-B7DE-429E-BFD3-7E56FA163F76}"/>
              </a:ext>
            </a:extLst>
          </p:cNvPr>
          <p:cNvSpPr txBox="1"/>
          <p:nvPr/>
        </p:nvSpPr>
        <p:spPr>
          <a:xfrm>
            <a:off x="0" y="4940878"/>
            <a:ext cx="6618509" cy="12526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sam/bam: fastq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的比对数据文件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可选来源：下载？或是自己用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fastq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和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fna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文件比对获取？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相关参考文章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https://my.oschina.net/u/4319831/blog/3206234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note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：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A56265DF-35E1-4093-82F0-27CA3164C638}"/>
              </a:ext>
            </a:extLst>
          </p:cNvPr>
          <p:cNvSpPr txBox="1"/>
          <p:nvPr/>
        </p:nvSpPr>
        <p:spPr>
          <a:xfrm>
            <a:off x="0" y="3279303"/>
            <a:ext cx="6156956" cy="11244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vcf/bcf: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变异信息数据文件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下载链接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已有数据：一开始老师发的文件里有，可以拿来用。也可从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NCBI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的数据库上下载（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Ensemble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和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UCSC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的网速都很慢，尽管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NCBI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也比较慢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 ...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3ACBD34-76AF-47CF-86B9-9C103CF876A6}"/>
              </a:ext>
            </a:extLst>
          </p:cNvPr>
          <p:cNvSpPr txBox="1"/>
          <p:nvPr/>
        </p:nvSpPr>
        <p:spPr>
          <a:xfrm>
            <a:off x="7480496" y="1387821"/>
            <a:ext cx="4301200" cy="6083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比较担忧的问题：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暂时没有想到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5FDFE-FC1A-4A17-ACB2-2089B3E4CC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9424" y="1394807"/>
            <a:ext cx="6293147" cy="4068385"/>
          </a:xfrm>
        </p:spPr>
        <p:txBody>
          <a:bodyPr/>
          <a:lstStyle/>
          <a:p>
            <a:pPr lvl="0"/>
            <a:r>
              <a:rPr lang="zh-CN" sz="4400"/>
              <a:t>基于变异数据的局部参考基因组重构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68F4C84E-043B-4206-BB9E-4EC568C774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383179"/>
          </a:xfrm>
        </p:spPr>
        <p:txBody>
          <a:bodyPr/>
          <a:lstStyle/>
          <a:p>
            <a:pPr lvl="0"/>
            <a:r>
              <a:rPr lang="zh-CN"/>
              <a:t>基于变异数据的局部参考基因组重构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1E2407-0500-4681-8834-FD97DEDE12B7}"/>
              </a:ext>
            </a:extLst>
          </p:cNvPr>
          <p:cNvSpPr txBox="1"/>
          <p:nvPr/>
        </p:nvSpPr>
        <p:spPr>
          <a:xfrm>
            <a:off x="0" y="922565"/>
            <a:ext cx="2396688" cy="9305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数据的读入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参考基因组（*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.fna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变异数据（*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.vcf/bcf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023FF2A5-78BB-4B52-B15C-2E4CDB420A00}"/>
              </a:ext>
            </a:extLst>
          </p:cNvPr>
          <p:cNvSpPr txBox="1"/>
          <p:nvPr/>
        </p:nvSpPr>
        <p:spPr>
          <a:xfrm>
            <a:off x="0" y="1982447"/>
            <a:ext cx="4206240" cy="12526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（需要设计的内容）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参考基因组的存储和索引结构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变异数据的存储结构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重构后的参考基因组的存储和索引方法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4E6F38C9-80C3-4F40-B8E2-CAFEA69410EC}"/>
              </a:ext>
            </a:extLst>
          </p:cNvPr>
          <p:cNvSpPr txBox="1"/>
          <p:nvPr/>
        </p:nvSpPr>
        <p:spPr>
          <a:xfrm>
            <a:off x="-1" y="4032098"/>
            <a:ext cx="6670307" cy="202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（需要解决的问题）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参考基因组过于庞大，考虑两种形式的处理：压缩后读入内存处理，使用文件指针标记处理。不过或许可以二者结合着用，先标记好各个单独的染色体的文件指针，然后再根据指针选择性压缩读入染色体到内存，之后再做其它的处理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alt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观察了一下人类参考基因组的内容，里面除了</a:t>
            </a:r>
            <a:r>
              <a:rPr lang="en-US" alt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24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条染色体以外，还有一堆其它的染色体，不知道是什么，打算暂时先忽略不计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变异数据文件打算直接用老师之前发的“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ori.vcf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”，但是这个文件也很大，所以计划和参考基因组做相似处理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9B3805FA-50CA-478F-B858-087591ABD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212019"/>
              </p:ext>
            </p:extLst>
          </p:nvPr>
        </p:nvGraphicFramePr>
        <p:xfrm>
          <a:off x="5720614" y="428759"/>
          <a:ext cx="5764464" cy="310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68F4C84E-043B-4206-BB9E-4EC568C774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383179"/>
          </a:xfrm>
        </p:spPr>
        <p:txBody>
          <a:bodyPr/>
          <a:lstStyle/>
          <a:p>
            <a:pPr lvl="0"/>
            <a:r>
              <a:rPr lang="zh-CN"/>
              <a:t>基于变异数据的局部参考基因组重构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1E2407-0500-4681-8834-FD97DEDE12B7}"/>
              </a:ext>
            </a:extLst>
          </p:cNvPr>
          <p:cNvSpPr txBox="1"/>
          <p:nvPr/>
        </p:nvSpPr>
        <p:spPr>
          <a:xfrm>
            <a:off x="0" y="922565"/>
            <a:ext cx="2396688" cy="9305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数据的读入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参考基因组（*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.fna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变异数据（*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.vcf/bcf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023FF2A5-78BB-4B52-B15C-2E4CDB420A00}"/>
              </a:ext>
            </a:extLst>
          </p:cNvPr>
          <p:cNvSpPr txBox="1"/>
          <p:nvPr/>
        </p:nvSpPr>
        <p:spPr>
          <a:xfrm>
            <a:off x="0" y="1982447"/>
            <a:ext cx="4206240" cy="12526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（需要设计的内容）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参考基因组的存储和索引结构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变异数据的存储结构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重构后的参考基因组的存储和索引方法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4E6F38C9-80C3-4F40-B8E2-CAFEA69410EC}"/>
              </a:ext>
            </a:extLst>
          </p:cNvPr>
          <p:cNvSpPr txBox="1"/>
          <p:nvPr/>
        </p:nvSpPr>
        <p:spPr>
          <a:xfrm>
            <a:off x="0" y="4032098"/>
            <a:ext cx="4957012" cy="22221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（需要解决的问题）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重构的输出格式问题。因为之后要使用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bwa-mem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等工具来进行比对，所以要给定输出文件才行。但是根据之前搜索的信息了解，好像能够在程序内调用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shell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命令，也就是在程序内启动其它程序。这样一来应该就不用频繁的自己在控制台手动输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"./main -i ..."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来运行程序了，但是还不确定是否可行。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重构中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SV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的处理。暂时搁置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重构中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SNP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的处理。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9B3805FA-50CA-478F-B858-087591ABD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553961"/>
              </p:ext>
            </p:extLst>
          </p:nvPr>
        </p:nvGraphicFramePr>
        <p:xfrm>
          <a:off x="5909911" y="0"/>
          <a:ext cx="628208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30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ABA452E4-31A2-4298-A1DF-D39E0F0CCD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383179"/>
          </a:xfrm>
        </p:spPr>
        <p:txBody>
          <a:bodyPr/>
          <a:lstStyle/>
          <a:p>
            <a:pPr lvl="0"/>
            <a:r>
              <a:rPr lang="zh-CN"/>
              <a:t>基于变异数据的局部参考基因组重构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DCC2B2-2A93-4ACB-8506-34EEBF1AE98A}"/>
              </a:ext>
            </a:extLst>
          </p:cNvPr>
          <p:cNvSpPr txBox="1"/>
          <p:nvPr/>
        </p:nvSpPr>
        <p:spPr>
          <a:xfrm>
            <a:off x="8412480" y="842125"/>
            <a:ext cx="2669179" cy="45489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【暂定】本阶段先完成这个目标：查看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vcf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文件中是否有类似的前面提到的邻近可组合或是有重叠区域的变异。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不过考虑到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SV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的存在，往往一个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SV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之中就有一大堆的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SNP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，这种情况下，就先按照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SV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优先的原则来吧。但是，如果效果不好的话，究竟采用什么样的策略做比较好这点也不太清楚啊。。。。总之先把这个整合的功能实现了再说，之后的整合策略就是拼积木了。。。我寻思要不要用一下机器学习的方法？</a:t>
            </a:r>
            <a:endParaRPr lang="en-US" altLang="zh-CN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【</a:t>
            </a:r>
            <a:r>
              <a:rPr lang="zh-CN" alt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修正</a:t>
            </a:r>
            <a:r>
              <a:rPr lang="en-US" alt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】</a:t>
            </a:r>
            <a:r>
              <a:rPr lang="zh-CN" alt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整合策略还是有点麻烦的，目前对最后的输出形式还是有些疑问。主要担心的问题是重构后基因组版本太多导致处理不过来。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E2619B89-3071-4D29-B979-4BA8A80192C3}"/>
              </a:ext>
            </a:extLst>
          </p:cNvPr>
          <p:cNvSpPr txBox="1"/>
          <p:nvPr/>
        </p:nvSpPr>
        <p:spPr>
          <a:xfrm>
            <a:off x="0" y="505096"/>
            <a:ext cx="4206240" cy="9305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实现目标：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SNP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的插入、删除、替换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SV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的重复、缺失、倒位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1D100500-BA99-4D33-B3F8-5FC0C0EB4D89}"/>
              </a:ext>
            </a:extLst>
          </p:cNvPr>
          <p:cNvSpPr txBox="1"/>
          <p:nvPr/>
        </p:nvSpPr>
        <p:spPr>
          <a:xfrm>
            <a:off x="0" y="2201811"/>
            <a:ext cx="4206240" cy="6083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重构的具体实现设计（初步）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先看下面的图，简单的变异数据的示意图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pic>
        <p:nvPicPr>
          <p:cNvPr id="6" name="图片 6">
            <a:extLst>
              <a:ext uri="{FF2B5EF4-FFF2-40B4-BE49-F238E27FC236}">
                <a16:creationId xmlns:a16="http://schemas.microsoft.com/office/drawing/2014/main" id="{AC441E61-CFE5-4DA3-8E34-5372211BB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8117"/>
            <a:ext cx="4427625" cy="39598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797723B2-D3D7-45B4-8100-73C83B243B90}"/>
              </a:ext>
            </a:extLst>
          </p:cNvPr>
          <p:cNvSpPr txBox="1"/>
          <p:nvPr/>
        </p:nvSpPr>
        <p:spPr>
          <a:xfrm>
            <a:off x="4427625" y="842125"/>
            <a:ext cx="3484348" cy="422064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需要考虑的关于变异的一些问题：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（简单的问题整理和思考）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1.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不知道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vcf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文件里存储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SNP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的记录中是否有重叠区域的。比如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256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和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259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的位置，理论上也可以表示为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256	TTG	T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，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CCCC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259	G	TT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这并不会产生歧义，但是这是两种不同的表示方式。。。算了，这里先假设不会有这种，先假设都是按照这个来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256	TTG	T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，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CCC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259	G	TT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，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C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2.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对于邻近的几个变异，当它们可以通过组合形成一串更长的变异时，要如何重构这部分区域的参考基因组？暂时忽略，之后当作特殊情况加一个流程处理？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0E883-9AB9-4147-99F1-6683D055AF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9424" y="1394807"/>
            <a:ext cx="6293147" cy="4068385"/>
          </a:xfrm>
        </p:spPr>
        <p:txBody>
          <a:bodyPr/>
          <a:lstStyle/>
          <a:p>
            <a:pPr lvl="0"/>
            <a:r>
              <a:rPr lang="zh-CN" sz="4400"/>
              <a:t>分情况解决比对结果差的</a:t>
            </a:r>
            <a:r>
              <a:rPr lang="en-US" sz="4400"/>
              <a:t>reads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1298</Words>
  <Application>Microsoft Office PowerPoint</Application>
  <PresentationFormat>宽屏</PresentationFormat>
  <Paragraphs>102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Arial</vt:lpstr>
      <vt:lpstr>Consolas</vt:lpstr>
      <vt:lpstr>自定义设计方案</vt:lpstr>
      <vt:lpstr>项目的整体框架和具体细节实现的规划</vt:lpstr>
      <vt:lpstr>INDEX  - 数据的获取和预处理 - 基于变异数据的局部参考基因组重构 - 分情况解决比对结果差的reads - 结果的评测</vt:lpstr>
      <vt:lpstr>数据的获取和预处理 </vt:lpstr>
      <vt:lpstr>PowerPoint 演示文稿</vt:lpstr>
      <vt:lpstr>基于变异数据的局部参考基因组重构</vt:lpstr>
      <vt:lpstr>PowerPoint 演示文稿</vt:lpstr>
      <vt:lpstr>PowerPoint 演示文稿</vt:lpstr>
      <vt:lpstr>PowerPoint 演示文稿</vt:lpstr>
      <vt:lpstr>分情况解决比对结果差的reads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Atosh</cp:lastModifiedBy>
  <cp:revision>35</cp:revision>
  <dcterms:created xsi:type="dcterms:W3CDTF">2021-01-27T08:00:32Z</dcterms:created>
  <dcterms:modified xsi:type="dcterms:W3CDTF">2021-02-06T14:03:53Z</dcterms:modified>
</cp:coreProperties>
</file>