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E381B-57E9-41FA-AB0D-203B9A61B791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AAB44-A010-4E59-8023-476E728F6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2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BD4B04-9EB6-F195-131E-A36A0CFDD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611" y="2677416"/>
            <a:ext cx="9394778" cy="2444159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2A435-B0A5-58AA-8BD0-B86B704A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5F901FB6-264B-84B3-8222-8035101C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552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2AE03-F257-391A-DAF8-C8B86800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93339C-A2D0-F8FE-94F7-C6FF6019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3078D-3026-2F7D-1C4D-BF709554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F92BD-EF0B-C4E8-13F7-C17640B3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834D6-6FE2-AAD6-2112-A49D7340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6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E94469-9DED-435E-CCDF-1B53C5673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AC23BB-E961-B9EA-56E5-4AE28343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84615-7B55-A6FD-83B8-F8798133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D0667-C8BC-5BAE-A977-2B9367B3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4C338-D294-E54F-D90C-CBDA0AF1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EA284-11F8-B749-653B-DF197DBF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2F339-57EA-8CFB-B0FC-1AFE17B2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3E5F3-F807-679E-9F46-B7B8B7AF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C4516-0EDB-FD82-289B-160D88B0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82F7F-A737-5DF9-89B8-FF2BD595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1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0DD9A-5F98-05D5-6ED2-7D143B35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D99A6B-1376-5F3E-D7FF-165475C7B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B3F63-1AD3-1AFF-79EA-1E37316E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2CD3A-78F1-2239-7D56-03D29AF9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B31B9-94EC-7CE8-50FD-A5B0B9BD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8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0C452-D7B7-CA34-B71E-1C5A3BC4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F6DA4-774A-86F6-B1A1-C0B97195A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A2D672-10DF-6644-D866-6435176A1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590A7-37DC-40C4-BF90-2EDE32F1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A4DB91-5FCC-C15E-2EC9-7B46F915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9C696-D638-A5C0-2E6C-3BE47AC5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7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29132-A29F-31D2-F937-65D8D90D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72852-2EBF-0025-1DAD-ACC767673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60E2CA-9AF9-D356-C782-2922CDFB1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115693-A473-A908-8612-BE466CCE6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DBEE20-6A6D-73D1-D747-611E716A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4B419F-9D3F-026F-2A64-5D7BC01B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D48BF5-70F2-2F3B-F6A7-63B2D65A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8C090C-FA20-7059-0A5A-CC4FDDEE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5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1F43C-9FE1-D1A1-4348-5F4CC405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9DC2B5-749A-2D72-C5B8-64EE2DFC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539DE6-904E-DC7B-819E-FBDB5938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BC620D-670C-0A65-66A4-3CC28B6B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8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1184F0-BDE5-7D60-E647-BBB262F9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36B8D4-C7F5-CEDD-62F5-C643A090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389DD5-14E8-F93E-A7FA-D2AC4C07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75D79-3618-EE96-83A8-4778F7B9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B28F8-CF0F-3B13-B4EA-99B895212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0AC117-77DE-B65B-A70F-4ACB18F0E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CC01A-01FD-E2BA-F6B0-C5A94F3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9AE8A8-1F75-BD2A-AA1D-0BD6C614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058E7-A21B-45A0-6F42-7599BFE4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1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7AAD9-EA95-3AC5-1BD6-BB893313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84EBC8-42C3-FD22-9360-9901F4E2C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52D2EB-DAAB-3627-B89B-DB5C0B765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D1B97-4579-DA6A-DCAB-14C17A48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B0D59-DE86-277B-E4D9-85C6F99E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99196-A871-58D0-C37F-4B3EB234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6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428150-5039-0E67-111B-D260D95F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64" y="119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DDBB6-D57A-FED7-260B-BF668464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82198-AB7A-3B3A-F8F1-0544B44C3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232DD58-8C83-4A00-8D90-03ACA0CA06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5CDC0CB-E744-B191-FFB3-30E2FCC78406}"/>
              </a:ext>
            </a:extLst>
          </p:cNvPr>
          <p:cNvGrpSpPr/>
          <p:nvPr userDrawn="1"/>
        </p:nvGrpSpPr>
        <p:grpSpPr>
          <a:xfrm>
            <a:off x="0" y="1523305"/>
            <a:ext cx="12192000" cy="257323"/>
            <a:chOff x="0" y="1523305"/>
            <a:chExt cx="12192000" cy="2573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35A981-07D1-0B49-8557-8B59F0060386}"/>
                </a:ext>
              </a:extLst>
            </p:cNvPr>
            <p:cNvSpPr/>
            <p:nvPr userDrawn="1"/>
          </p:nvSpPr>
          <p:spPr>
            <a:xfrm>
              <a:off x="0" y="1550035"/>
              <a:ext cx="12191365" cy="198120"/>
            </a:xfrm>
            <a:prstGeom prst="rect">
              <a:avLst/>
            </a:prstGeom>
            <a:gradFill flip="none">
              <a:gsLst>
                <a:gs pos="0">
                  <a:schemeClr val="tx2">
                    <a:lumMod val="20000"/>
                    <a:lumOff val="80000"/>
                  </a:schemeClr>
                </a:gs>
                <a:gs pos="25000">
                  <a:schemeClr val="tx2">
                    <a:lumMod val="40000"/>
                    <a:lumOff val="60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100000"/>
                  </a:schemeClr>
                </a:gs>
                <a:gs pos="75000">
                  <a:schemeClr val="tx2">
                    <a:lumMod val="80000"/>
                    <a:lumOff val="2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A378877-0347-4827-331E-672AF7D05DBF}"/>
                </a:ext>
              </a:extLst>
            </p:cNvPr>
            <p:cNvSpPr txBox="1"/>
            <p:nvPr userDrawn="1"/>
          </p:nvSpPr>
          <p:spPr>
            <a:xfrm>
              <a:off x="0" y="1534407"/>
              <a:ext cx="174328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altLang="zh-CN" sz="1000" dirty="0" err="1">
                  <a:solidFill>
                    <a:schemeClr val="bg1"/>
                  </a:solidFill>
                </a:rPr>
                <a:t>NekoBytes-TheMissing</a:t>
              </a:r>
              <a:r>
                <a:rPr lang="en-US" altLang="zh-CN" sz="1000" dirty="0">
                  <a:solidFill>
                    <a:schemeClr val="bg1"/>
                  </a:solidFill>
                </a:rPr>
                <a:t> 2024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9F04B41-7B0B-1A4E-6F30-534C0068826E}"/>
                </a:ext>
              </a:extLst>
            </p:cNvPr>
            <p:cNvSpPr txBox="1"/>
            <p:nvPr userDrawn="1"/>
          </p:nvSpPr>
          <p:spPr>
            <a:xfrm>
              <a:off x="11354435" y="1523305"/>
              <a:ext cx="837565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000" dirty="0" err="1">
                  <a:solidFill>
                    <a:schemeClr val="tx1"/>
                  </a:solidFill>
                </a:rPr>
                <a:t>NekoBytes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95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BEC2B64B-5B9E-8DE7-A5AA-19E05EA83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DCB8F0-5023-395B-27AC-5AEBAF86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64" y="119150"/>
            <a:ext cx="10515600" cy="1325563"/>
          </a:xfrm>
        </p:spPr>
        <p:txBody>
          <a:bodyPr/>
          <a:lstStyle/>
          <a:p>
            <a:r>
              <a:rPr lang="en-US" altLang="zh-CN" dirty="0" err="1"/>
              <a:t>NekoBytes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6E1ACC-ECC6-1E60-1216-F8859608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9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7B38-7876-27B8-CC5A-4F3F077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11EA5-E9A6-2B96-B810-FFBB0658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3955-7FFA-8352-0F34-5FDA119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D58-8C83-4A00-8D90-03ACA0CA06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1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NekoBytes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宏阳 丁</dc:creator>
  <cp:lastModifiedBy>宏阳 丁</cp:lastModifiedBy>
  <cp:revision>1</cp:revision>
  <dcterms:created xsi:type="dcterms:W3CDTF">2024-07-14T11:30:10Z</dcterms:created>
  <dcterms:modified xsi:type="dcterms:W3CDTF">2024-07-14T11:45:49Z</dcterms:modified>
</cp:coreProperties>
</file>