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7D5D-07C1-49C8-A129-01D3344998A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CADA-9FE6-4AE2-AFE7-F562610D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8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Williams-</a:t>
            </a:r>
            <a:r>
              <a:rPr lang="en-US" dirty="0" err="1"/>
              <a:t>Kloot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CADA-9FE6-4AE2-AFE7-F562610D2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0603-58DE-4F09-93DF-FCA41038E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A906-0650-4F6E-845D-7646366D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0241-BFB4-4ACF-BD26-6C650D7A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744A-F4F7-459A-9B29-0A21FF37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C460-B772-4590-AC76-F0B837E7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015-CE56-4ADC-A141-46851249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42FD4-6A0F-4C5C-9BCD-F03C5E2A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42C-8C59-43E4-B2CD-C957240C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1811-EAAE-4398-9DDF-2D3B8A94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E21E-B097-4B14-BD55-163BB6A3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B00F8-22E0-4D53-B0E1-DC2B980E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54FF2-8195-4EE3-B7E6-39C79CD7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5193-1D60-465F-871A-0D17434D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C60F-D162-4E6C-96CD-4638901F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5361-E9F9-4EDE-8977-173C8609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0F8E-3894-4654-AD2E-15B3A2F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43D9-E939-412E-9E74-5BB9D992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96F9-55A6-4E48-B6D6-0BFB9AE8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1886-6707-42B6-860E-45BADCD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31D8-9749-4DC9-9CAD-E1CA491F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B975-1588-47A0-BF6F-5C4B8912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A680-AFC3-4B83-B2CE-149F05771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9AE1-3583-4A55-9458-8CADA319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CFDE-2EFA-4772-926F-69814216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08B3-516D-4609-A5B0-A7D358DE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739-1512-46C7-BCA5-3DDD9DEA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3EC1-5AF0-4F7F-9B2E-FD9F66E8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1ADF-48DE-47A4-BA1F-A06EBF29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C22BF-97A2-4250-B26C-428A430A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0EE75-73A9-4F9B-BAE0-04ED3CFF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5F92A-1F96-45C4-95C4-2F52512A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1A05-1063-4981-AF01-DF0127C9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B66D-39E4-4649-8C3C-197A61AE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731AB-6F29-425E-96E8-5DB182E45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C3A9F-CE95-43B4-97E3-4FB9DE011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5BB02-C797-460B-A517-ACD5D1027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E0086-5892-4D0E-8ED2-63C18961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AF613-9833-4053-A09C-F97FAF1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7CA71-2B6D-451F-9EE5-EBB366D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0446-2F69-4CDF-B564-78E17126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14CB6-B709-4797-989D-EB7FC3FA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F74B4-43F0-497F-ACB8-83565C0A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F3446-DD40-41DA-AE67-BD2CE0E2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E6540-6A14-4D8D-BC0D-177C188C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52DF9-35C0-41EE-A604-5325B88D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BD446-F941-4281-9812-F1D43558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13D7-C629-41C4-9FF9-F860934E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6B52-A878-41C7-9975-BF1A6F881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B7C26-C5B1-4652-AAF4-6A6CC95F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8BAD9-AD19-40D0-922A-A5C58D37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A31C-9356-4A2C-9BFE-0578D28A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E049D-C9A7-441B-8F4E-477E657B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32DB-1FD3-4005-9881-36D6AC17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27EC-C0C4-4526-A1CD-60534864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37122-8E6E-4E2C-AF20-B414F5CF3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EB67-0D59-4DCF-A5A5-AAED2F99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87B9A-89A6-4241-AB4D-C7F698E8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502D-C659-4449-8601-05B1DA32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4DF7F-EBDA-4E69-9744-758BC57A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871CB-533D-4D53-AA87-E812EC38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A81D-0D08-436F-9E36-871B0BEB9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A2E-12D5-4F91-9B1A-D145756077D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BB00-B24D-4FCA-894E-201E7E6C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ABA6-ABEE-4921-BD82-60FEC8601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5F35-74DC-456D-9C3D-D6513A67E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F18F875-A431-4F1F-B062-3A830BA5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8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C3585-D7DF-4118-8E70-FAA78AB539F3}"/>
              </a:ext>
            </a:extLst>
          </p:cNvPr>
          <p:cNvSpPr txBox="1"/>
          <p:nvPr/>
        </p:nvSpPr>
        <p:spPr>
          <a:xfrm>
            <a:off x="1593907" y="9144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47238-45F9-42F5-AFE3-5AB19C22DEDA}"/>
              </a:ext>
            </a:extLst>
          </p:cNvPr>
          <p:cNvSpPr txBox="1"/>
          <p:nvPr/>
        </p:nvSpPr>
        <p:spPr>
          <a:xfrm>
            <a:off x="1593907" y="235187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7D0D-07F0-4E59-821D-09FDEA065680}"/>
              </a:ext>
            </a:extLst>
          </p:cNvPr>
          <p:cNvSpPr txBox="1"/>
          <p:nvPr/>
        </p:nvSpPr>
        <p:spPr>
          <a:xfrm>
            <a:off x="3078759" y="868233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and ANN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8368C-029B-44C6-A89F-76C9EA7AC1B6}"/>
              </a:ext>
            </a:extLst>
          </p:cNvPr>
          <p:cNvSpPr txBox="1"/>
          <p:nvPr/>
        </p:nvSpPr>
        <p:spPr>
          <a:xfrm>
            <a:off x="1593907" y="1476463"/>
            <a:ext cx="90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418BB-85FB-4E0A-9731-F3FAC1A53784}"/>
              </a:ext>
            </a:extLst>
          </p:cNvPr>
          <p:cNvSpPr txBox="1"/>
          <p:nvPr/>
        </p:nvSpPr>
        <p:spPr>
          <a:xfrm>
            <a:off x="3078759" y="1442908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Concentration in two reservoirs in Korea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05DA7-AEB0-4033-B834-E1C1EC04035D}"/>
              </a:ext>
            </a:extLst>
          </p:cNvPr>
          <p:cNvSpPr txBox="1"/>
          <p:nvPr/>
        </p:nvSpPr>
        <p:spPr>
          <a:xfrm>
            <a:off x="3078758" y="2408378"/>
            <a:ext cx="229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data of 7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66939-D60B-4DE9-9AEB-2A0544F0099A}"/>
              </a:ext>
            </a:extLst>
          </p:cNvPr>
          <p:cNvSpPr txBox="1"/>
          <p:nvPr/>
        </p:nvSpPr>
        <p:spPr>
          <a:xfrm>
            <a:off x="3078758" y="2736502"/>
            <a:ext cx="7552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observations: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-a, phosphate phosphorus, ammonium nitrogen,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nitrate nitrogen, water temperature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Meteriological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solar radiation, wind speed</a:t>
            </a:r>
          </a:p>
        </p:txBody>
      </p:sp>
    </p:spTree>
    <p:extLst>
      <p:ext uri="{BB962C8B-B14F-4D97-AF65-F5344CB8AC3E}">
        <p14:creationId xmlns:p14="http://schemas.microsoft.com/office/powerpoint/2010/main" val="190634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3D68E3-59FD-4B9F-A8EF-F6DF200B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17" y="323165"/>
            <a:ext cx="6867525" cy="4124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2A73EC-95E3-4645-823F-75E3B9B0BE88}"/>
              </a:ext>
            </a:extLst>
          </p:cNvPr>
          <p:cNvSpPr txBox="1"/>
          <p:nvPr/>
        </p:nvSpPr>
        <p:spPr>
          <a:xfrm>
            <a:off x="898963" y="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74AF6-165F-4A84-A975-0227ADE14093}"/>
              </a:ext>
            </a:extLst>
          </p:cNvPr>
          <p:cNvSpPr txBox="1"/>
          <p:nvPr/>
        </p:nvSpPr>
        <p:spPr>
          <a:xfrm>
            <a:off x="138220" y="4331969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conclusions: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52515-636E-46CC-AFF8-EA4CD1E2C1E8}"/>
              </a:ext>
            </a:extLst>
          </p:cNvPr>
          <p:cNvSpPr txBox="1"/>
          <p:nvPr/>
        </p:nvSpPr>
        <p:spPr>
          <a:xfrm>
            <a:off x="2032607" y="4793634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better than ANN</a:t>
            </a:r>
          </a:p>
        </p:txBody>
      </p:sp>
    </p:spTree>
    <p:extLst>
      <p:ext uri="{BB962C8B-B14F-4D97-AF65-F5344CB8AC3E}">
        <p14:creationId xmlns:p14="http://schemas.microsoft.com/office/powerpoint/2010/main" val="83598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(대학원생) ATHER ABBAS (도시환경공학과(공과대학))</dc:creator>
  <cp:lastModifiedBy>(대학원생) ATHER ABBAS (도시환경공학과(공과대학))</cp:lastModifiedBy>
  <cp:revision>4</cp:revision>
  <dcterms:created xsi:type="dcterms:W3CDTF">2020-12-09T06:16:03Z</dcterms:created>
  <dcterms:modified xsi:type="dcterms:W3CDTF">2020-12-09T06:24:25Z</dcterms:modified>
</cp:coreProperties>
</file>