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B0B65-4F88-4AF6-BF50-376E1FA824D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4E160-4DD1-4173-975F-5F2BEC1F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8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3CADA-9FE6-4AE2-AFE7-F562610D20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D996-9E18-447A-A6E1-863C35373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8619D-007F-4195-A66A-FB1BC451B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20754-B760-47FD-B4E2-03993BE9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8FAF-B631-49BA-8D35-64CE0A934A0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ED1D-7391-4C99-A77D-84CAFB14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4ECF6-933B-420D-95CA-A3E4BD06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6566-5617-48F2-9632-D9050E22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8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3822-E0A3-4B6D-A33B-8A70F157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BFBD7-77FD-486D-99DE-737D7956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2FFB8-48B1-42CC-A08C-100C2765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8FAF-B631-49BA-8D35-64CE0A934A0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CAE0-1860-43FB-930F-71C2E4D6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94B5-623A-4582-90D8-18A1D061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6566-5617-48F2-9632-D9050E22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5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55BCD-7CF4-4B74-989C-B5A92BD52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F6B01-436F-43E2-B27F-7C00E9DC6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70F36-5546-402A-92F0-F76B6093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8FAF-B631-49BA-8D35-64CE0A934A0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F22C9-D28C-4ECE-8D5E-525B8665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07841-D0E2-4707-BBA7-8B355BD4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6566-5617-48F2-9632-D9050E22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2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420E-82CF-4C7A-A1F9-C2E7C3B6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C6E6-C8B8-4B3D-B4F7-6FBCA8CE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F7628-774E-4764-B9C9-C0E8FD46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8FAF-B631-49BA-8D35-64CE0A934A0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C97F-6F3C-477C-8E0F-54EB3BDC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1815D-FB2D-43E9-89C8-8B23E691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6566-5617-48F2-9632-D9050E22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3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4769-1D16-4B5D-81F6-C35840CC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021C5-9A49-4830-A06B-2B1B6AA41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1B0A6-5DF3-449C-A090-4FE457E7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8FAF-B631-49BA-8D35-64CE0A934A0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C44A-D56F-47D1-BC9E-D9B5430D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864DC-21C9-47E1-81B8-A89F1A75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6566-5617-48F2-9632-D9050E22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4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4558-B861-41B0-99F7-BF0B8AA4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6124-37EE-4DE6-988E-9E9309F3D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B8471-FB23-4EF6-B671-E6FEB27B3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D685A-D381-471F-A42F-163C47AF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8FAF-B631-49BA-8D35-64CE0A934A0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4B72E-BE36-4321-BB94-0C7F4A87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9DC12-A3BA-4606-874E-CB053049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6566-5617-48F2-9632-D9050E22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5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42D9-7410-444F-BA2F-E4880D26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06A82-4001-4D73-9BE4-C8CBEF620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440AE-91BC-47F5-A4E1-76D04839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087E4-50FF-4974-A1ED-D0A641BCC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5E308-50D6-40F6-9E08-ED86D6D16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9D3C6-C4DE-4E4C-B561-28374AF4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8FAF-B631-49BA-8D35-64CE0A934A0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1C619-C203-4321-9137-083718DA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FB70D-AE05-4B5E-9EF9-A5E0D157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6566-5617-48F2-9632-D9050E22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6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4B7D-C4C2-4FF3-9EB2-1DB482D5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3976E-9D7E-4D6B-9E73-05D89F4B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8FAF-B631-49BA-8D35-64CE0A934A0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BB5C8-835B-4315-A5BB-403FD141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D5E12-D62A-46C7-8EAF-6ECBD876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6566-5617-48F2-9632-D9050E22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BA821-02AC-49E9-9E26-6CE07055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8FAF-B631-49BA-8D35-64CE0A934A0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AF618-0401-4095-A288-D6FC09AB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FD52D-0805-4010-AB2D-7FBA4618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6566-5617-48F2-9632-D9050E22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7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A39F-911F-447A-B267-38FC636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854AF-2E07-44BB-AA84-2DD7FE2AB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5AA65-F3FA-41B5-AC6A-B62D7536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8789C-C334-43E7-A265-E9BCB778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8FAF-B631-49BA-8D35-64CE0A934A0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034CB-64C2-468E-BD6E-70D473B4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0E23F-8BEB-47A7-AF3E-76E15935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6566-5617-48F2-9632-D9050E22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5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4A8B-E1CB-4325-A3C9-48FD7ED1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8EA47-90DC-4DD3-B331-1A0DB9BB7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F491E-54B4-4603-81BA-99505369E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50839-8D02-482F-B257-F53ECC76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8FAF-B631-49BA-8D35-64CE0A934A0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6468-0E45-477B-BABA-65E94CF6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60AE1-6FDA-4292-807F-6156761C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6566-5617-48F2-9632-D9050E22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9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53EC1-3089-4AE1-85AC-3063478D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2E5A8-9D97-4ADA-ADC1-858A44949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62980-37E5-42C3-B290-BC3A4E497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C8FAF-B631-49BA-8D35-64CE0A934A0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BA00C-7F7A-496C-8D45-E5522BAC9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B0054-5473-4900-9949-BEEEADC2E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16566-5617-48F2-9632-D9050E22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0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9D1063F-03D3-4ACF-A300-F197B99B8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1028"/>
            <a:ext cx="10905066" cy="51959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2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C3585-D7DF-4118-8E70-FAA78AB539F3}"/>
              </a:ext>
            </a:extLst>
          </p:cNvPr>
          <p:cNvSpPr txBox="1"/>
          <p:nvPr/>
        </p:nvSpPr>
        <p:spPr>
          <a:xfrm>
            <a:off x="1593907" y="914400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47238-45F9-42F5-AFE3-5AB19C22DEDA}"/>
              </a:ext>
            </a:extLst>
          </p:cNvPr>
          <p:cNvSpPr txBox="1"/>
          <p:nvPr/>
        </p:nvSpPr>
        <p:spPr>
          <a:xfrm>
            <a:off x="1593907" y="2351874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8368C-029B-44C6-A89F-76C9EA7AC1B6}"/>
              </a:ext>
            </a:extLst>
          </p:cNvPr>
          <p:cNvSpPr txBox="1"/>
          <p:nvPr/>
        </p:nvSpPr>
        <p:spPr>
          <a:xfrm>
            <a:off x="1593907" y="1476463"/>
            <a:ext cx="90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A65B1-1B2C-43B1-A927-3731FD5343F8}"/>
              </a:ext>
            </a:extLst>
          </p:cNvPr>
          <p:cNvSpPr txBox="1"/>
          <p:nvPr/>
        </p:nvSpPr>
        <p:spPr>
          <a:xfrm>
            <a:off x="3078759" y="868233"/>
            <a:ext cx="394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Regression, SVM, ANN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6651A-3613-44BD-AA18-3E06E47D8B03}"/>
              </a:ext>
            </a:extLst>
          </p:cNvPr>
          <p:cNvSpPr txBox="1"/>
          <p:nvPr/>
        </p:nvSpPr>
        <p:spPr>
          <a:xfrm>
            <a:off x="3078759" y="1614962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and water clarity (Secchi depth)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2DC798-F268-471A-932A-AD1C0A27BD19}"/>
              </a:ext>
            </a:extLst>
          </p:cNvPr>
          <p:cNvSpPr txBox="1"/>
          <p:nvPr/>
        </p:nvSpPr>
        <p:spPr>
          <a:xfrm>
            <a:off x="2457724" y="2813539"/>
            <a:ext cx="615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Time-step: Monthly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Quality: DO, Water Temp., TN, BOD, COD, EC, TSS, TP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Weather: Precipitation</a:t>
            </a:r>
          </a:p>
        </p:txBody>
      </p:sp>
    </p:spTree>
    <p:extLst>
      <p:ext uri="{BB962C8B-B14F-4D97-AF65-F5344CB8AC3E}">
        <p14:creationId xmlns:p14="http://schemas.microsoft.com/office/powerpoint/2010/main" val="209511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2A73EC-95E3-4645-823F-75E3B9B0BE88}"/>
              </a:ext>
            </a:extLst>
          </p:cNvPr>
          <p:cNvSpPr txBox="1"/>
          <p:nvPr/>
        </p:nvSpPr>
        <p:spPr>
          <a:xfrm>
            <a:off x="898963" y="0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74AF6-165F-4A84-A975-0227ADE14093}"/>
              </a:ext>
            </a:extLst>
          </p:cNvPr>
          <p:cNvSpPr txBox="1"/>
          <p:nvPr/>
        </p:nvSpPr>
        <p:spPr>
          <a:xfrm>
            <a:off x="141443" y="6112209"/>
            <a:ext cx="2072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conclusions: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4A89D9-23C2-41DD-9370-CDA33CF88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13" b="14462"/>
          <a:stretch/>
        </p:blipFill>
        <p:spPr>
          <a:xfrm>
            <a:off x="1552575" y="433615"/>
            <a:ext cx="10639425" cy="2422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CDEFD3-9A08-4478-80C1-DBAD84A56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60" b="14976"/>
          <a:stretch/>
        </p:blipFill>
        <p:spPr>
          <a:xfrm>
            <a:off x="1524000" y="3027784"/>
            <a:ext cx="10668000" cy="242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(대학원생) ATHER ABBAS (도시환경공학과(공과대학))</dc:creator>
  <cp:lastModifiedBy>(대학원생) ATHER ABBAS (도시환경공학과(공과대학))</cp:lastModifiedBy>
  <cp:revision>1</cp:revision>
  <dcterms:created xsi:type="dcterms:W3CDTF">2020-12-09T06:53:42Z</dcterms:created>
  <dcterms:modified xsi:type="dcterms:W3CDTF">2020-12-09T06:53:50Z</dcterms:modified>
</cp:coreProperties>
</file>