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EAAA4-EA31-4010-AAC8-A0992FD6FF1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F5EEA-BCF7-4780-AAFC-7C7B34983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5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3CADA-9FE6-4AE2-AFE7-F562610D20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7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B635-DE2C-45C8-BDA0-8FE806EFE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B2044-55F2-418F-9406-0E971A1BB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A6A59-2995-40F2-B705-21780403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E68A-B6BC-4C15-BD5B-0E9C935AD5F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316A6-65B8-4E3D-8AF5-35A0657C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5679D-EAB2-46EC-83F5-BD5B3DE4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A4C3-FB02-454A-A96A-418178F6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4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C1FE-018E-4A7D-A160-FFBCC2F0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2EEE8-06C1-40E8-A804-ACA127035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776A7-F3E3-41AA-822D-57B421DB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E68A-B6BC-4C15-BD5B-0E9C935AD5F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5E9BF-0C31-4111-B8C3-6D0AAD4C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0456B-79A6-4987-A264-A3FE1307F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A4C3-FB02-454A-A96A-418178F6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2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AAEB1F-45EF-437A-8632-C452AD11F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91C3B-8A96-4D84-8BDA-8E8E4BF0B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05EDE-7B25-4583-85D7-16EE60D8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E68A-B6BC-4C15-BD5B-0E9C935AD5F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CF479-4977-4A14-AA82-0F9AA605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F3073-C6DA-46D6-9536-617150EA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A4C3-FB02-454A-A96A-418178F6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9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71F6-A4AC-48CE-8DAE-2965DE2BC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843E7-683E-4B80-8961-A9B7B6D88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9C5CD-7C84-46DE-BAAC-2B977C04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E68A-B6BC-4C15-BD5B-0E9C935AD5F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3508C-F62F-4931-967D-C8752724B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5D914-50CC-4EFB-99D3-FA79B111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A4C3-FB02-454A-A96A-418178F6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8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F81D5-50F6-4172-A4AC-338C0BF1B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7ADD0-3239-47D2-89F4-F6C4A09B8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7D600-AB07-4EBA-B70B-0DE11CD2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E68A-B6BC-4C15-BD5B-0E9C935AD5F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1A2B-7D8A-46CD-8A2D-FB48441D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D89D3-26E6-471A-8F5C-0584E713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A4C3-FB02-454A-A96A-418178F6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5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DB32F-6515-4639-8319-A89DB950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4DA2-EF52-4907-90DA-B975EED2C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F0309-2643-477B-8599-6D62CC03E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F45C7-BC0E-4612-B183-8FE01BC8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E68A-B6BC-4C15-BD5B-0E9C935AD5F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9AC71-ADE4-4C97-B567-75639AC7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425A7-378F-47C5-B11D-4409DCE6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A4C3-FB02-454A-A96A-418178F6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5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CCE4-6AC9-41AD-8CA1-911E4084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364-22F1-4AE2-B5D1-B799AA542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D34E7-7F61-4EF8-8706-4814831C0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9EF43-A398-4041-9759-6E05B515B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0E7BED-AF95-4534-8FE1-53C9F24AF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65BF3-48E7-4F3A-9A26-FDCB4DF8B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E68A-B6BC-4C15-BD5B-0E9C935AD5F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DD039C-A8A4-4E0A-9B7F-2EADAECD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3AFA65-D6CA-4D62-AA97-705DFB26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A4C3-FB02-454A-A96A-418178F6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8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0DA8-C87B-4D08-A631-AE87E9FC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53F735-3232-4E7F-AEDE-3F6EDE15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E68A-B6BC-4C15-BD5B-0E9C935AD5F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0EDE1-7B6C-4CFC-8674-7EBDED4C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49CC1-3790-4729-8FB7-EB1FA9BC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A4C3-FB02-454A-A96A-418178F6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0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6BC6B3-D360-4AF2-9634-26FB9B32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E68A-B6BC-4C15-BD5B-0E9C935AD5F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8F437-6582-47D2-939F-446AB8B7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1C39B-D854-497B-8421-84701D6F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A4C3-FB02-454A-A96A-418178F6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9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6CB9-13CC-45B4-A05B-AEB068CB7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FB4DF-B2BE-4C85-A946-D3761614A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BA024-6E76-4671-BCD5-F35B0FAD9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E5C79-89EA-473E-A165-9D2C8989B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E68A-B6BC-4C15-BD5B-0E9C935AD5F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C4C87-303A-4AAE-ADAF-0FB9EEB42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C42EB-494D-48D7-BBA3-27E6C606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A4C3-FB02-454A-A96A-418178F6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3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D995-C2D9-41A0-A32F-6CC8E166D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4BFA74-4C4A-4675-AEAF-89CDF4496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BB54E-079C-4057-A69E-670C5CA28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D773C-FB44-4BD9-A695-56036A39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E68A-B6BC-4C15-BD5B-0E9C935AD5F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DABAE-6E85-474F-BF42-7CFB29E4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FB876-8661-4A10-9F91-975CDD73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A4C3-FB02-454A-A96A-418178F6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6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C6CFB-75F5-4AFD-A703-20217DDED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06A14-BB20-4874-B2B1-CAEEDF29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19379-5956-403E-B470-F370B6190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6E68A-B6BC-4C15-BD5B-0E9C935AD5F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F4C32-FF0E-42FD-BADC-70850EE4B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9F220-945B-488F-9463-9ADD8503F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EA4C3-FB02-454A-A96A-418178F6A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8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BD2F40-E06C-4F59-8ABB-9ECBB81B5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26" y="643467"/>
            <a:ext cx="953854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752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FC3585-D7DF-4118-8E70-FAA78AB539F3}"/>
              </a:ext>
            </a:extLst>
          </p:cNvPr>
          <p:cNvSpPr txBox="1"/>
          <p:nvPr/>
        </p:nvSpPr>
        <p:spPr>
          <a:xfrm>
            <a:off x="1593907" y="914400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47238-45F9-42F5-AFE3-5AB19C22DEDA}"/>
              </a:ext>
            </a:extLst>
          </p:cNvPr>
          <p:cNvSpPr txBox="1"/>
          <p:nvPr/>
        </p:nvSpPr>
        <p:spPr>
          <a:xfrm>
            <a:off x="1593907" y="2351874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0B7D0D-07F0-4E59-821D-09FDEA065680}"/>
              </a:ext>
            </a:extLst>
          </p:cNvPr>
          <p:cNvSpPr txBox="1"/>
          <p:nvPr/>
        </p:nvSpPr>
        <p:spPr>
          <a:xfrm>
            <a:off x="3078759" y="868233"/>
            <a:ext cx="538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SVR, Bagging,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Random Forest, RNN, LSTM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78368C-029B-44C6-A89F-76C9EA7AC1B6}"/>
              </a:ext>
            </a:extLst>
          </p:cNvPr>
          <p:cNvSpPr txBox="1"/>
          <p:nvPr/>
        </p:nvSpPr>
        <p:spPr>
          <a:xfrm>
            <a:off x="1593907" y="1476463"/>
            <a:ext cx="90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C418BB-85FB-4E0A-9731-F3FAC1A53784}"/>
              </a:ext>
            </a:extLst>
          </p:cNvPr>
          <p:cNvSpPr txBox="1"/>
          <p:nvPr/>
        </p:nvSpPr>
        <p:spPr>
          <a:xfrm>
            <a:off x="3078759" y="1442908"/>
            <a:ext cx="8434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 Concentration 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weir along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Nakdong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river, Korea using observations from 6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Weirs upstream.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305DA7-AEB0-4033-B834-E1C1EC04035D}"/>
              </a:ext>
            </a:extLst>
          </p:cNvPr>
          <p:cNvSpPr txBox="1"/>
          <p:nvPr/>
        </p:nvSpPr>
        <p:spPr>
          <a:xfrm>
            <a:off x="2980014" y="2845340"/>
            <a:ext cx="6577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data from June 2015 to November 2017 (871 days) for training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data from December 2017 for validation (31 days).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BA6A7-8368-4FEA-A2CD-5B6BE851FF21}"/>
              </a:ext>
            </a:extLst>
          </p:cNvPr>
          <p:cNvSpPr txBox="1"/>
          <p:nvPr/>
        </p:nvSpPr>
        <p:spPr>
          <a:xfrm>
            <a:off x="2980014" y="2305707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from 7 weirs.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A510E8-18BA-4BE4-A82C-2BED9C7A6880}"/>
              </a:ext>
            </a:extLst>
          </p:cNvPr>
          <p:cNvSpPr txBox="1"/>
          <p:nvPr/>
        </p:nvSpPr>
        <p:spPr>
          <a:xfrm>
            <a:off x="3078759" y="3638199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1% of measurements replaced by KNN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1F1F38-CDF9-4440-850B-CB56197B4D88}"/>
              </a:ext>
            </a:extLst>
          </p:cNvPr>
          <p:cNvSpPr txBox="1"/>
          <p:nvPr/>
        </p:nvSpPr>
        <p:spPr>
          <a:xfrm>
            <a:off x="3078758" y="4132508"/>
            <a:ext cx="5607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data: avg temp, sunshine, rainfall, inflow, outflow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quality data: water temp., pH, EC, DO, TOC</a:t>
            </a:r>
          </a:p>
        </p:txBody>
      </p:sp>
    </p:spTree>
    <p:extLst>
      <p:ext uri="{BB962C8B-B14F-4D97-AF65-F5344CB8AC3E}">
        <p14:creationId xmlns:p14="http://schemas.microsoft.com/office/powerpoint/2010/main" val="356786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2A73EC-95E3-4645-823F-75E3B9B0BE88}"/>
              </a:ext>
            </a:extLst>
          </p:cNvPr>
          <p:cNvSpPr txBox="1"/>
          <p:nvPr/>
        </p:nvSpPr>
        <p:spPr>
          <a:xfrm>
            <a:off x="898963" y="0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74AF6-165F-4A84-A975-0227ADE14093}"/>
              </a:ext>
            </a:extLst>
          </p:cNvPr>
          <p:cNvSpPr txBox="1"/>
          <p:nvPr/>
        </p:nvSpPr>
        <p:spPr>
          <a:xfrm>
            <a:off x="188097" y="5824867"/>
            <a:ext cx="2072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conclusions: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A690BF-5E46-4C77-A4A9-833B56052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262" y="0"/>
            <a:ext cx="10048875" cy="5438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7C3F10-5054-4514-87F4-A3FD7DBC8C66}"/>
              </a:ext>
            </a:extLst>
          </p:cNvPr>
          <p:cNvSpPr txBox="1"/>
          <p:nvPr/>
        </p:nvSpPr>
        <p:spPr>
          <a:xfrm>
            <a:off x="2032607" y="6148032"/>
            <a:ext cx="283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better than ML models</a:t>
            </a:r>
          </a:p>
        </p:txBody>
      </p:sp>
    </p:spTree>
    <p:extLst>
      <p:ext uri="{BB962C8B-B14F-4D97-AF65-F5344CB8AC3E}">
        <p14:creationId xmlns:p14="http://schemas.microsoft.com/office/powerpoint/2010/main" val="153433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115</Words>
  <Application>Microsoft Office PowerPoint</Application>
  <PresentationFormat>Widescreen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(대학원생) ATHER ABBAS (도시환경공학과(공과대학))</dc:creator>
  <cp:lastModifiedBy>(대학원생) ATHER ABBAS (도시환경공학과(공과대학))</cp:lastModifiedBy>
  <cp:revision>14</cp:revision>
  <dcterms:created xsi:type="dcterms:W3CDTF">2020-12-09T06:28:52Z</dcterms:created>
  <dcterms:modified xsi:type="dcterms:W3CDTF">2020-12-09T06:53:57Z</dcterms:modified>
</cp:coreProperties>
</file>