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8" r:id="rId4"/>
    <p:sldId id="262" r:id="rId5"/>
    <p:sldId id="265" r:id="rId6"/>
    <p:sldId id="266" r:id="rId7"/>
    <p:sldId id="267" r:id="rId8"/>
    <p:sldId id="268" r:id="rId9"/>
    <p:sldId id="270" r:id="rId10"/>
    <p:sldId id="260" r:id="rId11"/>
    <p:sldId id="259" r:id="rId12"/>
    <p:sldId id="279" r:id="rId13"/>
    <p:sldId id="272" r:id="rId14"/>
    <p:sldId id="273" r:id="rId15"/>
    <p:sldId id="274" r:id="rId16"/>
    <p:sldId id="275" r:id="rId17"/>
    <p:sldId id="276" r:id="rId18"/>
    <p:sldId id="280" r:id="rId19"/>
    <p:sldId id="281" r:id="rId20"/>
    <p:sldId id="282"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982E90-88B7-405A-B36E-B0A90918E1E0}" v="38" dt="2024-05-25T13:07:50.236"/>
    <p1510:client id="{9427E201-DF5F-47BD-8F58-826431AF21C8}" v="42" dt="2024-05-25T12:58:28.83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olo Augello" userId="ca36a208b4f3ac9a" providerId="LiveId" clId="{9427E201-DF5F-47BD-8F58-826431AF21C8}"/>
    <pc:docChg chg="undo custSel addSld delSld modSld">
      <pc:chgData name="Paolo Augello" userId="ca36a208b4f3ac9a" providerId="LiveId" clId="{9427E201-DF5F-47BD-8F58-826431AF21C8}" dt="2024-05-25T13:01:20.732" v="1557" actId="2696"/>
      <pc:docMkLst>
        <pc:docMk/>
      </pc:docMkLst>
      <pc:sldChg chg="addSp modSp mod setBg">
        <pc:chgData name="Paolo Augello" userId="ca36a208b4f3ac9a" providerId="LiveId" clId="{9427E201-DF5F-47BD-8F58-826431AF21C8}" dt="2024-05-25T12:42:14.884" v="1341" actId="26606"/>
        <pc:sldMkLst>
          <pc:docMk/>
          <pc:sldMk cId="3784089036" sldId="256"/>
        </pc:sldMkLst>
        <pc:spChg chg="mod">
          <ac:chgData name="Paolo Augello" userId="ca36a208b4f3ac9a" providerId="LiveId" clId="{9427E201-DF5F-47BD-8F58-826431AF21C8}" dt="2024-05-25T12:42:14.884" v="1341" actId="26606"/>
          <ac:spMkLst>
            <pc:docMk/>
            <pc:sldMk cId="3784089036" sldId="256"/>
            <ac:spMk id="3" creationId="{079C42EE-8E93-43E2-DBAC-E21B40B7392D}"/>
          </ac:spMkLst>
        </pc:spChg>
        <pc:spChg chg="add">
          <ac:chgData name="Paolo Augello" userId="ca36a208b4f3ac9a" providerId="LiveId" clId="{9427E201-DF5F-47BD-8F58-826431AF21C8}" dt="2024-05-25T12:42:14.884" v="1341" actId="26606"/>
          <ac:spMkLst>
            <pc:docMk/>
            <pc:sldMk cId="3784089036" sldId="256"/>
            <ac:spMk id="9" creationId="{47942995-B07F-4636-9A06-C6A104B260A8}"/>
          </ac:spMkLst>
        </pc:spChg>
        <pc:spChg chg="add">
          <ac:chgData name="Paolo Augello" userId="ca36a208b4f3ac9a" providerId="LiveId" clId="{9427E201-DF5F-47BD-8F58-826431AF21C8}" dt="2024-05-25T12:42:14.884" v="1341" actId="26606"/>
          <ac:spMkLst>
            <pc:docMk/>
            <pc:sldMk cId="3784089036" sldId="256"/>
            <ac:spMk id="16" creationId="{B81933D1-5615-42C7-9C0B-4EB7105CCE2D}"/>
          </ac:spMkLst>
        </pc:spChg>
        <pc:spChg chg="add">
          <ac:chgData name="Paolo Augello" userId="ca36a208b4f3ac9a" providerId="LiveId" clId="{9427E201-DF5F-47BD-8F58-826431AF21C8}" dt="2024-05-25T12:42:14.884" v="1341" actId="26606"/>
          <ac:spMkLst>
            <pc:docMk/>
            <pc:sldMk cId="3784089036" sldId="256"/>
            <ac:spMk id="18" creationId="{19C9EAEA-39D0-4B0E-A0EB-51E7B26740B1}"/>
          </ac:spMkLst>
        </pc:spChg>
        <pc:grpChg chg="add">
          <ac:chgData name="Paolo Augello" userId="ca36a208b4f3ac9a" providerId="LiveId" clId="{9427E201-DF5F-47BD-8F58-826431AF21C8}" dt="2024-05-25T12:42:14.884" v="1341" actId="26606"/>
          <ac:grpSpMkLst>
            <pc:docMk/>
            <pc:sldMk cId="3784089036" sldId="256"/>
            <ac:grpSpMk id="11" creationId="{032D8612-31EB-44CF-A1D0-14FD4C705424}"/>
          </ac:grpSpMkLst>
        </pc:grpChg>
        <pc:picChg chg="mod">
          <ac:chgData name="Paolo Augello" userId="ca36a208b4f3ac9a" providerId="LiveId" clId="{9427E201-DF5F-47BD-8F58-826431AF21C8}" dt="2024-05-25T12:42:14.884" v="1341" actId="26606"/>
          <ac:picMkLst>
            <pc:docMk/>
            <pc:sldMk cId="3784089036" sldId="256"/>
            <ac:picMk id="4" creationId="{339F1BFB-3A78-DEC0-9D13-AFC5628C188A}"/>
          </ac:picMkLst>
        </pc:picChg>
      </pc:sldChg>
      <pc:sldChg chg="addSp delSp modSp del mod setBg">
        <pc:chgData name="Paolo Augello" userId="ca36a208b4f3ac9a" providerId="LiveId" clId="{9427E201-DF5F-47BD-8F58-826431AF21C8}" dt="2024-05-25T12:50:13.983" v="1461" actId="2696"/>
        <pc:sldMkLst>
          <pc:docMk/>
          <pc:sldMk cId="1496702203" sldId="257"/>
        </pc:sldMkLst>
        <pc:spChg chg="mod">
          <ac:chgData name="Paolo Augello" userId="ca36a208b4f3ac9a" providerId="LiveId" clId="{9427E201-DF5F-47BD-8F58-826431AF21C8}" dt="2024-05-25T12:43:15.021" v="1347" actId="1076"/>
          <ac:spMkLst>
            <pc:docMk/>
            <pc:sldMk cId="1496702203" sldId="257"/>
            <ac:spMk id="4" creationId="{F180397D-A986-6208-9753-8AAF8EF39F2B}"/>
          </ac:spMkLst>
        </pc:spChg>
        <pc:spChg chg="add del">
          <ac:chgData name="Paolo Augello" userId="ca36a208b4f3ac9a" providerId="LiveId" clId="{9427E201-DF5F-47BD-8F58-826431AF21C8}" dt="2024-05-25T12:42:37.705" v="1343" actId="26606"/>
          <ac:spMkLst>
            <pc:docMk/>
            <pc:sldMk cId="1496702203" sldId="257"/>
            <ac:spMk id="9" creationId="{B6CDA21F-E7AF-4C75-8395-33F58D5B0E45}"/>
          </ac:spMkLst>
        </pc:spChg>
        <pc:spChg chg="add del">
          <ac:chgData name="Paolo Augello" userId="ca36a208b4f3ac9a" providerId="LiveId" clId="{9427E201-DF5F-47BD-8F58-826431AF21C8}" dt="2024-05-25T12:42:37.705" v="1343" actId="26606"/>
          <ac:spMkLst>
            <pc:docMk/>
            <pc:sldMk cId="1496702203" sldId="257"/>
            <ac:spMk id="16" creationId="{D5B0017B-2ECA-49AF-B397-DC140825DF8D}"/>
          </ac:spMkLst>
        </pc:spChg>
        <pc:grpChg chg="add del">
          <ac:chgData name="Paolo Augello" userId="ca36a208b4f3ac9a" providerId="LiveId" clId="{9427E201-DF5F-47BD-8F58-826431AF21C8}" dt="2024-05-25T12:42:37.705" v="1343" actId="26606"/>
          <ac:grpSpMkLst>
            <pc:docMk/>
            <pc:sldMk cId="1496702203" sldId="257"/>
            <ac:grpSpMk id="11" creationId="{AE1C45F0-260A-458C-96ED-C1F6D2151219}"/>
          </ac:grpSpMkLst>
        </pc:grpChg>
        <pc:cxnChg chg="add del">
          <ac:chgData name="Paolo Augello" userId="ca36a208b4f3ac9a" providerId="LiveId" clId="{9427E201-DF5F-47BD-8F58-826431AF21C8}" dt="2024-05-25T12:42:37.705" v="1343" actId="26606"/>
          <ac:cxnSpMkLst>
            <pc:docMk/>
            <pc:sldMk cId="1496702203" sldId="257"/>
            <ac:cxnSpMk id="18" creationId="{6CF1BAF6-AD41-4082-B212-8A1F9A2E8779}"/>
          </ac:cxnSpMkLst>
        </pc:cxnChg>
      </pc:sldChg>
      <pc:sldChg chg="del">
        <pc:chgData name="Paolo Augello" userId="ca36a208b4f3ac9a" providerId="LiveId" clId="{9427E201-DF5F-47BD-8F58-826431AF21C8}" dt="2024-05-25T12:50:16.506" v="1462" actId="2696"/>
        <pc:sldMkLst>
          <pc:docMk/>
          <pc:sldMk cId="2877266307" sldId="258"/>
        </pc:sldMkLst>
      </pc:sldChg>
      <pc:sldChg chg="addSp delSp modSp mod setBg">
        <pc:chgData name="Paolo Augello" userId="ca36a208b4f3ac9a" providerId="LiveId" clId="{9427E201-DF5F-47BD-8F58-826431AF21C8}" dt="2024-05-25T12:52:33.136" v="1494" actId="26606"/>
        <pc:sldMkLst>
          <pc:docMk/>
          <pc:sldMk cId="3310381573" sldId="259"/>
        </pc:sldMkLst>
        <pc:spChg chg="mod">
          <ac:chgData name="Paolo Augello" userId="ca36a208b4f3ac9a" providerId="LiveId" clId="{9427E201-DF5F-47BD-8F58-826431AF21C8}" dt="2024-05-25T12:52:33.136" v="1494" actId="26606"/>
          <ac:spMkLst>
            <pc:docMk/>
            <pc:sldMk cId="3310381573" sldId="259"/>
            <ac:spMk id="4" creationId="{5E10D9C6-859D-E014-2BAE-834282B8377F}"/>
          </ac:spMkLst>
        </pc:spChg>
        <pc:spChg chg="add del">
          <ac:chgData name="Paolo Augello" userId="ca36a208b4f3ac9a" providerId="LiveId" clId="{9427E201-DF5F-47BD-8F58-826431AF21C8}" dt="2024-05-25T12:52:01.262" v="1487" actId="26606"/>
          <ac:spMkLst>
            <pc:docMk/>
            <pc:sldMk cId="3310381573" sldId="259"/>
            <ac:spMk id="10" creationId="{47942995-B07F-4636-9A06-C6A104B260A8}"/>
          </ac:spMkLst>
        </pc:spChg>
        <pc:spChg chg="add del">
          <ac:chgData name="Paolo Augello" userId="ca36a208b4f3ac9a" providerId="LiveId" clId="{9427E201-DF5F-47BD-8F58-826431AF21C8}" dt="2024-05-25T12:52:33.136" v="1494" actId="26606"/>
          <ac:spMkLst>
            <pc:docMk/>
            <pc:sldMk cId="3310381573" sldId="259"/>
            <ac:spMk id="14" creationId="{19C9EAEA-39D0-4B0E-A0EB-51E7B26740B1}"/>
          </ac:spMkLst>
        </pc:spChg>
        <pc:spChg chg="add del">
          <ac:chgData name="Paolo Augello" userId="ca36a208b4f3ac9a" providerId="LiveId" clId="{9427E201-DF5F-47BD-8F58-826431AF21C8}" dt="2024-05-25T12:52:04.174" v="1489" actId="26606"/>
          <ac:spMkLst>
            <pc:docMk/>
            <pc:sldMk cId="3310381573" sldId="259"/>
            <ac:spMk id="16" creationId="{04357C93-F0CB-4A1C-8F77-4E9063789819}"/>
          </ac:spMkLst>
        </pc:spChg>
        <pc:spChg chg="add del">
          <ac:chgData name="Paolo Augello" userId="ca36a208b4f3ac9a" providerId="LiveId" clId="{9427E201-DF5F-47BD-8F58-826431AF21C8}" dt="2024-05-25T12:52:01.262" v="1487" actId="26606"/>
          <ac:spMkLst>
            <pc:docMk/>
            <pc:sldMk cId="3310381573" sldId="259"/>
            <ac:spMk id="17" creationId="{B81933D1-5615-42C7-9C0B-4EB7105CCE2D}"/>
          </ac:spMkLst>
        </pc:spChg>
        <pc:spChg chg="add del">
          <ac:chgData name="Paolo Augello" userId="ca36a208b4f3ac9a" providerId="LiveId" clId="{9427E201-DF5F-47BD-8F58-826431AF21C8}" dt="2024-05-25T12:52:01.262" v="1487" actId="26606"/>
          <ac:spMkLst>
            <pc:docMk/>
            <pc:sldMk cId="3310381573" sldId="259"/>
            <ac:spMk id="19" creationId="{19C9EAEA-39D0-4B0E-A0EB-51E7B26740B1}"/>
          </ac:spMkLst>
        </pc:spChg>
        <pc:spChg chg="add del">
          <ac:chgData name="Paolo Augello" userId="ca36a208b4f3ac9a" providerId="LiveId" clId="{9427E201-DF5F-47BD-8F58-826431AF21C8}" dt="2024-05-25T12:52:04.174" v="1489" actId="26606"/>
          <ac:spMkLst>
            <pc:docMk/>
            <pc:sldMk cId="3310381573" sldId="259"/>
            <ac:spMk id="21" creationId="{9180DE06-7362-4888-AADA-7AADD57AC49D}"/>
          </ac:spMkLst>
        </pc:spChg>
        <pc:spChg chg="add del">
          <ac:chgData name="Paolo Augello" userId="ca36a208b4f3ac9a" providerId="LiveId" clId="{9427E201-DF5F-47BD-8F58-826431AF21C8}" dt="2024-05-25T12:52:33.136" v="1494" actId="26606"/>
          <ac:spMkLst>
            <pc:docMk/>
            <pc:sldMk cId="3310381573" sldId="259"/>
            <ac:spMk id="26" creationId="{F0AED851-54B9-4765-92D2-F0BE443BEC91}"/>
          </ac:spMkLst>
        </pc:spChg>
        <pc:spChg chg="add del">
          <ac:chgData name="Paolo Augello" userId="ca36a208b4f3ac9a" providerId="LiveId" clId="{9427E201-DF5F-47BD-8F58-826431AF21C8}" dt="2024-05-25T12:52:33.136" v="1494" actId="26606"/>
          <ac:spMkLst>
            <pc:docMk/>
            <pc:sldMk cId="3310381573" sldId="259"/>
            <ac:spMk id="27" creationId="{B81933D1-5615-42C7-9C0B-4EB7105CCE2D}"/>
          </ac:spMkLst>
        </pc:spChg>
        <pc:spChg chg="add">
          <ac:chgData name="Paolo Augello" userId="ca36a208b4f3ac9a" providerId="LiveId" clId="{9427E201-DF5F-47BD-8F58-826431AF21C8}" dt="2024-05-25T12:52:33.136" v="1494" actId="26606"/>
          <ac:spMkLst>
            <pc:docMk/>
            <pc:sldMk cId="3310381573" sldId="259"/>
            <ac:spMk id="35" creationId="{47942995-B07F-4636-9A06-C6A104B260A8}"/>
          </ac:spMkLst>
        </pc:spChg>
        <pc:spChg chg="add">
          <ac:chgData name="Paolo Augello" userId="ca36a208b4f3ac9a" providerId="LiveId" clId="{9427E201-DF5F-47BD-8F58-826431AF21C8}" dt="2024-05-25T12:52:33.136" v="1494" actId="26606"/>
          <ac:spMkLst>
            <pc:docMk/>
            <pc:sldMk cId="3310381573" sldId="259"/>
            <ac:spMk id="42" creationId="{B81933D1-5615-42C7-9C0B-4EB7105CCE2D}"/>
          </ac:spMkLst>
        </pc:spChg>
        <pc:spChg chg="add">
          <ac:chgData name="Paolo Augello" userId="ca36a208b4f3ac9a" providerId="LiveId" clId="{9427E201-DF5F-47BD-8F58-826431AF21C8}" dt="2024-05-25T12:52:33.136" v="1494" actId="26606"/>
          <ac:spMkLst>
            <pc:docMk/>
            <pc:sldMk cId="3310381573" sldId="259"/>
            <ac:spMk id="44" creationId="{19C9EAEA-39D0-4B0E-A0EB-51E7B26740B1}"/>
          </ac:spMkLst>
        </pc:spChg>
        <pc:grpChg chg="add del">
          <ac:chgData name="Paolo Augello" userId="ca36a208b4f3ac9a" providerId="LiveId" clId="{9427E201-DF5F-47BD-8F58-826431AF21C8}" dt="2024-05-25T12:52:01.262" v="1487" actId="26606"/>
          <ac:grpSpMkLst>
            <pc:docMk/>
            <pc:sldMk cId="3310381573" sldId="259"/>
            <ac:grpSpMk id="12" creationId="{032D8612-31EB-44CF-A1D0-14FD4C705424}"/>
          </ac:grpSpMkLst>
        </pc:grpChg>
        <pc:grpChg chg="add del">
          <ac:chgData name="Paolo Augello" userId="ca36a208b4f3ac9a" providerId="LiveId" clId="{9427E201-DF5F-47BD-8F58-826431AF21C8}" dt="2024-05-25T12:52:04.174" v="1489" actId="26606"/>
          <ac:grpSpMkLst>
            <pc:docMk/>
            <pc:sldMk cId="3310381573" sldId="259"/>
            <ac:grpSpMk id="22" creationId="{3AF6A671-C637-4547-85F4-51B6D1881399}"/>
          </ac:grpSpMkLst>
        </pc:grpChg>
        <pc:grpChg chg="add del">
          <ac:chgData name="Paolo Augello" userId="ca36a208b4f3ac9a" providerId="LiveId" clId="{9427E201-DF5F-47BD-8F58-826431AF21C8}" dt="2024-05-25T12:52:33.136" v="1494" actId="26606"/>
          <ac:grpSpMkLst>
            <pc:docMk/>
            <pc:sldMk cId="3310381573" sldId="259"/>
            <ac:grpSpMk id="28" creationId="{032D8612-31EB-44CF-A1D0-14FD4C705424}"/>
          </ac:grpSpMkLst>
        </pc:grpChg>
        <pc:grpChg chg="add">
          <ac:chgData name="Paolo Augello" userId="ca36a208b4f3ac9a" providerId="LiveId" clId="{9427E201-DF5F-47BD-8F58-826431AF21C8}" dt="2024-05-25T12:52:33.136" v="1494" actId="26606"/>
          <ac:grpSpMkLst>
            <pc:docMk/>
            <pc:sldMk cId="3310381573" sldId="259"/>
            <ac:grpSpMk id="37" creationId="{032D8612-31EB-44CF-A1D0-14FD4C705424}"/>
          </ac:grpSpMkLst>
        </pc:grpChg>
        <pc:picChg chg="mod">
          <ac:chgData name="Paolo Augello" userId="ca36a208b4f3ac9a" providerId="LiveId" clId="{9427E201-DF5F-47BD-8F58-826431AF21C8}" dt="2024-05-25T12:52:33.136" v="1494" actId="26606"/>
          <ac:picMkLst>
            <pc:docMk/>
            <pc:sldMk cId="3310381573" sldId="259"/>
            <ac:picMk id="5" creationId="{AFA97EC0-9ACC-34F9-CCA3-540B849CC306}"/>
          </ac:picMkLst>
        </pc:picChg>
      </pc:sldChg>
      <pc:sldChg chg="addSp delSp modSp mod setBg">
        <pc:chgData name="Paolo Augello" userId="ca36a208b4f3ac9a" providerId="LiveId" clId="{9427E201-DF5F-47BD-8F58-826431AF21C8}" dt="2024-05-25T12:51:47.062" v="1485" actId="14100"/>
        <pc:sldMkLst>
          <pc:docMk/>
          <pc:sldMk cId="12578227" sldId="260"/>
        </pc:sldMkLst>
        <pc:spChg chg="mod">
          <ac:chgData name="Paolo Augello" userId="ca36a208b4f3ac9a" providerId="LiveId" clId="{9427E201-DF5F-47BD-8F58-826431AF21C8}" dt="2024-05-25T12:51:30.718" v="1480" actId="26606"/>
          <ac:spMkLst>
            <pc:docMk/>
            <pc:sldMk cId="12578227" sldId="260"/>
            <ac:spMk id="2" creationId="{2E0924A1-2117-64A4-0736-C149232F92E5}"/>
          </ac:spMkLst>
        </pc:spChg>
        <pc:spChg chg="mod">
          <ac:chgData name="Paolo Augello" userId="ca36a208b4f3ac9a" providerId="LiveId" clId="{9427E201-DF5F-47BD-8F58-826431AF21C8}" dt="2024-05-25T12:51:47.062" v="1485" actId="14100"/>
          <ac:spMkLst>
            <pc:docMk/>
            <pc:sldMk cId="12578227" sldId="260"/>
            <ac:spMk id="3" creationId="{1272EC45-23FF-5D1C-F24C-2CCCA829F1AC}"/>
          </ac:spMkLst>
        </pc:spChg>
        <pc:spChg chg="add">
          <ac:chgData name="Paolo Augello" userId="ca36a208b4f3ac9a" providerId="LiveId" clId="{9427E201-DF5F-47BD-8F58-826431AF21C8}" dt="2024-05-25T12:51:30.718" v="1480" actId="26606"/>
          <ac:spMkLst>
            <pc:docMk/>
            <pc:sldMk cId="12578227" sldId="260"/>
            <ac:spMk id="5" creationId="{B6CDA21F-E7AF-4C75-8395-33F58D5B0E45}"/>
          </ac:spMkLst>
        </pc:spChg>
        <pc:spChg chg="add del">
          <ac:chgData name="Paolo Augello" userId="ca36a208b4f3ac9a" providerId="LiveId" clId="{9427E201-DF5F-47BD-8F58-826431AF21C8}" dt="2024-05-25T12:51:29.260" v="1479" actId="26606"/>
          <ac:spMkLst>
            <pc:docMk/>
            <pc:sldMk cId="12578227" sldId="260"/>
            <ac:spMk id="8" creationId="{B6CDA21F-E7AF-4C75-8395-33F58D5B0E45}"/>
          </ac:spMkLst>
        </pc:spChg>
        <pc:spChg chg="add del">
          <ac:chgData name="Paolo Augello" userId="ca36a208b4f3ac9a" providerId="LiveId" clId="{9427E201-DF5F-47BD-8F58-826431AF21C8}" dt="2024-05-25T12:51:29.260" v="1479" actId="26606"/>
          <ac:spMkLst>
            <pc:docMk/>
            <pc:sldMk cId="12578227" sldId="260"/>
            <ac:spMk id="15" creationId="{D5B0017B-2ECA-49AF-B397-DC140825DF8D}"/>
          </ac:spMkLst>
        </pc:spChg>
        <pc:spChg chg="add">
          <ac:chgData name="Paolo Augello" userId="ca36a208b4f3ac9a" providerId="LiveId" clId="{9427E201-DF5F-47BD-8F58-826431AF21C8}" dt="2024-05-25T12:51:30.718" v="1480" actId="26606"/>
          <ac:spMkLst>
            <pc:docMk/>
            <pc:sldMk cId="12578227" sldId="260"/>
            <ac:spMk id="16" creationId="{D5B0017B-2ECA-49AF-B397-DC140825DF8D}"/>
          </ac:spMkLst>
        </pc:spChg>
        <pc:grpChg chg="add">
          <ac:chgData name="Paolo Augello" userId="ca36a208b4f3ac9a" providerId="LiveId" clId="{9427E201-DF5F-47BD-8F58-826431AF21C8}" dt="2024-05-25T12:51:30.718" v="1480" actId="26606"/>
          <ac:grpSpMkLst>
            <pc:docMk/>
            <pc:sldMk cId="12578227" sldId="260"/>
            <ac:grpSpMk id="6" creationId="{AE1C45F0-260A-458C-96ED-C1F6D2151219}"/>
          </ac:grpSpMkLst>
        </pc:grpChg>
        <pc:grpChg chg="add del">
          <ac:chgData name="Paolo Augello" userId="ca36a208b4f3ac9a" providerId="LiveId" clId="{9427E201-DF5F-47BD-8F58-826431AF21C8}" dt="2024-05-25T12:51:29.260" v="1479" actId="26606"/>
          <ac:grpSpMkLst>
            <pc:docMk/>
            <pc:sldMk cId="12578227" sldId="260"/>
            <ac:grpSpMk id="10" creationId="{AE1C45F0-260A-458C-96ED-C1F6D2151219}"/>
          </ac:grpSpMkLst>
        </pc:grpChg>
        <pc:cxnChg chg="add del">
          <ac:chgData name="Paolo Augello" userId="ca36a208b4f3ac9a" providerId="LiveId" clId="{9427E201-DF5F-47BD-8F58-826431AF21C8}" dt="2024-05-25T12:51:29.260" v="1479" actId="26606"/>
          <ac:cxnSpMkLst>
            <pc:docMk/>
            <pc:sldMk cId="12578227" sldId="260"/>
            <ac:cxnSpMk id="17" creationId="{6CF1BAF6-AD41-4082-B212-8A1F9A2E8779}"/>
          </ac:cxnSpMkLst>
        </pc:cxnChg>
        <pc:cxnChg chg="add">
          <ac:chgData name="Paolo Augello" userId="ca36a208b4f3ac9a" providerId="LiveId" clId="{9427E201-DF5F-47BD-8F58-826431AF21C8}" dt="2024-05-25T12:51:30.718" v="1480" actId="26606"/>
          <ac:cxnSpMkLst>
            <pc:docMk/>
            <pc:sldMk cId="12578227" sldId="260"/>
            <ac:cxnSpMk id="18" creationId="{6CF1BAF6-AD41-4082-B212-8A1F9A2E8779}"/>
          </ac:cxnSpMkLst>
        </pc:cxnChg>
      </pc:sldChg>
      <pc:sldChg chg="del">
        <pc:chgData name="Paolo Augello" userId="ca36a208b4f3ac9a" providerId="LiveId" clId="{9427E201-DF5F-47BD-8F58-826431AF21C8}" dt="2024-05-25T12:59:56.364" v="1542" actId="2696"/>
        <pc:sldMkLst>
          <pc:docMk/>
          <pc:sldMk cId="3680614334" sldId="261"/>
        </pc:sldMkLst>
      </pc:sldChg>
      <pc:sldChg chg="addSp modSp mod setBg">
        <pc:chgData name="Paolo Augello" userId="ca36a208b4f3ac9a" providerId="LiveId" clId="{9427E201-DF5F-47BD-8F58-826431AF21C8}" dt="2024-05-25T12:50:09.257" v="1460" actId="26606"/>
        <pc:sldMkLst>
          <pc:docMk/>
          <pc:sldMk cId="3720093638" sldId="262"/>
        </pc:sldMkLst>
        <pc:spChg chg="mod">
          <ac:chgData name="Paolo Augello" userId="ca36a208b4f3ac9a" providerId="LiveId" clId="{9427E201-DF5F-47BD-8F58-826431AF21C8}" dt="2024-05-25T12:50:09.257" v="1460" actId="26606"/>
          <ac:spMkLst>
            <pc:docMk/>
            <pc:sldMk cId="3720093638" sldId="262"/>
            <ac:spMk id="2" creationId="{A7C93BA0-3A53-7147-4E27-1DFE2B5B8E31}"/>
          </ac:spMkLst>
        </pc:spChg>
        <pc:spChg chg="mod">
          <ac:chgData name="Paolo Augello" userId="ca36a208b4f3ac9a" providerId="LiveId" clId="{9427E201-DF5F-47BD-8F58-826431AF21C8}" dt="2024-05-25T12:50:09.257" v="1460" actId="26606"/>
          <ac:spMkLst>
            <pc:docMk/>
            <pc:sldMk cId="3720093638" sldId="262"/>
            <ac:spMk id="3" creationId="{CAD2EEF1-1F4C-FD97-6587-24CE1307A4CF}"/>
          </ac:spMkLst>
        </pc:spChg>
        <pc:spChg chg="add">
          <ac:chgData name="Paolo Augello" userId="ca36a208b4f3ac9a" providerId="LiveId" clId="{9427E201-DF5F-47BD-8F58-826431AF21C8}" dt="2024-05-25T12:50:09.257" v="1460" actId="26606"/>
          <ac:spMkLst>
            <pc:docMk/>
            <pc:sldMk cId="3720093638" sldId="262"/>
            <ac:spMk id="8" creationId="{B6CDA21F-E7AF-4C75-8395-33F58D5B0E45}"/>
          </ac:spMkLst>
        </pc:spChg>
        <pc:spChg chg="add">
          <ac:chgData name="Paolo Augello" userId="ca36a208b4f3ac9a" providerId="LiveId" clId="{9427E201-DF5F-47BD-8F58-826431AF21C8}" dt="2024-05-25T12:50:09.257" v="1460" actId="26606"/>
          <ac:spMkLst>
            <pc:docMk/>
            <pc:sldMk cId="3720093638" sldId="262"/>
            <ac:spMk id="15" creationId="{D5B0017B-2ECA-49AF-B397-DC140825DF8D}"/>
          </ac:spMkLst>
        </pc:spChg>
        <pc:grpChg chg="add">
          <ac:chgData name="Paolo Augello" userId="ca36a208b4f3ac9a" providerId="LiveId" clId="{9427E201-DF5F-47BD-8F58-826431AF21C8}" dt="2024-05-25T12:50:09.257" v="1460" actId="26606"/>
          <ac:grpSpMkLst>
            <pc:docMk/>
            <pc:sldMk cId="3720093638" sldId="262"/>
            <ac:grpSpMk id="10" creationId="{AE1C45F0-260A-458C-96ED-C1F6D2151219}"/>
          </ac:grpSpMkLst>
        </pc:grpChg>
        <pc:cxnChg chg="add">
          <ac:chgData name="Paolo Augello" userId="ca36a208b4f3ac9a" providerId="LiveId" clId="{9427E201-DF5F-47BD-8F58-826431AF21C8}" dt="2024-05-25T12:50:09.257" v="1460" actId="26606"/>
          <ac:cxnSpMkLst>
            <pc:docMk/>
            <pc:sldMk cId="3720093638" sldId="262"/>
            <ac:cxnSpMk id="17" creationId="{6CF1BAF6-AD41-4082-B212-8A1F9A2E8779}"/>
          </ac:cxnSpMkLst>
        </pc:cxnChg>
      </pc:sldChg>
      <pc:sldChg chg="del">
        <pc:chgData name="Paolo Augello" userId="ca36a208b4f3ac9a" providerId="LiveId" clId="{9427E201-DF5F-47BD-8F58-826431AF21C8}" dt="2024-05-25T13:00:40.212" v="1548" actId="2696"/>
        <pc:sldMkLst>
          <pc:docMk/>
          <pc:sldMk cId="164164706" sldId="263"/>
        </pc:sldMkLst>
      </pc:sldChg>
      <pc:sldChg chg="addSp modSp del mod">
        <pc:chgData name="Paolo Augello" userId="ca36a208b4f3ac9a" providerId="LiveId" clId="{9427E201-DF5F-47BD-8F58-826431AF21C8}" dt="2024-05-25T12:53:51.922" v="1512" actId="2696"/>
        <pc:sldMkLst>
          <pc:docMk/>
          <pc:sldMk cId="2260366703" sldId="264"/>
        </pc:sldMkLst>
        <pc:spChg chg="mod">
          <ac:chgData name="Paolo Augello" userId="ca36a208b4f3ac9a" providerId="LiveId" clId="{9427E201-DF5F-47BD-8F58-826431AF21C8}" dt="2024-05-25T12:53:03.419" v="1498" actId="21"/>
          <ac:spMkLst>
            <pc:docMk/>
            <pc:sldMk cId="2260366703" sldId="264"/>
            <ac:spMk id="4" creationId="{3253B13F-F48B-CEA0-9211-1E01C277478D}"/>
          </ac:spMkLst>
        </pc:spChg>
        <pc:picChg chg="add mod">
          <ac:chgData name="Paolo Augello" userId="ca36a208b4f3ac9a" providerId="LiveId" clId="{9427E201-DF5F-47BD-8F58-826431AF21C8}" dt="2024-05-25T12:53:31.163" v="1508"/>
          <ac:picMkLst>
            <pc:docMk/>
            <pc:sldMk cId="2260366703" sldId="264"/>
            <ac:picMk id="2" creationId="{B302FEFC-0890-0E56-A625-8E301AB3DD74}"/>
          </ac:picMkLst>
        </pc:picChg>
      </pc:sldChg>
      <pc:sldChg chg="addSp modSp mod setBg">
        <pc:chgData name="Paolo Augello" userId="ca36a208b4f3ac9a" providerId="LiveId" clId="{9427E201-DF5F-47BD-8F58-826431AF21C8}" dt="2024-05-25T12:50:27.541" v="1463" actId="26606"/>
        <pc:sldMkLst>
          <pc:docMk/>
          <pc:sldMk cId="353743982" sldId="265"/>
        </pc:sldMkLst>
        <pc:spChg chg="mod">
          <ac:chgData name="Paolo Augello" userId="ca36a208b4f3ac9a" providerId="LiveId" clId="{9427E201-DF5F-47BD-8F58-826431AF21C8}" dt="2024-05-25T12:50:27.541" v="1463" actId="26606"/>
          <ac:spMkLst>
            <pc:docMk/>
            <pc:sldMk cId="353743982" sldId="265"/>
            <ac:spMk id="2" creationId="{A7C93BA0-3A53-7147-4E27-1DFE2B5B8E31}"/>
          </ac:spMkLst>
        </pc:spChg>
        <pc:spChg chg="mod">
          <ac:chgData name="Paolo Augello" userId="ca36a208b4f3ac9a" providerId="LiveId" clId="{9427E201-DF5F-47BD-8F58-826431AF21C8}" dt="2024-05-25T12:50:27.541" v="1463" actId="26606"/>
          <ac:spMkLst>
            <pc:docMk/>
            <pc:sldMk cId="353743982" sldId="265"/>
            <ac:spMk id="3" creationId="{CAD2EEF1-1F4C-FD97-6587-24CE1307A4CF}"/>
          </ac:spMkLst>
        </pc:spChg>
        <pc:spChg chg="add">
          <ac:chgData name="Paolo Augello" userId="ca36a208b4f3ac9a" providerId="LiveId" clId="{9427E201-DF5F-47BD-8F58-826431AF21C8}" dt="2024-05-25T12:50:27.541" v="1463" actId="26606"/>
          <ac:spMkLst>
            <pc:docMk/>
            <pc:sldMk cId="353743982" sldId="265"/>
            <ac:spMk id="8" creationId="{B6CDA21F-E7AF-4C75-8395-33F58D5B0E45}"/>
          </ac:spMkLst>
        </pc:spChg>
        <pc:spChg chg="add">
          <ac:chgData name="Paolo Augello" userId="ca36a208b4f3ac9a" providerId="LiveId" clId="{9427E201-DF5F-47BD-8F58-826431AF21C8}" dt="2024-05-25T12:50:27.541" v="1463" actId="26606"/>
          <ac:spMkLst>
            <pc:docMk/>
            <pc:sldMk cId="353743982" sldId="265"/>
            <ac:spMk id="15" creationId="{D5B0017B-2ECA-49AF-B397-DC140825DF8D}"/>
          </ac:spMkLst>
        </pc:spChg>
        <pc:grpChg chg="add">
          <ac:chgData name="Paolo Augello" userId="ca36a208b4f3ac9a" providerId="LiveId" clId="{9427E201-DF5F-47BD-8F58-826431AF21C8}" dt="2024-05-25T12:50:27.541" v="1463" actId="26606"/>
          <ac:grpSpMkLst>
            <pc:docMk/>
            <pc:sldMk cId="353743982" sldId="265"/>
            <ac:grpSpMk id="10" creationId="{AE1C45F0-260A-458C-96ED-C1F6D2151219}"/>
          </ac:grpSpMkLst>
        </pc:grpChg>
        <pc:cxnChg chg="add">
          <ac:chgData name="Paolo Augello" userId="ca36a208b4f3ac9a" providerId="LiveId" clId="{9427E201-DF5F-47BD-8F58-826431AF21C8}" dt="2024-05-25T12:50:27.541" v="1463" actId="26606"/>
          <ac:cxnSpMkLst>
            <pc:docMk/>
            <pc:sldMk cId="353743982" sldId="265"/>
            <ac:cxnSpMk id="17" creationId="{6CF1BAF6-AD41-4082-B212-8A1F9A2E8779}"/>
          </ac:cxnSpMkLst>
        </pc:cxnChg>
      </pc:sldChg>
      <pc:sldChg chg="addSp modSp mod setBg">
        <pc:chgData name="Paolo Augello" userId="ca36a208b4f3ac9a" providerId="LiveId" clId="{9427E201-DF5F-47BD-8F58-826431AF21C8}" dt="2024-05-25T12:50:30.583" v="1464" actId="26606"/>
        <pc:sldMkLst>
          <pc:docMk/>
          <pc:sldMk cId="1872251509" sldId="266"/>
        </pc:sldMkLst>
        <pc:spChg chg="mod">
          <ac:chgData name="Paolo Augello" userId="ca36a208b4f3ac9a" providerId="LiveId" clId="{9427E201-DF5F-47BD-8F58-826431AF21C8}" dt="2024-05-25T12:50:30.583" v="1464" actId="26606"/>
          <ac:spMkLst>
            <pc:docMk/>
            <pc:sldMk cId="1872251509" sldId="266"/>
            <ac:spMk id="2" creationId="{A7C93BA0-3A53-7147-4E27-1DFE2B5B8E31}"/>
          </ac:spMkLst>
        </pc:spChg>
        <pc:spChg chg="mod">
          <ac:chgData name="Paolo Augello" userId="ca36a208b4f3ac9a" providerId="LiveId" clId="{9427E201-DF5F-47BD-8F58-826431AF21C8}" dt="2024-05-25T12:50:30.583" v="1464" actId="26606"/>
          <ac:spMkLst>
            <pc:docMk/>
            <pc:sldMk cId="1872251509" sldId="266"/>
            <ac:spMk id="3" creationId="{CAD2EEF1-1F4C-FD97-6587-24CE1307A4CF}"/>
          </ac:spMkLst>
        </pc:spChg>
        <pc:spChg chg="add">
          <ac:chgData name="Paolo Augello" userId="ca36a208b4f3ac9a" providerId="LiveId" clId="{9427E201-DF5F-47BD-8F58-826431AF21C8}" dt="2024-05-25T12:50:30.583" v="1464" actId="26606"/>
          <ac:spMkLst>
            <pc:docMk/>
            <pc:sldMk cId="1872251509" sldId="266"/>
            <ac:spMk id="8" creationId="{B6CDA21F-E7AF-4C75-8395-33F58D5B0E45}"/>
          </ac:spMkLst>
        </pc:spChg>
        <pc:spChg chg="add">
          <ac:chgData name="Paolo Augello" userId="ca36a208b4f3ac9a" providerId="LiveId" clId="{9427E201-DF5F-47BD-8F58-826431AF21C8}" dt="2024-05-25T12:50:30.583" v="1464" actId="26606"/>
          <ac:spMkLst>
            <pc:docMk/>
            <pc:sldMk cId="1872251509" sldId="266"/>
            <ac:spMk id="15" creationId="{D5B0017B-2ECA-49AF-B397-DC140825DF8D}"/>
          </ac:spMkLst>
        </pc:spChg>
        <pc:grpChg chg="add">
          <ac:chgData name="Paolo Augello" userId="ca36a208b4f3ac9a" providerId="LiveId" clId="{9427E201-DF5F-47BD-8F58-826431AF21C8}" dt="2024-05-25T12:50:30.583" v="1464" actId="26606"/>
          <ac:grpSpMkLst>
            <pc:docMk/>
            <pc:sldMk cId="1872251509" sldId="266"/>
            <ac:grpSpMk id="10" creationId="{AE1C45F0-260A-458C-96ED-C1F6D2151219}"/>
          </ac:grpSpMkLst>
        </pc:grpChg>
        <pc:cxnChg chg="add">
          <ac:chgData name="Paolo Augello" userId="ca36a208b4f3ac9a" providerId="LiveId" clId="{9427E201-DF5F-47BD-8F58-826431AF21C8}" dt="2024-05-25T12:50:30.583" v="1464" actId="26606"/>
          <ac:cxnSpMkLst>
            <pc:docMk/>
            <pc:sldMk cId="1872251509" sldId="266"/>
            <ac:cxnSpMk id="17" creationId="{6CF1BAF6-AD41-4082-B212-8A1F9A2E8779}"/>
          </ac:cxnSpMkLst>
        </pc:cxnChg>
      </pc:sldChg>
      <pc:sldChg chg="addSp modSp mod setBg">
        <pc:chgData name="Paolo Augello" userId="ca36a208b4f3ac9a" providerId="LiveId" clId="{9427E201-DF5F-47BD-8F58-826431AF21C8}" dt="2024-05-25T12:51:09.030" v="1475" actId="20577"/>
        <pc:sldMkLst>
          <pc:docMk/>
          <pc:sldMk cId="1604210672" sldId="267"/>
        </pc:sldMkLst>
        <pc:spChg chg="mod">
          <ac:chgData name="Paolo Augello" userId="ca36a208b4f3ac9a" providerId="LiveId" clId="{9427E201-DF5F-47BD-8F58-826431AF21C8}" dt="2024-05-25T12:50:36.733" v="1465" actId="26606"/>
          <ac:spMkLst>
            <pc:docMk/>
            <pc:sldMk cId="1604210672" sldId="267"/>
            <ac:spMk id="2" creationId="{A7C93BA0-3A53-7147-4E27-1DFE2B5B8E31}"/>
          </ac:spMkLst>
        </pc:spChg>
        <pc:spChg chg="mod">
          <ac:chgData name="Paolo Augello" userId="ca36a208b4f3ac9a" providerId="LiveId" clId="{9427E201-DF5F-47BD-8F58-826431AF21C8}" dt="2024-05-25T12:51:09.030" v="1475" actId="20577"/>
          <ac:spMkLst>
            <pc:docMk/>
            <pc:sldMk cId="1604210672" sldId="267"/>
            <ac:spMk id="3" creationId="{CAD2EEF1-1F4C-FD97-6587-24CE1307A4CF}"/>
          </ac:spMkLst>
        </pc:spChg>
        <pc:spChg chg="add">
          <ac:chgData name="Paolo Augello" userId="ca36a208b4f3ac9a" providerId="LiveId" clId="{9427E201-DF5F-47BD-8F58-826431AF21C8}" dt="2024-05-25T12:50:36.733" v="1465" actId="26606"/>
          <ac:spMkLst>
            <pc:docMk/>
            <pc:sldMk cId="1604210672" sldId="267"/>
            <ac:spMk id="8" creationId="{B6CDA21F-E7AF-4C75-8395-33F58D5B0E45}"/>
          </ac:spMkLst>
        </pc:spChg>
        <pc:spChg chg="add">
          <ac:chgData name="Paolo Augello" userId="ca36a208b4f3ac9a" providerId="LiveId" clId="{9427E201-DF5F-47BD-8F58-826431AF21C8}" dt="2024-05-25T12:50:36.733" v="1465" actId="26606"/>
          <ac:spMkLst>
            <pc:docMk/>
            <pc:sldMk cId="1604210672" sldId="267"/>
            <ac:spMk id="15" creationId="{D5B0017B-2ECA-49AF-B397-DC140825DF8D}"/>
          </ac:spMkLst>
        </pc:spChg>
        <pc:grpChg chg="add">
          <ac:chgData name="Paolo Augello" userId="ca36a208b4f3ac9a" providerId="LiveId" clId="{9427E201-DF5F-47BD-8F58-826431AF21C8}" dt="2024-05-25T12:50:36.733" v="1465" actId="26606"/>
          <ac:grpSpMkLst>
            <pc:docMk/>
            <pc:sldMk cId="1604210672" sldId="267"/>
            <ac:grpSpMk id="10" creationId="{AE1C45F0-260A-458C-96ED-C1F6D2151219}"/>
          </ac:grpSpMkLst>
        </pc:grpChg>
        <pc:cxnChg chg="add">
          <ac:chgData name="Paolo Augello" userId="ca36a208b4f3ac9a" providerId="LiveId" clId="{9427E201-DF5F-47BD-8F58-826431AF21C8}" dt="2024-05-25T12:50:36.733" v="1465" actId="26606"/>
          <ac:cxnSpMkLst>
            <pc:docMk/>
            <pc:sldMk cId="1604210672" sldId="267"/>
            <ac:cxnSpMk id="17" creationId="{6CF1BAF6-AD41-4082-B212-8A1F9A2E8779}"/>
          </ac:cxnSpMkLst>
        </pc:cxnChg>
      </pc:sldChg>
      <pc:sldChg chg="addSp modSp mod setBg">
        <pc:chgData name="Paolo Augello" userId="ca36a208b4f3ac9a" providerId="LiveId" clId="{9427E201-DF5F-47BD-8F58-826431AF21C8}" dt="2024-05-25T12:51:18.508" v="1476" actId="26606"/>
        <pc:sldMkLst>
          <pc:docMk/>
          <pc:sldMk cId="1328780234" sldId="268"/>
        </pc:sldMkLst>
        <pc:spChg chg="mod">
          <ac:chgData name="Paolo Augello" userId="ca36a208b4f3ac9a" providerId="LiveId" clId="{9427E201-DF5F-47BD-8F58-826431AF21C8}" dt="2024-05-25T12:51:18.508" v="1476" actId="26606"/>
          <ac:spMkLst>
            <pc:docMk/>
            <pc:sldMk cId="1328780234" sldId="268"/>
            <ac:spMk id="2" creationId="{A7C93BA0-3A53-7147-4E27-1DFE2B5B8E31}"/>
          </ac:spMkLst>
        </pc:spChg>
        <pc:spChg chg="mod">
          <ac:chgData name="Paolo Augello" userId="ca36a208b4f3ac9a" providerId="LiveId" clId="{9427E201-DF5F-47BD-8F58-826431AF21C8}" dt="2024-05-25T12:51:18.508" v="1476" actId="26606"/>
          <ac:spMkLst>
            <pc:docMk/>
            <pc:sldMk cId="1328780234" sldId="268"/>
            <ac:spMk id="3" creationId="{CAD2EEF1-1F4C-FD97-6587-24CE1307A4CF}"/>
          </ac:spMkLst>
        </pc:spChg>
        <pc:spChg chg="add">
          <ac:chgData name="Paolo Augello" userId="ca36a208b4f3ac9a" providerId="LiveId" clId="{9427E201-DF5F-47BD-8F58-826431AF21C8}" dt="2024-05-25T12:51:18.508" v="1476" actId="26606"/>
          <ac:spMkLst>
            <pc:docMk/>
            <pc:sldMk cId="1328780234" sldId="268"/>
            <ac:spMk id="8" creationId="{B6CDA21F-E7AF-4C75-8395-33F58D5B0E45}"/>
          </ac:spMkLst>
        </pc:spChg>
        <pc:spChg chg="add">
          <ac:chgData name="Paolo Augello" userId="ca36a208b4f3ac9a" providerId="LiveId" clId="{9427E201-DF5F-47BD-8F58-826431AF21C8}" dt="2024-05-25T12:51:18.508" v="1476" actId="26606"/>
          <ac:spMkLst>
            <pc:docMk/>
            <pc:sldMk cId="1328780234" sldId="268"/>
            <ac:spMk id="15" creationId="{D5B0017B-2ECA-49AF-B397-DC140825DF8D}"/>
          </ac:spMkLst>
        </pc:spChg>
        <pc:grpChg chg="add">
          <ac:chgData name="Paolo Augello" userId="ca36a208b4f3ac9a" providerId="LiveId" clId="{9427E201-DF5F-47BD-8F58-826431AF21C8}" dt="2024-05-25T12:51:18.508" v="1476" actId="26606"/>
          <ac:grpSpMkLst>
            <pc:docMk/>
            <pc:sldMk cId="1328780234" sldId="268"/>
            <ac:grpSpMk id="10" creationId="{AE1C45F0-260A-458C-96ED-C1F6D2151219}"/>
          </ac:grpSpMkLst>
        </pc:grpChg>
        <pc:cxnChg chg="add">
          <ac:chgData name="Paolo Augello" userId="ca36a208b4f3ac9a" providerId="LiveId" clId="{9427E201-DF5F-47BD-8F58-826431AF21C8}" dt="2024-05-25T12:51:18.508" v="1476" actId="26606"/>
          <ac:cxnSpMkLst>
            <pc:docMk/>
            <pc:sldMk cId="1328780234" sldId="268"/>
            <ac:cxnSpMk id="17" creationId="{6CF1BAF6-AD41-4082-B212-8A1F9A2E8779}"/>
          </ac:cxnSpMkLst>
        </pc:cxnChg>
      </pc:sldChg>
      <pc:sldChg chg="addSp modSp mod setBg">
        <pc:chgData name="Paolo Augello" userId="ca36a208b4f3ac9a" providerId="LiveId" clId="{9427E201-DF5F-47BD-8F58-826431AF21C8}" dt="2024-05-25T12:51:22.524" v="1477" actId="26606"/>
        <pc:sldMkLst>
          <pc:docMk/>
          <pc:sldMk cId="3498700629" sldId="270"/>
        </pc:sldMkLst>
        <pc:spChg chg="mod">
          <ac:chgData name="Paolo Augello" userId="ca36a208b4f3ac9a" providerId="LiveId" clId="{9427E201-DF5F-47BD-8F58-826431AF21C8}" dt="2024-05-25T12:51:22.524" v="1477" actId="26606"/>
          <ac:spMkLst>
            <pc:docMk/>
            <pc:sldMk cId="3498700629" sldId="270"/>
            <ac:spMk id="2" creationId="{A7C93BA0-3A53-7147-4E27-1DFE2B5B8E31}"/>
          </ac:spMkLst>
        </pc:spChg>
        <pc:spChg chg="mod">
          <ac:chgData name="Paolo Augello" userId="ca36a208b4f3ac9a" providerId="LiveId" clId="{9427E201-DF5F-47BD-8F58-826431AF21C8}" dt="2024-05-25T12:51:22.524" v="1477" actId="26606"/>
          <ac:spMkLst>
            <pc:docMk/>
            <pc:sldMk cId="3498700629" sldId="270"/>
            <ac:spMk id="3" creationId="{CAD2EEF1-1F4C-FD97-6587-24CE1307A4CF}"/>
          </ac:spMkLst>
        </pc:spChg>
        <pc:spChg chg="add">
          <ac:chgData name="Paolo Augello" userId="ca36a208b4f3ac9a" providerId="LiveId" clId="{9427E201-DF5F-47BD-8F58-826431AF21C8}" dt="2024-05-25T12:51:22.524" v="1477" actId="26606"/>
          <ac:spMkLst>
            <pc:docMk/>
            <pc:sldMk cId="3498700629" sldId="270"/>
            <ac:spMk id="8" creationId="{B6CDA21F-E7AF-4C75-8395-33F58D5B0E45}"/>
          </ac:spMkLst>
        </pc:spChg>
        <pc:spChg chg="add">
          <ac:chgData name="Paolo Augello" userId="ca36a208b4f3ac9a" providerId="LiveId" clId="{9427E201-DF5F-47BD-8F58-826431AF21C8}" dt="2024-05-25T12:51:22.524" v="1477" actId="26606"/>
          <ac:spMkLst>
            <pc:docMk/>
            <pc:sldMk cId="3498700629" sldId="270"/>
            <ac:spMk id="15" creationId="{D5B0017B-2ECA-49AF-B397-DC140825DF8D}"/>
          </ac:spMkLst>
        </pc:spChg>
        <pc:grpChg chg="add">
          <ac:chgData name="Paolo Augello" userId="ca36a208b4f3ac9a" providerId="LiveId" clId="{9427E201-DF5F-47BD-8F58-826431AF21C8}" dt="2024-05-25T12:51:22.524" v="1477" actId="26606"/>
          <ac:grpSpMkLst>
            <pc:docMk/>
            <pc:sldMk cId="3498700629" sldId="270"/>
            <ac:grpSpMk id="10" creationId="{AE1C45F0-260A-458C-96ED-C1F6D2151219}"/>
          </ac:grpSpMkLst>
        </pc:grpChg>
        <pc:cxnChg chg="add">
          <ac:chgData name="Paolo Augello" userId="ca36a208b4f3ac9a" providerId="LiveId" clId="{9427E201-DF5F-47BD-8F58-826431AF21C8}" dt="2024-05-25T12:51:22.524" v="1477" actId="26606"/>
          <ac:cxnSpMkLst>
            <pc:docMk/>
            <pc:sldMk cId="3498700629" sldId="270"/>
            <ac:cxnSpMk id="17" creationId="{6CF1BAF6-AD41-4082-B212-8A1F9A2E8779}"/>
          </ac:cxnSpMkLst>
        </pc:cxnChg>
      </pc:sldChg>
      <pc:sldChg chg="del">
        <pc:chgData name="Paolo Augello" userId="ca36a208b4f3ac9a" providerId="LiveId" clId="{9427E201-DF5F-47BD-8F58-826431AF21C8}" dt="2024-05-25T13:01:20.732" v="1557" actId="2696"/>
        <pc:sldMkLst>
          <pc:docMk/>
          <pc:sldMk cId="3082639586" sldId="271"/>
        </pc:sldMkLst>
      </pc:sldChg>
      <pc:sldChg chg="addSp modSp new mod setBg">
        <pc:chgData name="Paolo Augello" userId="ca36a208b4f3ac9a" providerId="LiveId" clId="{9427E201-DF5F-47BD-8F58-826431AF21C8}" dt="2024-05-25T12:53:57.245" v="1513" actId="26606"/>
        <pc:sldMkLst>
          <pc:docMk/>
          <pc:sldMk cId="2187657086" sldId="272"/>
        </pc:sldMkLst>
        <pc:spChg chg="mod">
          <ac:chgData name="Paolo Augello" userId="ca36a208b4f3ac9a" providerId="LiveId" clId="{9427E201-DF5F-47BD-8F58-826431AF21C8}" dt="2024-05-25T12:53:57.245" v="1513" actId="26606"/>
          <ac:spMkLst>
            <pc:docMk/>
            <pc:sldMk cId="2187657086" sldId="272"/>
            <ac:spMk id="2" creationId="{C353E806-DE79-9C88-35C5-DCA9D653938C}"/>
          </ac:spMkLst>
        </pc:spChg>
        <pc:spChg chg="mod">
          <ac:chgData name="Paolo Augello" userId="ca36a208b4f3ac9a" providerId="LiveId" clId="{9427E201-DF5F-47BD-8F58-826431AF21C8}" dt="2024-05-25T12:53:57.245" v="1513" actId="26606"/>
          <ac:spMkLst>
            <pc:docMk/>
            <pc:sldMk cId="2187657086" sldId="272"/>
            <ac:spMk id="3" creationId="{0803F118-CFEB-56C8-2787-199C7F7B6477}"/>
          </ac:spMkLst>
        </pc:spChg>
        <pc:spChg chg="add">
          <ac:chgData name="Paolo Augello" userId="ca36a208b4f3ac9a" providerId="LiveId" clId="{9427E201-DF5F-47BD-8F58-826431AF21C8}" dt="2024-05-25T12:53:57.245" v="1513" actId="26606"/>
          <ac:spMkLst>
            <pc:docMk/>
            <pc:sldMk cId="2187657086" sldId="272"/>
            <ac:spMk id="8" creationId="{B6CDA21F-E7AF-4C75-8395-33F58D5B0E45}"/>
          </ac:spMkLst>
        </pc:spChg>
        <pc:spChg chg="add">
          <ac:chgData name="Paolo Augello" userId="ca36a208b4f3ac9a" providerId="LiveId" clId="{9427E201-DF5F-47BD-8F58-826431AF21C8}" dt="2024-05-25T12:53:57.245" v="1513" actId="26606"/>
          <ac:spMkLst>
            <pc:docMk/>
            <pc:sldMk cId="2187657086" sldId="272"/>
            <ac:spMk id="15" creationId="{D5B0017B-2ECA-49AF-B397-DC140825DF8D}"/>
          </ac:spMkLst>
        </pc:spChg>
        <pc:grpChg chg="add">
          <ac:chgData name="Paolo Augello" userId="ca36a208b4f3ac9a" providerId="LiveId" clId="{9427E201-DF5F-47BD-8F58-826431AF21C8}" dt="2024-05-25T12:53:57.245" v="1513" actId="26606"/>
          <ac:grpSpMkLst>
            <pc:docMk/>
            <pc:sldMk cId="2187657086" sldId="272"/>
            <ac:grpSpMk id="10" creationId="{AE1C45F0-260A-458C-96ED-C1F6D2151219}"/>
          </ac:grpSpMkLst>
        </pc:grpChg>
        <pc:cxnChg chg="add">
          <ac:chgData name="Paolo Augello" userId="ca36a208b4f3ac9a" providerId="LiveId" clId="{9427E201-DF5F-47BD-8F58-826431AF21C8}" dt="2024-05-25T12:53:57.245" v="1513" actId="26606"/>
          <ac:cxnSpMkLst>
            <pc:docMk/>
            <pc:sldMk cId="2187657086" sldId="272"/>
            <ac:cxnSpMk id="17" creationId="{6CF1BAF6-AD41-4082-B212-8A1F9A2E8779}"/>
          </ac:cxnSpMkLst>
        </pc:cxnChg>
      </pc:sldChg>
      <pc:sldChg chg="addSp modSp new mod setBg">
        <pc:chgData name="Paolo Augello" userId="ca36a208b4f3ac9a" providerId="LiveId" clId="{9427E201-DF5F-47BD-8F58-826431AF21C8}" dt="2024-05-25T12:54:01.346" v="1514" actId="26606"/>
        <pc:sldMkLst>
          <pc:docMk/>
          <pc:sldMk cId="3000139594" sldId="273"/>
        </pc:sldMkLst>
        <pc:spChg chg="mod">
          <ac:chgData name="Paolo Augello" userId="ca36a208b4f3ac9a" providerId="LiveId" clId="{9427E201-DF5F-47BD-8F58-826431AF21C8}" dt="2024-05-25T12:54:01.346" v="1514" actId="26606"/>
          <ac:spMkLst>
            <pc:docMk/>
            <pc:sldMk cId="3000139594" sldId="273"/>
            <ac:spMk id="2" creationId="{06982358-62EC-E50F-1F62-7D0B7FE5617C}"/>
          </ac:spMkLst>
        </pc:spChg>
        <pc:spChg chg="mod">
          <ac:chgData name="Paolo Augello" userId="ca36a208b4f3ac9a" providerId="LiveId" clId="{9427E201-DF5F-47BD-8F58-826431AF21C8}" dt="2024-05-25T12:54:01.346" v="1514" actId="26606"/>
          <ac:spMkLst>
            <pc:docMk/>
            <pc:sldMk cId="3000139594" sldId="273"/>
            <ac:spMk id="3" creationId="{86CE272D-B800-E6C7-6870-D657C0A5BB88}"/>
          </ac:spMkLst>
        </pc:spChg>
        <pc:spChg chg="add">
          <ac:chgData name="Paolo Augello" userId="ca36a208b4f3ac9a" providerId="LiveId" clId="{9427E201-DF5F-47BD-8F58-826431AF21C8}" dt="2024-05-25T12:14:07.305" v="249"/>
          <ac:spMkLst>
            <pc:docMk/>
            <pc:sldMk cId="3000139594" sldId="273"/>
            <ac:spMk id="4" creationId="{8E2052DB-767A-7A40-547A-389A17603189}"/>
          </ac:spMkLst>
        </pc:spChg>
        <pc:spChg chg="add mod">
          <ac:chgData name="Paolo Augello" userId="ca36a208b4f3ac9a" providerId="LiveId" clId="{9427E201-DF5F-47BD-8F58-826431AF21C8}" dt="2024-05-25T12:14:11.759" v="251"/>
          <ac:spMkLst>
            <pc:docMk/>
            <pc:sldMk cId="3000139594" sldId="273"/>
            <ac:spMk id="5" creationId="{158F50F7-A442-DD14-C187-38CD340C311D}"/>
          </ac:spMkLst>
        </pc:spChg>
        <pc:spChg chg="add">
          <ac:chgData name="Paolo Augello" userId="ca36a208b4f3ac9a" providerId="LiveId" clId="{9427E201-DF5F-47BD-8F58-826431AF21C8}" dt="2024-05-25T12:14:15.894" v="253"/>
          <ac:spMkLst>
            <pc:docMk/>
            <pc:sldMk cId="3000139594" sldId="273"/>
            <ac:spMk id="6" creationId="{892C22E7-F960-0140-CFE4-23602C940E1D}"/>
          </ac:spMkLst>
        </pc:spChg>
        <pc:spChg chg="add">
          <ac:chgData name="Paolo Augello" userId="ca36a208b4f3ac9a" providerId="LiveId" clId="{9427E201-DF5F-47BD-8F58-826431AF21C8}" dt="2024-05-25T12:54:01.346" v="1514" actId="26606"/>
          <ac:spMkLst>
            <pc:docMk/>
            <pc:sldMk cId="3000139594" sldId="273"/>
            <ac:spMk id="8" creationId="{B6CDA21F-E7AF-4C75-8395-33F58D5B0E45}"/>
          </ac:spMkLst>
        </pc:spChg>
        <pc:spChg chg="add">
          <ac:chgData name="Paolo Augello" userId="ca36a208b4f3ac9a" providerId="LiveId" clId="{9427E201-DF5F-47BD-8F58-826431AF21C8}" dt="2024-05-25T12:54:01.346" v="1514" actId="26606"/>
          <ac:spMkLst>
            <pc:docMk/>
            <pc:sldMk cId="3000139594" sldId="273"/>
            <ac:spMk id="15" creationId="{D5B0017B-2ECA-49AF-B397-DC140825DF8D}"/>
          </ac:spMkLst>
        </pc:spChg>
        <pc:grpChg chg="add">
          <ac:chgData name="Paolo Augello" userId="ca36a208b4f3ac9a" providerId="LiveId" clId="{9427E201-DF5F-47BD-8F58-826431AF21C8}" dt="2024-05-25T12:54:01.346" v="1514" actId="26606"/>
          <ac:grpSpMkLst>
            <pc:docMk/>
            <pc:sldMk cId="3000139594" sldId="273"/>
            <ac:grpSpMk id="10" creationId="{AE1C45F0-260A-458C-96ED-C1F6D2151219}"/>
          </ac:grpSpMkLst>
        </pc:grpChg>
        <pc:cxnChg chg="add">
          <ac:chgData name="Paolo Augello" userId="ca36a208b4f3ac9a" providerId="LiveId" clId="{9427E201-DF5F-47BD-8F58-826431AF21C8}" dt="2024-05-25T12:54:01.346" v="1514" actId="26606"/>
          <ac:cxnSpMkLst>
            <pc:docMk/>
            <pc:sldMk cId="3000139594" sldId="273"/>
            <ac:cxnSpMk id="17" creationId="{6CF1BAF6-AD41-4082-B212-8A1F9A2E8779}"/>
          </ac:cxnSpMkLst>
        </pc:cxnChg>
      </pc:sldChg>
      <pc:sldChg chg="addSp modSp new mod setBg">
        <pc:chgData name="Paolo Augello" userId="ca36a208b4f3ac9a" providerId="LiveId" clId="{9427E201-DF5F-47BD-8F58-826431AF21C8}" dt="2024-05-25T12:54:08.957" v="1515" actId="26606"/>
        <pc:sldMkLst>
          <pc:docMk/>
          <pc:sldMk cId="1095201154" sldId="274"/>
        </pc:sldMkLst>
        <pc:spChg chg="mod">
          <ac:chgData name="Paolo Augello" userId="ca36a208b4f3ac9a" providerId="LiveId" clId="{9427E201-DF5F-47BD-8F58-826431AF21C8}" dt="2024-05-25T12:54:08.957" v="1515" actId="26606"/>
          <ac:spMkLst>
            <pc:docMk/>
            <pc:sldMk cId="1095201154" sldId="274"/>
            <ac:spMk id="2" creationId="{0C27E763-2BE4-207E-6C99-8ACF465F17A3}"/>
          </ac:spMkLst>
        </pc:spChg>
        <pc:spChg chg="mod">
          <ac:chgData name="Paolo Augello" userId="ca36a208b4f3ac9a" providerId="LiveId" clId="{9427E201-DF5F-47BD-8F58-826431AF21C8}" dt="2024-05-25T12:54:08.957" v="1515" actId="26606"/>
          <ac:spMkLst>
            <pc:docMk/>
            <pc:sldMk cId="1095201154" sldId="274"/>
            <ac:spMk id="3" creationId="{E7526B57-C752-7690-D6F9-CA79FB1958E7}"/>
          </ac:spMkLst>
        </pc:spChg>
        <pc:spChg chg="add">
          <ac:chgData name="Paolo Augello" userId="ca36a208b4f3ac9a" providerId="LiveId" clId="{9427E201-DF5F-47BD-8F58-826431AF21C8}" dt="2024-05-25T12:30:35.947" v="925"/>
          <ac:spMkLst>
            <pc:docMk/>
            <pc:sldMk cId="1095201154" sldId="274"/>
            <ac:spMk id="4" creationId="{37EF3CE6-ED60-6E05-523C-0BD3F4E0FB8F}"/>
          </ac:spMkLst>
        </pc:spChg>
        <pc:spChg chg="add">
          <ac:chgData name="Paolo Augello" userId="ca36a208b4f3ac9a" providerId="LiveId" clId="{9427E201-DF5F-47BD-8F58-826431AF21C8}" dt="2024-05-25T12:33:12.575" v="1081"/>
          <ac:spMkLst>
            <pc:docMk/>
            <pc:sldMk cId="1095201154" sldId="274"/>
            <ac:spMk id="5" creationId="{8E554766-2898-DD7E-B228-2AB3ABBE25A7}"/>
          </ac:spMkLst>
        </pc:spChg>
        <pc:spChg chg="add">
          <ac:chgData name="Paolo Augello" userId="ca36a208b4f3ac9a" providerId="LiveId" clId="{9427E201-DF5F-47BD-8F58-826431AF21C8}" dt="2024-05-25T12:54:08.957" v="1515" actId="26606"/>
          <ac:spMkLst>
            <pc:docMk/>
            <pc:sldMk cId="1095201154" sldId="274"/>
            <ac:spMk id="8" creationId="{B6CDA21F-E7AF-4C75-8395-33F58D5B0E45}"/>
          </ac:spMkLst>
        </pc:spChg>
        <pc:spChg chg="add">
          <ac:chgData name="Paolo Augello" userId="ca36a208b4f3ac9a" providerId="LiveId" clId="{9427E201-DF5F-47BD-8F58-826431AF21C8}" dt="2024-05-25T12:54:08.957" v="1515" actId="26606"/>
          <ac:spMkLst>
            <pc:docMk/>
            <pc:sldMk cId="1095201154" sldId="274"/>
            <ac:spMk id="15" creationId="{D5B0017B-2ECA-49AF-B397-DC140825DF8D}"/>
          </ac:spMkLst>
        </pc:spChg>
        <pc:grpChg chg="add">
          <ac:chgData name="Paolo Augello" userId="ca36a208b4f3ac9a" providerId="LiveId" clId="{9427E201-DF5F-47BD-8F58-826431AF21C8}" dt="2024-05-25T12:54:08.957" v="1515" actId="26606"/>
          <ac:grpSpMkLst>
            <pc:docMk/>
            <pc:sldMk cId="1095201154" sldId="274"/>
            <ac:grpSpMk id="10" creationId="{AE1C45F0-260A-458C-96ED-C1F6D2151219}"/>
          </ac:grpSpMkLst>
        </pc:grpChg>
        <pc:cxnChg chg="add">
          <ac:chgData name="Paolo Augello" userId="ca36a208b4f3ac9a" providerId="LiveId" clId="{9427E201-DF5F-47BD-8F58-826431AF21C8}" dt="2024-05-25T12:54:08.957" v="1515" actId="26606"/>
          <ac:cxnSpMkLst>
            <pc:docMk/>
            <pc:sldMk cId="1095201154" sldId="274"/>
            <ac:cxnSpMk id="17" creationId="{6CF1BAF6-AD41-4082-B212-8A1F9A2E8779}"/>
          </ac:cxnSpMkLst>
        </pc:cxnChg>
      </pc:sldChg>
      <pc:sldChg chg="addSp modSp new mod setBg">
        <pc:chgData name="Paolo Augello" userId="ca36a208b4f3ac9a" providerId="LiveId" clId="{9427E201-DF5F-47BD-8F58-826431AF21C8}" dt="2024-05-25T12:54:14.071" v="1516" actId="26606"/>
        <pc:sldMkLst>
          <pc:docMk/>
          <pc:sldMk cId="1812816047" sldId="275"/>
        </pc:sldMkLst>
        <pc:spChg chg="mod">
          <ac:chgData name="Paolo Augello" userId="ca36a208b4f3ac9a" providerId="LiveId" clId="{9427E201-DF5F-47BD-8F58-826431AF21C8}" dt="2024-05-25T12:54:14.071" v="1516" actId="26606"/>
          <ac:spMkLst>
            <pc:docMk/>
            <pc:sldMk cId="1812816047" sldId="275"/>
            <ac:spMk id="2" creationId="{65F4125E-6501-F68E-2192-264647415C17}"/>
          </ac:spMkLst>
        </pc:spChg>
        <pc:spChg chg="mod">
          <ac:chgData name="Paolo Augello" userId="ca36a208b4f3ac9a" providerId="LiveId" clId="{9427E201-DF5F-47BD-8F58-826431AF21C8}" dt="2024-05-25T12:54:14.071" v="1516" actId="26606"/>
          <ac:spMkLst>
            <pc:docMk/>
            <pc:sldMk cId="1812816047" sldId="275"/>
            <ac:spMk id="3" creationId="{10DAB945-F710-9B5E-0165-474241B2E057}"/>
          </ac:spMkLst>
        </pc:spChg>
        <pc:spChg chg="add">
          <ac:chgData name="Paolo Augello" userId="ca36a208b4f3ac9a" providerId="LiveId" clId="{9427E201-DF5F-47BD-8F58-826431AF21C8}" dt="2024-05-25T12:34:17.682" v="1103"/>
          <ac:spMkLst>
            <pc:docMk/>
            <pc:sldMk cId="1812816047" sldId="275"/>
            <ac:spMk id="4" creationId="{64273770-73CC-7FA9-B37F-5DC21FD0B9EF}"/>
          </ac:spMkLst>
        </pc:spChg>
        <pc:spChg chg="add">
          <ac:chgData name="Paolo Augello" userId="ca36a208b4f3ac9a" providerId="LiveId" clId="{9427E201-DF5F-47BD-8F58-826431AF21C8}" dt="2024-05-25T12:34:36.388" v="1125"/>
          <ac:spMkLst>
            <pc:docMk/>
            <pc:sldMk cId="1812816047" sldId="275"/>
            <ac:spMk id="5" creationId="{23F99891-F21B-CE78-A5F3-FC727C649CFF}"/>
          </ac:spMkLst>
        </pc:spChg>
        <pc:spChg chg="add">
          <ac:chgData name="Paolo Augello" userId="ca36a208b4f3ac9a" providerId="LiveId" clId="{9427E201-DF5F-47BD-8F58-826431AF21C8}" dt="2024-05-25T12:54:14.071" v="1516" actId="26606"/>
          <ac:spMkLst>
            <pc:docMk/>
            <pc:sldMk cId="1812816047" sldId="275"/>
            <ac:spMk id="8" creationId="{B6CDA21F-E7AF-4C75-8395-33F58D5B0E45}"/>
          </ac:spMkLst>
        </pc:spChg>
        <pc:spChg chg="add">
          <ac:chgData name="Paolo Augello" userId="ca36a208b4f3ac9a" providerId="LiveId" clId="{9427E201-DF5F-47BD-8F58-826431AF21C8}" dt="2024-05-25T12:54:14.071" v="1516" actId="26606"/>
          <ac:spMkLst>
            <pc:docMk/>
            <pc:sldMk cId="1812816047" sldId="275"/>
            <ac:spMk id="15" creationId="{D5B0017B-2ECA-49AF-B397-DC140825DF8D}"/>
          </ac:spMkLst>
        </pc:spChg>
        <pc:grpChg chg="add">
          <ac:chgData name="Paolo Augello" userId="ca36a208b4f3ac9a" providerId="LiveId" clId="{9427E201-DF5F-47BD-8F58-826431AF21C8}" dt="2024-05-25T12:54:14.071" v="1516" actId="26606"/>
          <ac:grpSpMkLst>
            <pc:docMk/>
            <pc:sldMk cId="1812816047" sldId="275"/>
            <ac:grpSpMk id="10" creationId="{AE1C45F0-260A-458C-96ED-C1F6D2151219}"/>
          </ac:grpSpMkLst>
        </pc:grpChg>
        <pc:cxnChg chg="add">
          <ac:chgData name="Paolo Augello" userId="ca36a208b4f3ac9a" providerId="LiveId" clId="{9427E201-DF5F-47BD-8F58-826431AF21C8}" dt="2024-05-25T12:54:14.071" v="1516" actId="26606"/>
          <ac:cxnSpMkLst>
            <pc:docMk/>
            <pc:sldMk cId="1812816047" sldId="275"/>
            <ac:cxnSpMk id="17" creationId="{6CF1BAF6-AD41-4082-B212-8A1F9A2E8779}"/>
          </ac:cxnSpMkLst>
        </pc:cxnChg>
      </pc:sldChg>
      <pc:sldChg chg="addSp delSp modSp new mod setBg">
        <pc:chgData name="Paolo Augello" userId="ca36a208b4f3ac9a" providerId="LiveId" clId="{9427E201-DF5F-47BD-8F58-826431AF21C8}" dt="2024-05-25T12:59:02.730" v="1536" actId="14100"/>
        <pc:sldMkLst>
          <pc:docMk/>
          <pc:sldMk cId="1400473541" sldId="276"/>
        </pc:sldMkLst>
        <pc:spChg chg="mod">
          <ac:chgData name="Paolo Augello" userId="ca36a208b4f3ac9a" providerId="LiveId" clId="{9427E201-DF5F-47BD-8F58-826431AF21C8}" dt="2024-05-25T12:57:47.814" v="1517" actId="26606"/>
          <ac:spMkLst>
            <pc:docMk/>
            <pc:sldMk cId="1400473541" sldId="276"/>
            <ac:spMk id="2" creationId="{3D0576C5-093E-6FCC-4097-5C5DEEA29578}"/>
          </ac:spMkLst>
        </pc:spChg>
        <pc:spChg chg="del mod">
          <ac:chgData name="Paolo Augello" userId="ca36a208b4f3ac9a" providerId="LiveId" clId="{9427E201-DF5F-47BD-8F58-826431AF21C8}" dt="2024-05-25T12:39:34.404" v="1338" actId="931"/>
          <ac:spMkLst>
            <pc:docMk/>
            <pc:sldMk cId="1400473541" sldId="276"/>
            <ac:spMk id="3" creationId="{33EBE801-117D-C7F6-A61C-5583BD235908}"/>
          </ac:spMkLst>
        </pc:spChg>
        <pc:spChg chg="add del mod">
          <ac:chgData name="Paolo Augello" userId="ca36a208b4f3ac9a" providerId="LiveId" clId="{9427E201-DF5F-47BD-8F58-826431AF21C8}" dt="2024-05-25T12:58:05.343" v="1519" actId="931"/>
          <ac:spMkLst>
            <pc:docMk/>
            <pc:sldMk cId="1400473541" sldId="276"/>
            <ac:spMk id="9" creationId="{770674E1-45C1-32D4-20DD-69A09B078F22}"/>
          </ac:spMkLst>
        </pc:spChg>
        <pc:spChg chg="add">
          <ac:chgData name="Paolo Augello" userId="ca36a208b4f3ac9a" providerId="LiveId" clId="{9427E201-DF5F-47BD-8F58-826431AF21C8}" dt="2024-05-25T12:57:47.814" v="1517" actId="26606"/>
          <ac:spMkLst>
            <pc:docMk/>
            <pc:sldMk cId="1400473541" sldId="276"/>
            <ac:spMk id="12" creationId="{117AB3D3-3C9C-4DED-809A-78734805B895}"/>
          </ac:spMkLst>
        </pc:spChg>
        <pc:spChg chg="add">
          <ac:chgData name="Paolo Augello" userId="ca36a208b4f3ac9a" providerId="LiveId" clId="{9427E201-DF5F-47BD-8F58-826431AF21C8}" dt="2024-05-25T12:57:47.814" v="1517" actId="26606"/>
          <ac:spMkLst>
            <pc:docMk/>
            <pc:sldMk cId="1400473541" sldId="276"/>
            <ac:spMk id="14" creationId="{3A9A4357-BD1D-4622-A4FE-766E6AB8DE84}"/>
          </ac:spMkLst>
        </pc:spChg>
        <pc:spChg chg="add">
          <ac:chgData name="Paolo Augello" userId="ca36a208b4f3ac9a" providerId="LiveId" clId="{9427E201-DF5F-47BD-8F58-826431AF21C8}" dt="2024-05-25T12:57:47.814" v="1517" actId="26606"/>
          <ac:spMkLst>
            <pc:docMk/>
            <pc:sldMk cId="1400473541" sldId="276"/>
            <ac:spMk id="16" creationId="{E659831F-0D9A-4C63-9EBB-8435B85A440F}"/>
          </ac:spMkLst>
        </pc:spChg>
        <pc:spChg chg="add">
          <ac:chgData name="Paolo Augello" userId="ca36a208b4f3ac9a" providerId="LiveId" clId="{9427E201-DF5F-47BD-8F58-826431AF21C8}" dt="2024-05-25T12:57:47.814" v="1517" actId="26606"/>
          <ac:spMkLst>
            <pc:docMk/>
            <pc:sldMk cId="1400473541" sldId="276"/>
            <ac:spMk id="18" creationId="{E6995CE5-F890-4ABA-82A2-26507CE8D2A3}"/>
          </ac:spMkLst>
        </pc:spChg>
        <pc:picChg chg="add del mod">
          <ac:chgData name="Paolo Augello" userId="ca36a208b4f3ac9a" providerId="LiveId" clId="{9427E201-DF5F-47BD-8F58-826431AF21C8}" dt="2024-05-25T12:58:20.821" v="1526" actId="478"/>
          <ac:picMkLst>
            <pc:docMk/>
            <pc:sldMk cId="1400473541" sldId="276"/>
            <ac:picMk id="5" creationId="{15FDC8FA-0FDE-CE55-26E7-66EEC8522220}"/>
          </ac:picMkLst>
        </pc:picChg>
        <pc:picChg chg="add mod">
          <ac:chgData name="Paolo Augello" userId="ca36a208b4f3ac9a" providerId="LiveId" clId="{9427E201-DF5F-47BD-8F58-826431AF21C8}" dt="2024-05-25T12:59:00.776" v="1535" actId="14100"/>
          <ac:picMkLst>
            <pc:docMk/>
            <pc:sldMk cId="1400473541" sldId="276"/>
            <ac:picMk id="7" creationId="{349B6990-56A8-7F76-CEA9-9C43FA186669}"/>
          </ac:picMkLst>
        </pc:picChg>
        <pc:picChg chg="add mod">
          <ac:chgData name="Paolo Augello" userId="ca36a208b4f3ac9a" providerId="LiveId" clId="{9427E201-DF5F-47BD-8F58-826431AF21C8}" dt="2024-05-25T12:59:02.730" v="1536" actId="14100"/>
          <ac:picMkLst>
            <pc:docMk/>
            <pc:sldMk cId="1400473541" sldId="276"/>
            <ac:picMk id="10" creationId="{DA2C081B-1829-0EE3-24F0-7690FF61FF5A}"/>
          </ac:picMkLst>
        </pc:picChg>
      </pc:sldChg>
      <pc:sldChg chg="addSp delSp modSp new mod setBg">
        <pc:chgData name="Paolo Augello" userId="ca36a208b4f3ac9a" providerId="LiveId" clId="{9427E201-DF5F-47BD-8F58-826431AF21C8}" dt="2024-05-25T12:47:19.853" v="1411" actId="1076"/>
        <pc:sldMkLst>
          <pc:docMk/>
          <pc:sldMk cId="670873215" sldId="277"/>
        </pc:sldMkLst>
        <pc:spChg chg="mod">
          <ac:chgData name="Paolo Augello" userId="ca36a208b4f3ac9a" providerId="LiveId" clId="{9427E201-DF5F-47BD-8F58-826431AF21C8}" dt="2024-05-25T12:47:19.853" v="1411" actId="1076"/>
          <ac:spMkLst>
            <pc:docMk/>
            <pc:sldMk cId="670873215" sldId="277"/>
            <ac:spMk id="2" creationId="{9E0D8719-BB36-9700-A48A-28B1C3164A05}"/>
          </ac:spMkLst>
        </pc:spChg>
        <pc:spChg chg="mod">
          <ac:chgData name="Paolo Augello" userId="ca36a208b4f3ac9a" providerId="LiveId" clId="{9427E201-DF5F-47BD-8F58-826431AF21C8}" dt="2024-05-25T12:47:10.634" v="1409" actId="26606"/>
          <ac:spMkLst>
            <pc:docMk/>
            <pc:sldMk cId="670873215" sldId="277"/>
            <ac:spMk id="3" creationId="{C23C817C-715B-DE14-F402-6047B44D2795}"/>
          </ac:spMkLst>
        </pc:spChg>
        <pc:spChg chg="add del">
          <ac:chgData name="Paolo Augello" userId="ca36a208b4f3ac9a" providerId="LiveId" clId="{9427E201-DF5F-47BD-8F58-826431AF21C8}" dt="2024-05-25T12:47:10.634" v="1409" actId="26606"/>
          <ac:spMkLst>
            <pc:docMk/>
            <pc:sldMk cId="670873215" sldId="277"/>
            <ac:spMk id="8" creationId="{B6CDA21F-E7AF-4C75-8395-33F58D5B0E45}"/>
          </ac:spMkLst>
        </pc:spChg>
        <pc:spChg chg="add del">
          <ac:chgData name="Paolo Augello" userId="ca36a208b4f3ac9a" providerId="LiveId" clId="{9427E201-DF5F-47BD-8F58-826431AF21C8}" dt="2024-05-25T12:47:10.634" v="1409" actId="26606"/>
          <ac:spMkLst>
            <pc:docMk/>
            <pc:sldMk cId="670873215" sldId="277"/>
            <ac:spMk id="15" creationId="{D5B0017B-2ECA-49AF-B397-DC140825DF8D}"/>
          </ac:spMkLst>
        </pc:spChg>
        <pc:spChg chg="add del">
          <ac:chgData name="Paolo Augello" userId="ca36a208b4f3ac9a" providerId="LiveId" clId="{9427E201-DF5F-47BD-8F58-826431AF21C8}" dt="2024-05-25T12:47:10.634" v="1409" actId="26606"/>
          <ac:spMkLst>
            <pc:docMk/>
            <pc:sldMk cId="670873215" sldId="277"/>
            <ac:spMk id="22" creationId="{B6CDA21F-E7AF-4C75-8395-33F58D5B0E45}"/>
          </ac:spMkLst>
        </pc:spChg>
        <pc:spChg chg="add del">
          <ac:chgData name="Paolo Augello" userId="ca36a208b4f3ac9a" providerId="LiveId" clId="{9427E201-DF5F-47BD-8F58-826431AF21C8}" dt="2024-05-25T12:47:10.634" v="1409" actId="26606"/>
          <ac:spMkLst>
            <pc:docMk/>
            <pc:sldMk cId="670873215" sldId="277"/>
            <ac:spMk id="29" creationId="{D5B0017B-2ECA-49AF-B397-DC140825DF8D}"/>
          </ac:spMkLst>
        </pc:spChg>
        <pc:grpChg chg="add del">
          <ac:chgData name="Paolo Augello" userId="ca36a208b4f3ac9a" providerId="LiveId" clId="{9427E201-DF5F-47BD-8F58-826431AF21C8}" dt="2024-05-25T12:47:10.634" v="1409" actId="26606"/>
          <ac:grpSpMkLst>
            <pc:docMk/>
            <pc:sldMk cId="670873215" sldId="277"/>
            <ac:grpSpMk id="10" creationId="{AE1C45F0-260A-458C-96ED-C1F6D2151219}"/>
          </ac:grpSpMkLst>
        </pc:grpChg>
        <pc:grpChg chg="add del">
          <ac:chgData name="Paolo Augello" userId="ca36a208b4f3ac9a" providerId="LiveId" clId="{9427E201-DF5F-47BD-8F58-826431AF21C8}" dt="2024-05-25T12:47:10.634" v="1409" actId="26606"/>
          <ac:grpSpMkLst>
            <pc:docMk/>
            <pc:sldMk cId="670873215" sldId="277"/>
            <ac:grpSpMk id="24" creationId="{AE1C45F0-260A-458C-96ED-C1F6D2151219}"/>
          </ac:grpSpMkLst>
        </pc:grpChg>
        <pc:cxnChg chg="add del">
          <ac:chgData name="Paolo Augello" userId="ca36a208b4f3ac9a" providerId="LiveId" clId="{9427E201-DF5F-47BD-8F58-826431AF21C8}" dt="2024-05-25T12:47:10.634" v="1409" actId="26606"/>
          <ac:cxnSpMkLst>
            <pc:docMk/>
            <pc:sldMk cId="670873215" sldId="277"/>
            <ac:cxnSpMk id="17" creationId="{6CF1BAF6-AD41-4082-B212-8A1F9A2E8779}"/>
          </ac:cxnSpMkLst>
        </pc:cxnChg>
        <pc:cxnChg chg="add del">
          <ac:chgData name="Paolo Augello" userId="ca36a208b4f3ac9a" providerId="LiveId" clId="{9427E201-DF5F-47BD-8F58-826431AF21C8}" dt="2024-05-25T12:47:10.634" v="1409" actId="26606"/>
          <ac:cxnSpMkLst>
            <pc:docMk/>
            <pc:sldMk cId="670873215" sldId="277"/>
            <ac:cxnSpMk id="31" creationId="{6CF1BAF6-AD41-4082-B212-8A1F9A2E8779}"/>
          </ac:cxnSpMkLst>
        </pc:cxnChg>
      </pc:sldChg>
      <pc:sldChg chg="addSp modSp new mod setBg">
        <pc:chgData name="Paolo Augello" userId="ca36a208b4f3ac9a" providerId="LiveId" clId="{9427E201-DF5F-47BD-8F58-826431AF21C8}" dt="2024-05-25T12:49:56.959" v="1459" actId="255"/>
        <pc:sldMkLst>
          <pc:docMk/>
          <pc:sldMk cId="2329198226" sldId="278"/>
        </pc:sldMkLst>
        <pc:spChg chg="mod">
          <ac:chgData name="Paolo Augello" userId="ca36a208b4f3ac9a" providerId="LiveId" clId="{9427E201-DF5F-47BD-8F58-826431AF21C8}" dt="2024-05-25T12:49:13.513" v="1448" actId="26606"/>
          <ac:spMkLst>
            <pc:docMk/>
            <pc:sldMk cId="2329198226" sldId="278"/>
            <ac:spMk id="2" creationId="{1A799D4A-D66E-8058-F1C0-C939A8FB24D7}"/>
          </ac:spMkLst>
        </pc:spChg>
        <pc:spChg chg="mod">
          <ac:chgData name="Paolo Augello" userId="ca36a208b4f3ac9a" providerId="LiveId" clId="{9427E201-DF5F-47BD-8F58-826431AF21C8}" dt="2024-05-25T12:49:56.959" v="1459" actId="255"/>
          <ac:spMkLst>
            <pc:docMk/>
            <pc:sldMk cId="2329198226" sldId="278"/>
            <ac:spMk id="3" creationId="{85C8EDA5-1224-927F-E7F7-FBB908D0C04A}"/>
          </ac:spMkLst>
        </pc:spChg>
        <pc:spChg chg="add">
          <ac:chgData name="Paolo Augello" userId="ca36a208b4f3ac9a" providerId="LiveId" clId="{9427E201-DF5F-47BD-8F58-826431AF21C8}" dt="2024-05-25T12:49:13.513" v="1448" actId="26606"/>
          <ac:spMkLst>
            <pc:docMk/>
            <pc:sldMk cId="2329198226" sldId="278"/>
            <ac:spMk id="8" creationId="{B6CDA21F-E7AF-4C75-8395-33F58D5B0E45}"/>
          </ac:spMkLst>
        </pc:spChg>
        <pc:spChg chg="add">
          <ac:chgData name="Paolo Augello" userId="ca36a208b4f3ac9a" providerId="LiveId" clId="{9427E201-DF5F-47BD-8F58-826431AF21C8}" dt="2024-05-25T12:49:13.513" v="1448" actId="26606"/>
          <ac:spMkLst>
            <pc:docMk/>
            <pc:sldMk cId="2329198226" sldId="278"/>
            <ac:spMk id="15" creationId="{D5B0017B-2ECA-49AF-B397-DC140825DF8D}"/>
          </ac:spMkLst>
        </pc:spChg>
        <pc:grpChg chg="add">
          <ac:chgData name="Paolo Augello" userId="ca36a208b4f3ac9a" providerId="LiveId" clId="{9427E201-DF5F-47BD-8F58-826431AF21C8}" dt="2024-05-25T12:49:13.513" v="1448" actId="26606"/>
          <ac:grpSpMkLst>
            <pc:docMk/>
            <pc:sldMk cId="2329198226" sldId="278"/>
            <ac:grpSpMk id="10" creationId="{AE1C45F0-260A-458C-96ED-C1F6D2151219}"/>
          </ac:grpSpMkLst>
        </pc:grpChg>
        <pc:cxnChg chg="add">
          <ac:chgData name="Paolo Augello" userId="ca36a208b4f3ac9a" providerId="LiveId" clId="{9427E201-DF5F-47BD-8F58-826431AF21C8}" dt="2024-05-25T12:49:13.513" v="1448" actId="26606"/>
          <ac:cxnSpMkLst>
            <pc:docMk/>
            <pc:sldMk cId="2329198226" sldId="278"/>
            <ac:cxnSpMk id="17" creationId="{6CF1BAF6-AD41-4082-B212-8A1F9A2E8779}"/>
          </ac:cxnSpMkLst>
        </pc:cxnChg>
      </pc:sldChg>
      <pc:sldChg chg="addSp modSp new mod setBg">
        <pc:chgData name="Paolo Augello" userId="ca36a208b4f3ac9a" providerId="LiveId" clId="{9427E201-DF5F-47BD-8F58-826431AF21C8}" dt="2024-05-25T12:53:42.057" v="1511" actId="26606"/>
        <pc:sldMkLst>
          <pc:docMk/>
          <pc:sldMk cId="2391395753" sldId="279"/>
        </pc:sldMkLst>
        <pc:spChg chg="mod">
          <ac:chgData name="Paolo Augello" userId="ca36a208b4f3ac9a" providerId="LiveId" clId="{9427E201-DF5F-47BD-8F58-826431AF21C8}" dt="2024-05-25T12:53:42.057" v="1511" actId="26606"/>
          <ac:spMkLst>
            <pc:docMk/>
            <pc:sldMk cId="2391395753" sldId="279"/>
            <ac:spMk id="2" creationId="{712ADFFF-C77A-3DF2-8FA7-D2FAB1E32C81}"/>
          </ac:spMkLst>
        </pc:spChg>
        <pc:spChg chg="mod">
          <ac:chgData name="Paolo Augello" userId="ca36a208b4f3ac9a" providerId="LiveId" clId="{9427E201-DF5F-47BD-8F58-826431AF21C8}" dt="2024-05-25T12:53:42.057" v="1511" actId="26606"/>
          <ac:spMkLst>
            <pc:docMk/>
            <pc:sldMk cId="2391395753" sldId="279"/>
            <ac:spMk id="3" creationId="{3794330A-9D7A-7900-7DBC-2C3BBE0F1F6A}"/>
          </ac:spMkLst>
        </pc:spChg>
        <pc:spChg chg="add">
          <ac:chgData name="Paolo Augello" userId="ca36a208b4f3ac9a" providerId="LiveId" clId="{9427E201-DF5F-47BD-8F58-826431AF21C8}" dt="2024-05-25T12:53:42.057" v="1511" actId="26606"/>
          <ac:spMkLst>
            <pc:docMk/>
            <pc:sldMk cId="2391395753" sldId="279"/>
            <ac:spMk id="10" creationId="{922F19F4-FE70-43DC-856F-2CE5F521DC48}"/>
          </ac:spMkLst>
        </pc:spChg>
        <pc:spChg chg="add">
          <ac:chgData name="Paolo Augello" userId="ca36a208b4f3ac9a" providerId="LiveId" clId="{9427E201-DF5F-47BD-8F58-826431AF21C8}" dt="2024-05-25T12:53:42.057" v="1511" actId="26606"/>
          <ac:spMkLst>
            <pc:docMk/>
            <pc:sldMk cId="2391395753" sldId="279"/>
            <ac:spMk id="17" creationId="{D5B0017B-2ECA-49AF-B397-DC140825DF8D}"/>
          </ac:spMkLst>
        </pc:spChg>
        <pc:spChg chg="add">
          <ac:chgData name="Paolo Augello" userId="ca36a208b4f3ac9a" providerId="LiveId" clId="{9427E201-DF5F-47BD-8F58-826431AF21C8}" dt="2024-05-25T12:53:42.057" v="1511" actId="26606"/>
          <ac:spMkLst>
            <pc:docMk/>
            <pc:sldMk cId="2391395753" sldId="279"/>
            <ac:spMk id="19" creationId="{395ECC94-3D5E-46A7-A7A1-DE807E1563B4}"/>
          </ac:spMkLst>
        </pc:spChg>
        <pc:spChg chg="add">
          <ac:chgData name="Paolo Augello" userId="ca36a208b4f3ac9a" providerId="LiveId" clId="{9427E201-DF5F-47BD-8F58-826431AF21C8}" dt="2024-05-25T12:53:42.057" v="1511" actId="26606"/>
          <ac:spMkLst>
            <pc:docMk/>
            <pc:sldMk cId="2391395753" sldId="279"/>
            <ac:spMk id="21" creationId="{7E549738-9961-462D-81B7-4A7A44691102}"/>
          </ac:spMkLst>
        </pc:spChg>
        <pc:grpChg chg="add">
          <ac:chgData name="Paolo Augello" userId="ca36a208b4f3ac9a" providerId="LiveId" clId="{9427E201-DF5F-47BD-8F58-826431AF21C8}" dt="2024-05-25T12:53:42.057" v="1511" actId="26606"/>
          <ac:grpSpMkLst>
            <pc:docMk/>
            <pc:sldMk cId="2391395753" sldId="279"/>
            <ac:grpSpMk id="12" creationId="{AE1C45F0-260A-458C-96ED-C1F6D2151219}"/>
          </ac:grpSpMkLst>
        </pc:grpChg>
        <pc:picChg chg="add mod ord">
          <ac:chgData name="Paolo Augello" userId="ca36a208b4f3ac9a" providerId="LiveId" clId="{9427E201-DF5F-47BD-8F58-826431AF21C8}" dt="2024-05-25T12:53:42.057" v="1511" actId="26606"/>
          <ac:picMkLst>
            <pc:docMk/>
            <pc:sldMk cId="2391395753" sldId="279"/>
            <ac:picMk id="4" creationId="{A05557B3-AF6C-827D-8944-FFCD3CF0EF02}"/>
          </ac:picMkLst>
        </pc:picChg>
        <pc:picChg chg="add mod">
          <ac:chgData name="Paolo Augello" userId="ca36a208b4f3ac9a" providerId="LiveId" clId="{9427E201-DF5F-47BD-8F58-826431AF21C8}" dt="2024-05-25T12:53:42.057" v="1511" actId="26606"/>
          <ac:picMkLst>
            <pc:docMk/>
            <pc:sldMk cId="2391395753" sldId="279"/>
            <ac:picMk id="5" creationId="{44F822EC-B131-E7D7-2E70-803D808BEE03}"/>
          </ac:picMkLst>
        </pc:picChg>
        <pc:cxnChg chg="add">
          <ac:chgData name="Paolo Augello" userId="ca36a208b4f3ac9a" providerId="LiveId" clId="{9427E201-DF5F-47BD-8F58-826431AF21C8}" dt="2024-05-25T12:53:42.057" v="1511" actId="26606"/>
          <ac:cxnSpMkLst>
            <pc:docMk/>
            <pc:sldMk cId="2391395753" sldId="279"/>
            <ac:cxnSpMk id="23" creationId="{6CF1BAF6-AD41-4082-B212-8A1F9A2E8779}"/>
          </ac:cxnSpMkLst>
        </pc:cxnChg>
      </pc:sldChg>
      <pc:sldChg chg="addSp modSp new mod setBg">
        <pc:chgData name="Paolo Augello" userId="ca36a208b4f3ac9a" providerId="LiveId" clId="{9427E201-DF5F-47BD-8F58-826431AF21C8}" dt="2024-05-25T13:00:05.402" v="1543" actId="26606"/>
        <pc:sldMkLst>
          <pc:docMk/>
          <pc:sldMk cId="3620883692" sldId="280"/>
        </pc:sldMkLst>
        <pc:spChg chg="mod">
          <ac:chgData name="Paolo Augello" userId="ca36a208b4f3ac9a" providerId="LiveId" clId="{9427E201-DF5F-47BD-8F58-826431AF21C8}" dt="2024-05-25T13:00:05.402" v="1543" actId="26606"/>
          <ac:spMkLst>
            <pc:docMk/>
            <pc:sldMk cId="3620883692" sldId="280"/>
            <ac:spMk id="2" creationId="{5F1987D4-AF3F-96AD-114A-DC67B4E2E342}"/>
          </ac:spMkLst>
        </pc:spChg>
        <pc:spChg chg="mod">
          <ac:chgData name="Paolo Augello" userId="ca36a208b4f3ac9a" providerId="LiveId" clId="{9427E201-DF5F-47BD-8F58-826431AF21C8}" dt="2024-05-25T13:00:05.402" v="1543" actId="26606"/>
          <ac:spMkLst>
            <pc:docMk/>
            <pc:sldMk cId="3620883692" sldId="280"/>
            <ac:spMk id="3" creationId="{FE842C4A-55E1-E370-B569-8E0322A4E07F}"/>
          </ac:spMkLst>
        </pc:spChg>
        <pc:spChg chg="add">
          <ac:chgData name="Paolo Augello" userId="ca36a208b4f3ac9a" providerId="LiveId" clId="{9427E201-DF5F-47BD-8F58-826431AF21C8}" dt="2024-05-25T13:00:05.402" v="1543" actId="26606"/>
          <ac:spMkLst>
            <pc:docMk/>
            <pc:sldMk cId="3620883692" sldId="280"/>
            <ac:spMk id="8" creationId="{B6CDA21F-E7AF-4C75-8395-33F58D5B0E45}"/>
          </ac:spMkLst>
        </pc:spChg>
        <pc:spChg chg="add">
          <ac:chgData name="Paolo Augello" userId="ca36a208b4f3ac9a" providerId="LiveId" clId="{9427E201-DF5F-47BD-8F58-826431AF21C8}" dt="2024-05-25T13:00:05.402" v="1543" actId="26606"/>
          <ac:spMkLst>
            <pc:docMk/>
            <pc:sldMk cId="3620883692" sldId="280"/>
            <ac:spMk id="15" creationId="{D5B0017B-2ECA-49AF-B397-DC140825DF8D}"/>
          </ac:spMkLst>
        </pc:spChg>
        <pc:grpChg chg="add">
          <ac:chgData name="Paolo Augello" userId="ca36a208b4f3ac9a" providerId="LiveId" clId="{9427E201-DF5F-47BD-8F58-826431AF21C8}" dt="2024-05-25T13:00:05.402" v="1543" actId="26606"/>
          <ac:grpSpMkLst>
            <pc:docMk/>
            <pc:sldMk cId="3620883692" sldId="280"/>
            <ac:grpSpMk id="10" creationId="{AE1C45F0-260A-458C-96ED-C1F6D2151219}"/>
          </ac:grpSpMkLst>
        </pc:grpChg>
        <pc:cxnChg chg="add">
          <ac:chgData name="Paolo Augello" userId="ca36a208b4f3ac9a" providerId="LiveId" clId="{9427E201-DF5F-47BD-8F58-826431AF21C8}" dt="2024-05-25T13:00:05.402" v="1543" actId="26606"/>
          <ac:cxnSpMkLst>
            <pc:docMk/>
            <pc:sldMk cId="3620883692" sldId="280"/>
            <ac:cxnSpMk id="17" creationId="{6CF1BAF6-AD41-4082-B212-8A1F9A2E8779}"/>
          </ac:cxnSpMkLst>
        </pc:cxnChg>
      </pc:sldChg>
      <pc:sldChg chg="addSp modSp new mod setBg">
        <pc:chgData name="Paolo Augello" userId="ca36a208b4f3ac9a" providerId="LiveId" clId="{9427E201-DF5F-47BD-8F58-826431AF21C8}" dt="2024-05-25T13:00:45.122" v="1549" actId="26606"/>
        <pc:sldMkLst>
          <pc:docMk/>
          <pc:sldMk cId="2931603527" sldId="281"/>
        </pc:sldMkLst>
        <pc:spChg chg="mod">
          <ac:chgData name="Paolo Augello" userId="ca36a208b4f3ac9a" providerId="LiveId" clId="{9427E201-DF5F-47BD-8F58-826431AF21C8}" dt="2024-05-25T13:00:45.122" v="1549" actId="26606"/>
          <ac:spMkLst>
            <pc:docMk/>
            <pc:sldMk cId="2931603527" sldId="281"/>
            <ac:spMk id="2" creationId="{ACB1C97D-68BD-A5CA-7A20-3034E99A186F}"/>
          </ac:spMkLst>
        </pc:spChg>
        <pc:spChg chg="mod">
          <ac:chgData name="Paolo Augello" userId="ca36a208b4f3ac9a" providerId="LiveId" clId="{9427E201-DF5F-47BD-8F58-826431AF21C8}" dt="2024-05-25T13:00:45.122" v="1549" actId="26606"/>
          <ac:spMkLst>
            <pc:docMk/>
            <pc:sldMk cId="2931603527" sldId="281"/>
            <ac:spMk id="3" creationId="{C83493EC-22AA-2DB5-2EA0-0426199D8E95}"/>
          </ac:spMkLst>
        </pc:spChg>
        <pc:spChg chg="add">
          <ac:chgData name="Paolo Augello" userId="ca36a208b4f3ac9a" providerId="LiveId" clId="{9427E201-DF5F-47BD-8F58-826431AF21C8}" dt="2024-05-25T13:00:45.122" v="1549" actId="26606"/>
          <ac:spMkLst>
            <pc:docMk/>
            <pc:sldMk cId="2931603527" sldId="281"/>
            <ac:spMk id="8" creationId="{B6CDA21F-E7AF-4C75-8395-33F58D5B0E45}"/>
          </ac:spMkLst>
        </pc:spChg>
        <pc:spChg chg="add">
          <ac:chgData name="Paolo Augello" userId="ca36a208b4f3ac9a" providerId="LiveId" clId="{9427E201-DF5F-47BD-8F58-826431AF21C8}" dt="2024-05-25T13:00:45.122" v="1549" actId="26606"/>
          <ac:spMkLst>
            <pc:docMk/>
            <pc:sldMk cId="2931603527" sldId="281"/>
            <ac:spMk id="15" creationId="{D5B0017B-2ECA-49AF-B397-DC140825DF8D}"/>
          </ac:spMkLst>
        </pc:spChg>
        <pc:grpChg chg="add">
          <ac:chgData name="Paolo Augello" userId="ca36a208b4f3ac9a" providerId="LiveId" clId="{9427E201-DF5F-47BD-8F58-826431AF21C8}" dt="2024-05-25T13:00:45.122" v="1549" actId="26606"/>
          <ac:grpSpMkLst>
            <pc:docMk/>
            <pc:sldMk cId="2931603527" sldId="281"/>
            <ac:grpSpMk id="10" creationId="{AE1C45F0-260A-458C-96ED-C1F6D2151219}"/>
          </ac:grpSpMkLst>
        </pc:grpChg>
        <pc:cxnChg chg="add">
          <ac:chgData name="Paolo Augello" userId="ca36a208b4f3ac9a" providerId="LiveId" clId="{9427E201-DF5F-47BD-8F58-826431AF21C8}" dt="2024-05-25T13:00:45.122" v="1549" actId="26606"/>
          <ac:cxnSpMkLst>
            <pc:docMk/>
            <pc:sldMk cId="2931603527" sldId="281"/>
            <ac:cxnSpMk id="17" creationId="{6CF1BAF6-AD41-4082-B212-8A1F9A2E8779}"/>
          </ac:cxnSpMkLst>
        </pc:cxnChg>
      </pc:sldChg>
      <pc:sldChg chg="addSp modSp new mod setBg">
        <pc:chgData name="Paolo Augello" userId="ca36a208b4f3ac9a" providerId="LiveId" clId="{9427E201-DF5F-47BD-8F58-826431AF21C8}" dt="2024-05-25T13:01:12.192" v="1556" actId="14100"/>
        <pc:sldMkLst>
          <pc:docMk/>
          <pc:sldMk cId="203570564" sldId="282"/>
        </pc:sldMkLst>
        <pc:spChg chg="mod">
          <ac:chgData name="Paolo Augello" userId="ca36a208b4f3ac9a" providerId="LiveId" clId="{9427E201-DF5F-47BD-8F58-826431AF21C8}" dt="2024-05-25T13:01:07.434" v="1555" actId="26606"/>
          <ac:spMkLst>
            <pc:docMk/>
            <pc:sldMk cId="203570564" sldId="282"/>
            <ac:spMk id="2" creationId="{35867033-C70A-AF10-CFBA-BBBE89327F2B}"/>
          </ac:spMkLst>
        </pc:spChg>
        <pc:spChg chg="mod">
          <ac:chgData name="Paolo Augello" userId="ca36a208b4f3ac9a" providerId="LiveId" clId="{9427E201-DF5F-47BD-8F58-826431AF21C8}" dt="2024-05-25T13:01:12.192" v="1556" actId="14100"/>
          <ac:spMkLst>
            <pc:docMk/>
            <pc:sldMk cId="203570564" sldId="282"/>
            <ac:spMk id="3" creationId="{0F1D1254-B8C8-E582-9E2A-0EC99B901EC5}"/>
          </ac:spMkLst>
        </pc:spChg>
        <pc:spChg chg="add">
          <ac:chgData name="Paolo Augello" userId="ca36a208b4f3ac9a" providerId="LiveId" clId="{9427E201-DF5F-47BD-8F58-826431AF21C8}" dt="2024-05-25T13:01:07.434" v="1555" actId="26606"/>
          <ac:spMkLst>
            <pc:docMk/>
            <pc:sldMk cId="203570564" sldId="282"/>
            <ac:spMk id="8" creationId="{B6CDA21F-E7AF-4C75-8395-33F58D5B0E45}"/>
          </ac:spMkLst>
        </pc:spChg>
        <pc:spChg chg="add">
          <ac:chgData name="Paolo Augello" userId="ca36a208b4f3ac9a" providerId="LiveId" clId="{9427E201-DF5F-47BD-8F58-826431AF21C8}" dt="2024-05-25T13:01:07.434" v="1555" actId="26606"/>
          <ac:spMkLst>
            <pc:docMk/>
            <pc:sldMk cId="203570564" sldId="282"/>
            <ac:spMk id="15" creationId="{D5B0017B-2ECA-49AF-B397-DC140825DF8D}"/>
          </ac:spMkLst>
        </pc:spChg>
        <pc:grpChg chg="add">
          <ac:chgData name="Paolo Augello" userId="ca36a208b4f3ac9a" providerId="LiveId" clId="{9427E201-DF5F-47BD-8F58-826431AF21C8}" dt="2024-05-25T13:01:07.434" v="1555" actId="26606"/>
          <ac:grpSpMkLst>
            <pc:docMk/>
            <pc:sldMk cId="203570564" sldId="282"/>
            <ac:grpSpMk id="10" creationId="{AE1C45F0-260A-458C-96ED-C1F6D2151219}"/>
          </ac:grpSpMkLst>
        </pc:grpChg>
        <pc:cxnChg chg="add">
          <ac:chgData name="Paolo Augello" userId="ca36a208b4f3ac9a" providerId="LiveId" clId="{9427E201-DF5F-47BD-8F58-826431AF21C8}" dt="2024-05-25T13:01:07.434" v="1555" actId="26606"/>
          <ac:cxnSpMkLst>
            <pc:docMk/>
            <pc:sldMk cId="203570564" sldId="282"/>
            <ac:cxnSpMk id="17" creationId="{6CF1BAF6-AD41-4082-B212-8A1F9A2E8779}"/>
          </ac:cxnSpMkLst>
        </pc:cxnChg>
      </pc:sldChg>
    </pc:docChg>
  </pc:docChgLst>
  <pc:docChgLst>
    <pc:chgData name="Utilisateur invité" providerId="Windows Live" clId="Web-{05982E90-88B7-405A-B36E-B0A90918E1E0}"/>
    <pc:docChg chg="modSld">
      <pc:chgData name="Utilisateur invité" userId="" providerId="Windows Live" clId="Web-{05982E90-88B7-405A-B36E-B0A90918E1E0}" dt="2024-05-25T13:07:50.236" v="37" actId="20577"/>
      <pc:docMkLst>
        <pc:docMk/>
      </pc:docMkLst>
      <pc:sldChg chg="modSp">
        <pc:chgData name="Utilisateur invité" userId="" providerId="Windows Live" clId="Web-{05982E90-88B7-405A-B36E-B0A90918E1E0}" dt="2024-05-25T13:07:29.828" v="16" actId="20577"/>
        <pc:sldMkLst>
          <pc:docMk/>
          <pc:sldMk cId="3720093638" sldId="262"/>
        </pc:sldMkLst>
        <pc:spChg chg="mod">
          <ac:chgData name="Utilisateur invité" userId="" providerId="Windows Live" clId="Web-{05982E90-88B7-405A-B36E-B0A90918E1E0}" dt="2024-05-25T13:07:29.828" v="16" actId="20577"/>
          <ac:spMkLst>
            <pc:docMk/>
            <pc:sldMk cId="3720093638" sldId="262"/>
            <ac:spMk id="3" creationId="{CAD2EEF1-1F4C-FD97-6587-24CE1307A4CF}"/>
          </ac:spMkLst>
        </pc:spChg>
      </pc:sldChg>
      <pc:sldChg chg="modSp">
        <pc:chgData name="Utilisateur invité" userId="" providerId="Windows Live" clId="Web-{05982E90-88B7-405A-B36E-B0A90918E1E0}" dt="2024-05-25T13:07:36.844" v="23" actId="20577"/>
        <pc:sldMkLst>
          <pc:docMk/>
          <pc:sldMk cId="1872251509" sldId="266"/>
        </pc:sldMkLst>
        <pc:spChg chg="mod">
          <ac:chgData name="Utilisateur invité" userId="" providerId="Windows Live" clId="Web-{05982E90-88B7-405A-B36E-B0A90918E1E0}" dt="2024-05-25T13:07:36.844" v="23" actId="20577"/>
          <ac:spMkLst>
            <pc:docMk/>
            <pc:sldMk cId="1872251509" sldId="266"/>
            <ac:spMk id="3" creationId="{CAD2EEF1-1F4C-FD97-6587-24CE1307A4CF}"/>
          </ac:spMkLst>
        </pc:spChg>
      </pc:sldChg>
      <pc:sldChg chg="modSp">
        <pc:chgData name="Utilisateur invité" userId="" providerId="Windows Live" clId="Web-{05982E90-88B7-405A-B36E-B0A90918E1E0}" dt="2024-05-25T13:07:50.236" v="37" actId="20577"/>
        <pc:sldMkLst>
          <pc:docMk/>
          <pc:sldMk cId="1328780234" sldId="268"/>
        </pc:sldMkLst>
        <pc:spChg chg="mod">
          <ac:chgData name="Utilisateur invité" userId="" providerId="Windows Live" clId="Web-{05982E90-88B7-405A-B36E-B0A90918E1E0}" dt="2024-05-25T13:07:50.236" v="37" actId="20577"/>
          <ac:spMkLst>
            <pc:docMk/>
            <pc:sldMk cId="1328780234" sldId="268"/>
            <ac:spMk id="3" creationId="{CAD2EEF1-1F4C-FD97-6587-24CE1307A4C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25/05/2024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25/05/2024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25/05/2024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25/05/2024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25/05/2024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25/05/2024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25/05/2024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25/05/2024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25/05/2024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25/05/2024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25/05/2024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8941B0-F4D5-4460-BCAD-F7E2B41A8257}" type="datetimeFigureOut">
              <a:rPr lang="fr-FR" smtClean="0"/>
              <a:t>25/05/2024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079C42EE-8E93-43E2-DBAC-E21B40B7392D}"/>
              </a:ext>
            </a:extLst>
          </p:cNvPr>
          <p:cNvSpPr txBox="1"/>
          <p:nvPr/>
        </p:nvSpPr>
        <p:spPr>
          <a:xfrm>
            <a:off x="1113810" y="2960716"/>
            <a:ext cx="4036334" cy="23876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5000" b="1" kern="1200">
                <a:solidFill>
                  <a:schemeClr val="tx1"/>
                </a:solidFill>
                <a:latin typeface="+mj-lt"/>
                <a:ea typeface="+mj-ea"/>
                <a:cs typeface="+mj-cs"/>
              </a:rPr>
              <a:t>Projet Base de Données </a:t>
            </a:r>
            <a:endParaRPr lang="en-US" sz="5000" kern="1200">
              <a:solidFill>
                <a:schemeClr val="tx1"/>
              </a:solidFill>
              <a:latin typeface="+mj-lt"/>
              <a:ea typeface="+mj-ea"/>
              <a:cs typeface="+mj-cs"/>
            </a:endParaRPr>
          </a:p>
          <a:p>
            <a:pPr>
              <a:lnSpc>
                <a:spcPct val="90000"/>
              </a:lnSpc>
              <a:spcBef>
                <a:spcPct val="0"/>
              </a:spcBef>
              <a:spcAft>
                <a:spcPts val="600"/>
              </a:spcAft>
            </a:pPr>
            <a:r>
              <a:rPr lang="en-US" sz="5000" b="1" kern="1200">
                <a:solidFill>
                  <a:schemeClr val="tx1"/>
                </a:solidFill>
                <a:latin typeface="+mj-lt"/>
                <a:ea typeface="+mj-ea"/>
                <a:cs typeface="+mj-cs"/>
              </a:rPr>
              <a:t>Groupe B</a:t>
            </a:r>
            <a:endParaRPr lang="en-US" sz="5000" kern="1200">
              <a:solidFill>
                <a:schemeClr val="tx1"/>
              </a:solidFill>
              <a:latin typeface="+mj-lt"/>
              <a:ea typeface="+mj-ea"/>
              <a:cs typeface="+mj-cs"/>
            </a:endParaRPr>
          </a:p>
          <a:p>
            <a:pPr>
              <a:lnSpc>
                <a:spcPct val="90000"/>
              </a:lnSpc>
              <a:spcBef>
                <a:spcPct val="0"/>
              </a:spcBef>
              <a:spcAft>
                <a:spcPts val="600"/>
              </a:spcAft>
            </a:pPr>
            <a:endParaRPr lang="en-US" sz="5000" kern="1200">
              <a:solidFill>
                <a:schemeClr val="tx1"/>
              </a:solidFill>
              <a:latin typeface="+mj-lt"/>
              <a:ea typeface="+mj-ea"/>
              <a:cs typeface="+mj-cs"/>
            </a:endParaRP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symbole, Emblème, logo, cercle&#10;&#10;Description générée automatiquement">
            <a:extLst>
              <a:ext uri="{FF2B5EF4-FFF2-40B4-BE49-F238E27FC236}">
                <a16:creationId xmlns:a16="http://schemas.microsoft.com/office/drawing/2014/main" id="{339F1BFB-3A78-DEC0-9D13-AFC5628C188A}"/>
              </a:ext>
            </a:extLst>
          </p:cNvPr>
          <p:cNvPicPr>
            <a:picLocks noChangeAspect="1"/>
          </p:cNvPicPr>
          <p:nvPr/>
        </p:nvPicPr>
        <p:blipFill>
          <a:blip r:embed="rId2"/>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7" name="Rectangle 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0924A1-2117-64A4-0736-C149232F92E5}"/>
              </a:ext>
            </a:extLst>
          </p:cNvPr>
          <p:cNvSpPr>
            <a:spLocks noGrp="1"/>
          </p:cNvSpPr>
          <p:nvPr>
            <p:ph type="title"/>
          </p:nvPr>
        </p:nvSpPr>
        <p:spPr>
          <a:xfrm>
            <a:off x="1043631" y="809898"/>
            <a:ext cx="9942716" cy="1554480"/>
          </a:xfrm>
        </p:spPr>
        <p:txBody>
          <a:bodyPr anchor="ctr">
            <a:normAutofit/>
          </a:bodyPr>
          <a:lstStyle/>
          <a:p>
            <a:r>
              <a:rPr lang="fr-FR" sz="4800" b="1"/>
              <a:t>Extractions des données</a:t>
            </a:r>
            <a:endParaRPr lang="fr-FR" sz="4800"/>
          </a:p>
        </p:txBody>
      </p:sp>
      <p:sp>
        <p:nvSpPr>
          <p:cNvPr id="3" name="Espace réservé du contenu 2">
            <a:extLst>
              <a:ext uri="{FF2B5EF4-FFF2-40B4-BE49-F238E27FC236}">
                <a16:creationId xmlns:a16="http://schemas.microsoft.com/office/drawing/2014/main" id="{1272EC45-23FF-5D1C-F24C-2CCCA829F1AC}"/>
              </a:ext>
            </a:extLst>
          </p:cNvPr>
          <p:cNvSpPr>
            <a:spLocks noGrp="1"/>
          </p:cNvSpPr>
          <p:nvPr>
            <p:ph idx="1"/>
          </p:nvPr>
        </p:nvSpPr>
        <p:spPr>
          <a:xfrm>
            <a:off x="1045028" y="3265714"/>
            <a:ext cx="9941319" cy="3075907"/>
          </a:xfrm>
        </p:spPr>
        <p:txBody>
          <a:bodyPr vert="horz" lIns="91440" tIns="45720" rIns="91440" bIns="45720" rtlCol="0" anchor="ctr">
            <a:noAutofit/>
          </a:bodyPr>
          <a:lstStyle/>
          <a:p>
            <a:pPr>
              <a:buNone/>
            </a:pPr>
            <a:r>
              <a:rPr lang="fr-FR" sz="1800"/>
              <a:t>1. Se Connecte à une Base de Données MySQL</a:t>
            </a:r>
          </a:p>
          <a:p>
            <a:pPr>
              <a:buNone/>
            </a:pPr>
            <a:endParaRPr lang="fr-FR" sz="1800"/>
          </a:p>
          <a:p>
            <a:pPr>
              <a:buNone/>
            </a:pPr>
            <a:r>
              <a:rPr lang="fr-FR" sz="1800"/>
              <a:t>2. Crée des Tables si Elles n'existent pas déjà </a:t>
            </a:r>
          </a:p>
          <a:p>
            <a:pPr>
              <a:buNone/>
            </a:pPr>
            <a:endParaRPr lang="fr-FR" sz="1800"/>
          </a:p>
          <a:p>
            <a:pPr>
              <a:buNone/>
            </a:pPr>
            <a:r>
              <a:rPr lang="fr-FR" sz="1800"/>
              <a:t>3. Charge des Données à Partir de Fichiers JSON</a:t>
            </a:r>
          </a:p>
          <a:p>
            <a:pPr>
              <a:buNone/>
            </a:pPr>
            <a:endParaRPr lang="fr-FR" sz="1800"/>
          </a:p>
          <a:p>
            <a:pPr>
              <a:buNone/>
            </a:pPr>
            <a:r>
              <a:rPr lang="fr-FR" sz="1800"/>
              <a:t>4. Insère ces Données dans les Tables Correspondantes</a:t>
            </a:r>
          </a:p>
          <a:p>
            <a:pPr marL="0" indent="0">
              <a:buNone/>
            </a:pPr>
            <a:endParaRPr lang="fr-FR" sz="1800"/>
          </a:p>
          <a:p>
            <a:pPr>
              <a:buNone/>
            </a:pPr>
            <a:r>
              <a:rPr lang="fr-FR" sz="1800"/>
              <a:t>5. Ferme la Connexion à la Base de Données Après Toutes les Opérations</a:t>
            </a:r>
          </a:p>
          <a:p>
            <a:pPr marL="0" indent="0">
              <a:buNone/>
            </a:pPr>
            <a:endParaRPr lang="fr-FR" sz="1800"/>
          </a:p>
        </p:txBody>
      </p:sp>
      <p:cxnSp>
        <p:nvCxnSpPr>
          <p:cNvPr id="18"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5E10D9C6-859D-E014-2BAE-834282B8377F}"/>
              </a:ext>
            </a:extLst>
          </p:cNvPr>
          <p:cNvSpPr txBox="1"/>
          <p:nvPr/>
        </p:nvSpPr>
        <p:spPr>
          <a:xfrm>
            <a:off x="1113810" y="2960716"/>
            <a:ext cx="4036334" cy="23876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Modèle EA</a:t>
            </a:r>
            <a:endParaRPr lang="en-US" sz="5400" kern="1200">
              <a:solidFill>
                <a:schemeClr val="tx1"/>
              </a:solidFill>
              <a:latin typeface="+mj-lt"/>
              <a:ea typeface="+mj-ea"/>
              <a:cs typeface="+mj-cs"/>
            </a:endParaRPr>
          </a:p>
        </p:txBody>
      </p:sp>
      <p:grpSp>
        <p:nvGrpSpPr>
          <p:cNvPr id="37" name="Group 3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8" name="Rectangle 3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 diagramme, nombre, Parallèle&#10;&#10;Description générée automatiquement">
            <a:extLst>
              <a:ext uri="{FF2B5EF4-FFF2-40B4-BE49-F238E27FC236}">
                <a16:creationId xmlns:a16="http://schemas.microsoft.com/office/drawing/2014/main" id="{AFA97EC0-9ACC-34F9-CCA3-540B849CC306}"/>
              </a:ext>
            </a:extLst>
          </p:cNvPr>
          <p:cNvPicPr>
            <a:picLocks noChangeAspect="1"/>
          </p:cNvPicPr>
          <p:nvPr/>
        </p:nvPicPr>
        <p:blipFill>
          <a:blip r:embed="rId2"/>
          <a:stretch>
            <a:fillRect/>
          </a:stretch>
        </p:blipFill>
        <p:spPr>
          <a:xfrm>
            <a:off x="5922492" y="1302863"/>
            <a:ext cx="5536001" cy="4193520"/>
          </a:xfrm>
          <a:prstGeom prst="rect">
            <a:avLst/>
          </a:prstGeom>
        </p:spPr>
      </p:pic>
    </p:spTree>
    <p:extLst>
      <p:ext uri="{BB962C8B-B14F-4D97-AF65-F5344CB8AC3E}">
        <p14:creationId xmlns:p14="http://schemas.microsoft.com/office/powerpoint/2010/main" val="3310381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12ADFFF-C77A-3DF2-8FA7-D2FAB1E32C81}"/>
              </a:ext>
            </a:extLst>
          </p:cNvPr>
          <p:cNvSpPr>
            <a:spLocks noGrp="1"/>
          </p:cNvSpPr>
          <p:nvPr>
            <p:ph type="title"/>
          </p:nvPr>
        </p:nvSpPr>
        <p:spPr>
          <a:xfrm>
            <a:off x="1043631" y="873940"/>
            <a:ext cx="4928291" cy="1035781"/>
          </a:xfrm>
        </p:spPr>
        <p:txBody>
          <a:bodyPr anchor="ctr">
            <a:normAutofit/>
          </a:bodyPr>
          <a:lstStyle/>
          <a:p>
            <a:r>
              <a:rPr lang="fr-FR" sz="3300" b="1">
                <a:ea typeface="+mn-lt"/>
                <a:cs typeface="+mn-lt"/>
              </a:rPr>
              <a:t>Choix d’outils de conception</a:t>
            </a:r>
            <a:endParaRPr lang="fr-BE" sz="3300"/>
          </a:p>
        </p:txBody>
      </p:sp>
      <p:sp>
        <p:nvSpPr>
          <p:cNvPr id="3" name="Espace réservé du contenu 2">
            <a:extLst>
              <a:ext uri="{FF2B5EF4-FFF2-40B4-BE49-F238E27FC236}">
                <a16:creationId xmlns:a16="http://schemas.microsoft.com/office/drawing/2014/main" id="{3794330A-9D7A-7900-7DBC-2C3BBE0F1F6A}"/>
              </a:ext>
            </a:extLst>
          </p:cNvPr>
          <p:cNvSpPr>
            <a:spLocks noGrp="1"/>
          </p:cNvSpPr>
          <p:nvPr>
            <p:ph idx="1"/>
          </p:nvPr>
        </p:nvSpPr>
        <p:spPr>
          <a:xfrm>
            <a:off x="1045029" y="2524721"/>
            <a:ext cx="4991629" cy="3677123"/>
          </a:xfrm>
        </p:spPr>
        <p:txBody>
          <a:bodyPr anchor="ctr">
            <a:normAutofit/>
          </a:bodyPr>
          <a:lstStyle/>
          <a:p>
            <a:pPr marL="0" indent="0">
              <a:buNone/>
            </a:pPr>
            <a:r>
              <a:rPr lang="fr" sz="1800">
                <a:ea typeface="+mn-lt"/>
                <a:cs typeface="+mn-lt"/>
              </a:rPr>
              <a:t>Pour concevoir notre application, nous avons choisi python comme langage de </a:t>
            </a:r>
            <a:r>
              <a:rPr lang="fr-FR" sz="1800">
                <a:ea typeface="+mn-lt"/>
                <a:cs typeface="+mn-lt"/>
              </a:rPr>
              <a:t>programmation. En effet, Python a une syntaxe claire et simple, ce qui le rend facile à lire et à écrire. Cela nous a permis de nous concentrer sur la résolution des problèmes plutôt que sur la compréhension de la syntaxe du langage. Et pour la </a:t>
            </a:r>
            <a:r>
              <a:rPr lang="fr" sz="1800">
                <a:ea typeface="+mn-lt"/>
                <a:cs typeface="+mn-lt"/>
              </a:rPr>
              <a:t>conception et la gestion de la base de données associée à cette application, nous </a:t>
            </a:r>
            <a:r>
              <a:rPr lang="fr-FR" sz="1800">
                <a:ea typeface="+mn-lt"/>
                <a:cs typeface="+mn-lt"/>
              </a:rPr>
              <a:t>avons </a:t>
            </a:r>
            <a:r>
              <a:rPr lang="fr" sz="1800">
                <a:ea typeface="+mn-lt"/>
                <a:cs typeface="+mn-lt"/>
              </a:rPr>
              <a:t>choisi MySQL comme SGBD. Nous avons choisi MySQL pour sa popularité et </a:t>
            </a:r>
            <a:r>
              <a:rPr lang="fr-FR" sz="1800">
                <a:ea typeface="+mn-lt"/>
                <a:cs typeface="+mn-lt"/>
              </a:rPr>
              <a:t>pour sa gratuité </a:t>
            </a:r>
          </a:p>
          <a:p>
            <a:pPr marL="0" indent="0">
              <a:buNone/>
            </a:pPr>
            <a:endParaRPr lang="fr-BE" sz="1800"/>
          </a:p>
        </p:txBody>
      </p:sp>
      <p:sp>
        <p:nvSpPr>
          <p:cNvPr id="19" name="Rectangle 18">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 Police, Graphique, logo&#10;&#10;Description générée automatiquement">
            <a:extLst>
              <a:ext uri="{FF2B5EF4-FFF2-40B4-BE49-F238E27FC236}">
                <a16:creationId xmlns:a16="http://schemas.microsoft.com/office/drawing/2014/main" id="{44F822EC-B131-E7D7-2E70-803D808BEE03}"/>
              </a:ext>
            </a:extLst>
          </p:cNvPr>
          <p:cNvPicPr>
            <a:picLocks noChangeAspect="1"/>
          </p:cNvPicPr>
          <p:nvPr/>
        </p:nvPicPr>
        <p:blipFill>
          <a:blip r:embed="rId2"/>
          <a:stretch>
            <a:fillRect/>
          </a:stretch>
        </p:blipFill>
        <p:spPr>
          <a:xfrm>
            <a:off x="7808693" y="841905"/>
            <a:ext cx="2370651" cy="2317178"/>
          </a:xfrm>
          <a:prstGeom prst="rect">
            <a:avLst/>
          </a:prstGeom>
        </p:spPr>
      </p:pic>
      <p:sp>
        <p:nvSpPr>
          <p:cNvPr id="21" name="Rectangle 20">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texte, logo, Graphique, clipart&#10;&#10;Description générée automatiquement">
            <a:extLst>
              <a:ext uri="{FF2B5EF4-FFF2-40B4-BE49-F238E27FC236}">
                <a16:creationId xmlns:a16="http://schemas.microsoft.com/office/drawing/2014/main" id="{A05557B3-AF6C-827D-8944-FFCD3CF0EF02}"/>
              </a:ext>
            </a:extLst>
          </p:cNvPr>
          <p:cNvPicPr>
            <a:picLocks noChangeAspect="1"/>
          </p:cNvPicPr>
          <p:nvPr/>
        </p:nvPicPr>
        <p:blipFill>
          <a:blip r:embed="rId3"/>
          <a:stretch>
            <a:fillRect/>
          </a:stretch>
        </p:blipFill>
        <p:spPr>
          <a:xfrm>
            <a:off x="7802667" y="3703659"/>
            <a:ext cx="2382702" cy="2317178"/>
          </a:xfrm>
          <a:prstGeom prst="rect">
            <a:avLst/>
          </a:prstGeom>
        </p:spPr>
      </p:pic>
      <p:cxnSp>
        <p:nvCxnSpPr>
          <p:cNvPr id="23" name="Straight Connector 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395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353E806-DE79-9C88-35C5-DCA9D653938C}"/>
              </a:ext>
            </a:extLst>
          </p:cNvPr>
          <p:cNvSpPr>
            <a:spLocks noGrp="1"/>
          </p:cNvSpPr>
          <p:nvPr>
            <p:ph type="title"/>
          </p:nvPr>
        </p:nvSpPr>
        <p:spPr>
          <a:xfrm>
            <a:off x="1043631" y="809898"/>
            <a:ext cx="9942716" cy="1554480"/>
          </a:xfrm>
        </p:spPr>
        <p:txBody>
          <a:bodyPr anchor="ctr">
            <a:normAutofit/>
          </a:bodyPr>
          <a:lstStyle/>
          <a:p>
            <a:r>
              <a:rPr lang="en-US" sz="4800" b="1"/>
              <a:t>Introduction au Modèle MVC</a:t>
            </a:r>
            <a:endParaRPr lang="en-US" sz="4800"/>
          </a:p>
        </p:txBody>
      </p:sp>
      <p:sp>
        <p:nvSpPr>
          <p:cNvPr id="3" name="Espace réservé du contenu 2">
            <a:extLst>
              <a:ext uri="{FF2B5EF4-FFF2-40B4-BE49-F238E27FC236}">
                <a16:creationId xmlns:a16="http://schemas.microsoft.com/office/drawing/2014/main" id="{0803F118-CFEB-56C8-2787-199C7F7B6477}"/>
              </a:ext>
            </a:extLst>
          </p:cNvPr>
          <p:cNvSpPr>
            <a:spLocks noGrp="1"/>
          </p:cNvSpPr>
          <p:nvPr>
            <p:ph idx="1"/>
          </p:nvPr>
        </p:nvSpPr>
        <p:spPr>
          <a:xfrm>
            <a:off x="1045028" y="3017522"/>
            <a:ext cx="9941319" cy="3124658"/>
          </a:xfrm>
        </p:spPr>
        <p:txBody>
          <a:bodyPr anchor="ctr">
            <a:normAutofit/>
          </a:bodyPr>
          <a:lstStyle/>
          <a:p>
            <a:r>
              <a:rPr lang="fr-FR" sz="2400"/>
              <a:t>Utilisation de ce modèle pour séparer les différentes parties dans notre application</a:t>
            </a:r>
          </a:p>
          <a:p>
            <a:r>
              <a:rPr lang="fr-FR" sz="2400"/>
              <a:t>L’objectif est de :</a:t>
            </a:r>
          </a:p>
          <a:p>
            <a:pPr lvl="1"/>
            <a:r>
              <a:rPr lang="fr-FR"/>
              <a:t>Faciliter la gestion du code </a:t>
            </a:r>
          </a:p>
          <a:p>
            <a:pPr lvl="1"/>
            <a:r>
              <a:rPr lang="fr-FR"/>
              <a:t>Améliorer la maintenance </a:t>
            </a:r>
          </a:p>
          <a:p>
            <a:pPr lvl="1"/>
            <a:r>
              <a:rPr lang="fr-FR"/>
              <a:t>Permettre des modifications indépendantes des composants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657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6982358-62EC-E50F-1F62-7D0B7FE5617C}"/>
              </a:ext>
            </a:extLst>
          </p:cNvPr>
          <p:cNvSpPr>
            <a:spLocks noGrp="1"/>
          </p:cNvSpPr>
          <p:nvPr>
            <p:ph type="title"/>
          </p:nvPr>
        </p:nvSpPr>
        <p:spPr>
          <a:xfrm>
            <a:off x="1043631" y="809898"/>
            <a:ext cx="9942716" cy="1554480"/>
          </a:xfrm>
        </p:spPr>
        <p:txBody>
          <a:bodyPr anchor="ctr">
            <a:normAutofit/>
          </a:bodyPr>
          <a:lstStyle/>
          <a:p>
            <a:r>
              <a:rPr lang="en-US" sz="4800" b="1"/>
              <a:t>La Vue (View)</a:t>
            </a:r>
          </a:p>
        </p:txBody>
      </p:sp>
      <p:sp>
        <p:nvSpPr>
          <p:cNvPr id="3" name="Espace réservé du contenu 2">
            <a:extLst>
              <a:ext uri="{FF2B5EF4-FFF2-40B4-BE49-F238E27FC236}">
                <a16:creationId xmlns:a16="http://schemas.microsoft.com/office/drawing/2014/main" id="{86CE272D-B800-E6C7-6870-D657C0A5BB88}"/>
              </a:ext>
            </a:extLst>
          </p:cNvPr>
          <p:cNvSpPr>
            <a:spLocks noGrp="1"/>
          </p:cNvSpPr>
          <p:nvPr>
            <p:ph idx="1"/>
          </p:nvPr>
        </p:nvSpPr>
        <p:spPr>
          <a:xfrm>
            <a:off x="1045028" y="3017522"/>
            <a:ext cx="9941319" cy="3124658"/>
          </a:xfrm>
        </p:spPr>
        <p:txBody>
          <a:bodyPr anchor="ctr">
            <a:normAutofit/>
          </a:bodyPr>
          <a:lstStyle/>
          <a:p>
            <a:r>
              <a:rPr lang="fr-FR" sz="2200" b="1"/>
              <a:t>Rôle :</a:t>
            </a:r>
            <a:r>
              <a:rPr lang="fr-FR" sz="2200"/>
              <a:t> La Vue est responsable de </a:t>
            </a:r>
          </a:p>
          <a:p>
            <a:pPr lvl="1"/>
            <a:r>
              <a:rPr lang="fr-FR" sz="2200"/>
              <a:t>L'affichage des données à l'utilisateur </a:t>
            </a:r>
          </a:p>
          <a:p>
            <a:pPr lvl="1"/>
            <a:r>
              <a:rPr lang="fr-FR" sz="2200"/>
              <a:t>La capture des interactions de l'utilisateur</a:t>
            </a:r>
            <a:endParaRPr lang="en-US" sz="2200"/>
          </a:p>
          <a:p>
            <a:r>
              <a:rPr lang="en-US" sz="2200" b="1"/>
              <a:t>Détails de </a:t>
            </a:r>
            <a:r>
              <a:rPr lang="fr-BE" sz="2200" b="1"/>
              <a:t>l'implémentation</a:t>
            </a:r>
          </a:p>
          <a:p>
            <a:pPr lvl="1"/>
            <a:r>
              <a:rPr lang="fr-BE" sz="2200"/>
              <a:t>Utilisation de ‘Ui_MainWindow’ pour gérer l’interface utilisateur</a:t>
            </a:r>
          </a:p>
          <a:p>
            <a:pPr lvl="1"/>
            <a:r>
              <a:rPr lang="fr-BE" sz="2200"/>
              <a:t>2 types de m</a:t>
            </a:r>
            <a:r>
              <a:rPr lang="en-US" sz="2200"/>
              <a:t>éthodes principals</a:t>
            </a:r>
          </a:p>
          <a:p>
            <a:pPr lvl="2"/>
            <a:r>
              <a:rPr lang="en-US" sz="2200"/>
              <a:t>window(self)</a:t>
            </a:r>
          </a:p>
          <a:p>
            <a:pPr lvl="2"/>
            <a:r>
              <a:rPr lang="en-US" sz="2200"/>
              <a:t>get_window_data(self)</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139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C27E763-2BE4-207E-6C99-8ACF465F17A3}"/>
              </a:ext>
            </a:extLst>
          </p:cNvPr>
          <p:cNvSpPr>
            <a:spLocks noGrp="1"/>
          </p:cNvSpPr>
          <p:nvPr>
            <p:ph type="title"/>
          </p:nvPr>
        </p:nvSpPr>
        <p:spPr>
          <a:xfrm>
            <a:off x="1043631" y="809898"/>
            <a:ext cx="9942716" cy="1554480"/>
          </a:xfrm>
        </p:spPr>
        <p:txBody>
          <a:bodyPr anchor="ctr">
            <a:normAutofit/>
          </a:bodyPr>
          <a:lstStyle/>
          <a:p>
            <a:r>
              <a:rPr lang="en-US" sz="4800" b="1"/>
              <a:t>Le Contrôleur (Controller)</a:t>
            </a:r>
            <a:endParaRPr lang="fr-BE" sz="4800"/>
          </a:p>
        </p:txBody>
      </p:sp>
      <p:sp>
        <p:nvSpPr>
          <p:cNvPr id="3" name="Espace réservé du contenu 2">
            <a:extLst>
              <a:ext uri="{FF2B5EF4-FFF2-40B4-BE49-F238E27FC236}">
                <a16:creationId xmlns:a16="http://schemas.microsoft.com/office/drawing/2014/main" id="{E7526B57-C752-7690-D6F9-CA79FB1958E7}"/>
              </a:ext>
            </a:extLst>
          </p:cNvPr>
          <p:cNvSpPr>
            <a:spLocks noGrp="1"/>
          </p:cNvSpPr>
          <p:nvPr>
            <p:ph idx="1"/>
          </p:nvPr>
        </p:nvSpPr>
        <p:spPr>
          <a:xfrm>
            <a:off x="1045028" y="3017522"/>
            <a:ext cx="9941319" cy="3124658"/>
          </a:xfrm>
        </p:spPr>
        <p:txBody>
          <a:bodyPr anchor="ctr">
            <a:normAutofit/>
          </a:bodyPr>
          <a:lstStyle/>
          <a:p>
            <a:r>
              <a:rPr lang="fr-FR" sz="2000" b="1"/>
              <a:t>Rôle :</a:t>
            </a:r>
            <a:r>
              <a:rPr lang="fr-FR" sz="2000"/>
              <a:t> Le Contrôleur agit comme un intermédiaire entre la Vue et le Modèle. Il est responsable de</a:t>
            </a:r>
          </a:p>
          <a:p>
            <a:pPr lvl="1"/>
            <a:r>
              <a:rPr lang="fr-FR" sz="2000"/>
              <a:t>La gestion des données en recevant les données de la Vue et en interagissant avec le Modèle</a:t>
            </a:r>
          </a:p>
          <a:p>
            <a:pPr lvl="1"/>
            <a:r>
              <a:rPr lang="fr-FR" sz="2000"/>
              <a:t>L’application de la logique sur les données reçues</a:t>
            </a:r>
          </a:p>
          <a:p>
            <a:pPr lvl="1"/>
            <a:r>
              <a:rPr lang="fr-FR" sz="2000"/>
              <a:t>La coordination des actions pour réaliser les opérations demandées</a:t>
            </a:r>
          </a:p>
          <a:p>
            <a:r>
              <a:rPr lang="en-US" sz="2000" b="1"/>
              <a:t>Détails de l'implémentation</a:t>
            </a:r>
            <a:r>
              <a:rPr lang="fr-FR" sz="2000"/>
              <a:t>			</a:t>
            </a:r>
          </a:p>
          <a:p>
            <a:pPr lvl="1"/>
            <a:r>
              <a:rPr lang="fr-FR" sz="2000"/>
              <a:t>Attributs principaux: model, view, lName, fName, isRestaurateur et isModerateur</a:t>
            </a:r>
          </a:p>
          <a:p>
            <a:pPr lvl="1"/>
            <a:r>
              <a:rPr lang="fr-FR" sz="2000"/>
              <a:t>Type de méthodes: handle(self)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201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5F4125E-6501-F68E-2192-264647415C17}"/>
              </a:ext>
            </a:extLst>
          </p:cNvPr>
          <p:cNvSpPr>
            <a:spLocks noGrp="1"/>
          </p:cNvSpPr>
          <p:nvPr>
            <p:ph type="title"/>
          </p:nvPr>
        </p:nvSpPr>
        <p:spPr>
          <a:xfrm>
            <a:off x="1043631" y="809898"/>
            <a:ext cx="9942716" cy="1554480"/>
          </a:xfrm>
        </p:spPr>
        <p:txBody>
          <a:bodyPr anchor="ctr">
            <a:normAutofit/>
          </a:bodyPr>
          <a:lstStyle/>
          <a:p>
            <a:r>
              <a:rPr lang="en-US" sz="4800" b="1"/>
              <a:t>Le Modèle (Model)</a:t>
            </a:r>
            <a:endParaRPr lang="fr-BE" sz="4800"/>
          </a:p>
        </p:txBody>
      </p:sp>
      <p:sp>
        <p:nvSpPr>
          <p:cNvPr id="3" name="Espace réservé du contenu 2">
            <a:extLst>
              <a:ext uri="{FF2B5EF4-FFF2-40B4-BE49-F238E27FC236}">
                <a16:creationId xmlns:a16="http://schemas.microsoft.com/office/drawing/2014/main" id="{10DAB945-F710-9B5E-0165-474241B2E057}"/>
              </a:ext>
            </a:extLst>
          </p:cNvPr>
          <p:cNvSpPr>
            <a:spLocks noGrp="1"/>
          </p:cNvSpPr>
          <p:nvPr>
            <p:ph idx="1"/>
          </p:nvPr>
        </p:nvSpPr>
        <p:spPr>
          <a:xfrm>
            <a:off x="1045028" y="3017522"/>
            <a:ext cx="9941319" cy="3124658"/>
          </a:xfrm>
        </p:spPr>
        <p:txBody>
          <a:bodyPr anchor="ctr">
            <a:normAutofit/>
          </a:bodyPr>
          <a:lstStyle/>
          <a:p>
            <a:r>
              <a:rPr lang="fr-FR" sz="2000" b="1"/>
              <a:t>Rôle :</a:t>
            </a:r>
            <a:r>
              <a:rPr lang="fr-FR" sz="2000"/>
              <a:t> Le Modèle gère les interactions avec la base de données.</a:t>
            </a:r>
            <a:r>
              <a:rPr lang="fr-BE" sz="2000"/>
              <a:t> Il est responsable de</a:t>
            </a:r>
          </a:p>
          <a:p>
            <a:pPr lvl="1"/>
            <a:r>
              <a:rPr lang="fr-BE" sz="2000"/>
              <a:t>L’interaction avec la base de données</a:t>
            </a:r>
          </a:p>
          <a:p>
            <a:pPr lvl="1"/>
            <a:r>
              <a:rPr lang="fr-BE" sz="2000"/>
              <a:t>L’exécution  des requêtes SQL et retourner le résultat au </a:t>
            </a:r>
            <a:r>
              <a:rPr lang="en-US" sz="2000"/>
              <a:t>Contrôleur</a:t>
            </a:r>
          </a:p>
          <a:p>
            <a:r>
              <a:rPr lang="en-US" sz="2000" b="1"/>
              <a:t>Détails de l'implémentation</a:t>
            </a:r>
          </a:p>
          <a:p>
            <a:pPr lvl="1"/>
            <a:r>
              <a:rPr lang="fr-FR" sz="2000"/>
              <a:t>Utilisation de ‘mysql:connection’ pour gérer les connexions avec la base de données</a:t>
            </a:r>
          </a:p>
          <a:p>
            <a:pPr lvl="1"/>
            <a:r>
              <a:rPr lang="fr-FR" sz="2000"/>
              <a:t>Méthodes principales: create_connection(self), close _connection(self), query(self, params)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816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D0576C5-093E-6FCC-4097-5C5DEEA29578}"/>
              </a:ext>
            </a:extLst>
          </p:cNvPr>
          <p:cNvSpPr>
            <a:spLocks noGrp="1"/>
          </p:cNvSpPr>
          <p:nvPr>
            <p:ph type="title"/>
          </p:nvPr>
        </p:nvSpPr>
        <p:spPr>
          <a:xfrm>
            <a:off x="793662" y="386930"/>
            <a:ext cx="10066122" cy="1298448"/>
          </a:xfrm>
        </p:spPr>
        <p:txBody>
          <a:bodyPr anchor="b">
            <a:normAutofit/>
          </a:bodyPr>
          <a:lstStyle/>
          <a:p>
            <a:r>
              <a:rPr lang="en-US" sz="4800" b="1"/>
              <a:t>Interaction entre les Composants</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Espace réservé du contenu 6" descr="Une image contenant texte, chaise, meubles, capture d’écran&#10;&#10;Description générée automatiquement">
            <a:extLst>
              <a:ext uri="{FF2B5EF4-FFF2-40B4-BE49-F238E27FC236}">
                <a16:creationId xmlns:a16="http://schemas.microsoft.com/office/drawing/2014/main" id="{349B6990-56A8-7F76-CEA9-9C43FA1866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159" y="2334014"/>
            <a:ext cx="2911151" cy="4006120"/>
          </a:xfr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9" descr="Une image contenant capture d’écran, texte, diagramme, conception&#10;&#10;Description générée automatiquement">
            <a:extLst>
              <a:ext uri="{FF2B5EF4-FFF2-40B4-BE49-F238E27FC236}">
                <a16:creationId xmlns:a16="http://schemas.microsoft.com/office/drawing/2014/main" id="{DA2C081B-1829-0EE3-24F0-7690FF61F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229" y="2334014"/>
            <a:ext cx="7525507" cy="4006120"/>
          </a:xfrm>
          <a:prstGeom prst="rect">
            <a:avLst/>
          </a:prstGeom>
        </p:spPr>
      </p:pic>
    </p:spTree>
    <p:extLst>
      <p:ext uri="{BB962C8B-B14F-4D97-AF65-F5344CB8AC3E}">
        <p14:creationId xmlns:p14="http://schemas.microsoft.com/office/powerpoint/2010/main" val="1400473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F1987D4-AF3F-96AD-114A-DC67B4E2E342}"/>
              </a:ext>
            </a:extLst>
          </p:cNvPr>
          <p:cNvSpPr>
            <a:spLocks noGrp="1"/>
          </p:cNvSpPr>
          <p:nvPr>
            <p:ph type="title"/>
          </p:nvPr>
        </p:nvSpPr>
        <p:spPr>
          <a:xfrm>
            <a:off x="1043631" y="809898"/>
            <a:ext cx="9942716" cy="1554480"/>
          </a:xfrm>
        </p:spPr>
        <p:txBody>
          <a:bodyPr anchor="ctr">
            <a:normAutofit/>
          </a:bodyPr>
          <a:lstStyle/>
          <a:p>
            <a:r>
              <a:rPr lang="fr-FR" sz="4800" b="1">
                <a:latin typeface="Helvetica"/>
                <a:cs typeface="Helvetica"/>
              </a:rPr>
              <a:t>Problèmes rencontrés </a:t>
            </a:r>
            <a:endParaRPr lang="fr-BE" sz="4800"/>
          </a:p>
        </p:txBody>
      </p:sp>
      <p:sp>
        <p:nvSpPr>
          <p:cNvPr id="3" name="Espace réservé du contenu 2">
            <a:extLst>
              <a:ext uri="{FF2B5EF4-FFF2-40B4-BE49-F238E27FC236}">
                <a16:creationId xmlns:a16="http://schemas.microsoft.com/office/drawing/2014/main" id="{FE842C4A-55E1-E370-B569-8E0322A4E07F}"/>
              </a:ext>
            </a:extLst>
          </p:cNvPr>
          <p:cNvSpPr>
            <a:spLocks noGrp="1"/>
          </p:cNvSpPr>
          <p:nvPr>
            <p:ph idx="1"/>
          </p:nvPr>
        </p:nvSpPr>
        <p:spPr>
          <a:xfrm>
            <a:off x="1045028" y="3017522"/>
            <a:ext cx="9941319" cy="3124658"/>
          </a:xfrm>
        </p:spPr>
        <p:txBody>
          <a:bodyPr anchor="ctr">
            <a:normAutofit/>
          </a:bodyPr>
          <a:lstStyle/>
          <a:p>
            <a:pPr marL="0" indent="0">
              <a:buNone/>
            </a:pPr>
            <a:r>
              <a:rPr lang="fr-FR" sz="2400">
                <a:latin typeface="Helvetica"/>
                <a:cs typeface="Helvetica"/>
              </a:rPr>
              <a:t>Durant la réalisation de ce projet. Nous avons rencontré plusieurs problèmes, au début du projet, nous avons pris énormément de temps à nous partager les tâches, ainsi qu'à être d'accord sur une idée, nous avons également perdu énormément de temps avec certains concepts nouveau pour nous du langage python. De plus, nous avons trouvé plusieurs erreurs dans les données qui devaient être extraites dans la base de données </a:t>
            </a:r>
            <a:endParaRPr lang="fr-FR" sz="2400">
              <a:latin typeface="Aptos" panose="020B0004020202020204"/>
              <a:cs typeface="Helvetica"/>
            </a:endParaRPr>
          </a:p>
          <a:p>
            <a:endParaRPr lang="fr-BE"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883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CB1C97D-68BD-A5CA-7A20-3034E99A186F}"/>
              </a:ext>
            </a:extLst>
          </p:cNvPr>
          <p:cNvSpPr>
            <a:spLocks noGrp="1"/>
          </p:cNvSpPr>
          <p:nvPr>
            <p:ph type="title"/>
          </p:nvPr>
        </p:nvSpPr>
        <p:spPr>
          <a:xfrm>
            <a:off x="1043631" y="809898"/>
            <a:ext cx="9942716" cy="1554480"/>
          </a:xfrm>
        </p:spPr>
        <p:txBody>
          <a:bodyPr anchor="ctr">
            <a:normAutofit/>
          </a:bodyPr>
          <a:lstStyle/>
          <a:p>
            <a:r>
              <a:rPr lang="fr-FR" sz="4800" b="1">
                <a:ea typeface="+mn-lt"/>
                <a:cs typeface="+mn-lt"/>
              </a:rPr>
              <a:t>Conclusion</a:t>
            </a:r>
            <a:endParaRPr lang="fr-BE" sz="4800"/>
          </a:p>
        </p:txBody>
      </p:sp>
      <p:sp>
        <p:nvSpPr>
          <p:cNvPr id="3" name="Espace réservé du contenu 2">
            <a:extLst>
              <a:ext uri="{FF2B5EF4-FFF2-40B4-BE49-F238E27FC236}">
                <a16:creationId xmlns:a16="http://schemas.microsoft.com/office/drawing/2014/main" id="{C83493EC-22AA-2DB5-2EA0-0426199D8E95}"/>
              </a:ext>
            </a:extLst>
          </p:cNvPr>
          <p:cNvSpPr>
            <a:spLocks noGrp="1"/>
          </p:cNvSpPr>
          <p:nvPr>
            <p:ph idx="1"/>
          </p:nvPr>
        </p:nvSpPr>
        <p:spPr>
          <a:xfrm>
            <a:off x="1045028" y="3017522"/>
            <a:ext cx="9941319" cy="3124658"/>
          </a:xfrm>
        </p:spPr>
        <p:txBody>
          <a:bodyPr anchor="ctr">
            <a:normAutofit/>
          </a:bodyPr>
          <a:lstStyle/>
          <a:p>
            <a:pPr marL="0" indent="0">
              <a:buNone/>
            </a:pPr>
            <a:r>
              <a:rPr lang="fr-FR" sz="2400">
                <a:latin typeface="Helvetica"/>
                <a:cs typeface="Helvetica"/>
              </a:rPr>
              <a:t>Pour conclure, nous avons pris énormément de plaisir à réaliser ce projet. En effet, réalisé ce projet nous a permis d'apprendre énormément de choses. Nous avons appris à travailler en groupe, à décider en groupe en restant à l’écoute de chaque membre du groupe. De plus, nous avons appris le langage de requêtage SQL, ainsi que l’’algèbre rationnel et calcul tuple. Nous avons également approfondi notre connaissance du langage de programmation python, et avons appris à utiliser l’environnement de travail de MySQL (Workbench)</a:t>
            </a:r>
            <a:endParaRPr lang="fr-FR" sz="2400"/>
          </a:p>
          <a:p>
            <a:pPr marL="0" indent="0">
              <a:buNone/>
            </a:pPr>
            <a:endParaRPr lang="fr-BE"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60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E0D8719-BB36-9700-A48A-28B1C3164A05}"/>
              </a:ext>
            </a:extLst>
          </p:cNvPr>
          <p:cNvSpPr>
            <a:spLocks noGrp="1"/>
          </p:cNvSpPr>
          <p:nvPr>
            <p:ph type="title"/>
          </p:nvPr>
        </p:nvSpPr>
        <p:spPr>
          <a:xfrm>
            <a:off x="1043631" y="809898"/>
            <a:ext cx="9942716" cy="1554480"/>
          </a:xfrm>
        </p:spPr>
        <p:txBody>
          <a:bodyPr anchor="ctr">
            <a:normAutofit/>
          </a:bodyPr>
          <a:lstStyle/>
          <a:p>
            <a:r>
              <a:rPr lang="fr-FR" sz="4800" b="1">
                <a:ea typeface="+mn-lt"/>
                <a:cs typeface="+mn-lt"/>
              </a:rPr>
              <a:t>Table des matières</a:t>
            </a:r>
            <a:endParaRPr lang="fr-BE" sz="4800"/>
          </a:p>
        </p:txBody>
      </p:sp>
      <p:sp>
        <p:nvSpPr>
          <p:cNvPr id="3" name="Espace réservé du contenu 2">
            <a:extLst>
              <a:ext uri="{FF2B5EF4-FFF2-40B4-BE49-F238E27FC236}">
                <a16:creationId xmlns:a16="http://schemas.microsoft.com/office/drawing/2014/main" id="{C23C817C-715B-DE14-F402-6047B44D2795}"/>
              </a:ext>
            </a:extLst>
          </p:cNvPr>
          <p:cNvSpPr>
            <a:spLocks noGrp="1"/>
          </p:cNvSpPr>
          <p:nvPr>
            <p:ph idx="1"/>
          </p:nvPr>
        </p:nvSpPr>
        <p:spPr>
          <a:xfrm>
            <a:off x="1045028" y="3676262"/>
            <a:ext cx="9941319" cy="2465918"/>
          </a:xfrm>
        </p:spPr>
        <p:txBody>
          <a:bodyPr anchor="ctr">
            <a:noAutofit/>
          </a:bodyPr>
          <a:lstStyle/>
          <a:p>
            <a:r>
              <a:rPr lang="fr-FR" sz="1800">
                <a:ea typeface="+mn-lt"/>
                <a:cs typeface="+mn-lt"/>
              </a:rPr>
              <a:t>Introduction</a:t>
            </a:r>
            <a:endParaRPr lang="fr-FR" sz="1800"/>
          </a:p>
          <a:p>
            <a:r>
              <a:rPr lang="fr-FR" sz="1800">
                <a:ea typeface="+mn-lt"/>
                <a:cs typeface="+mn-lt"/>
              </a:rPr>
              <a:t>Partie 1</a:t>
            </a:r>
            <a:endParaRPr lang="fr-FR" sz="1800"/>
          </a:p>
          <a:p>
            <a:pPr lvl="1"/>
            <a:r>
              <a:rPr lang="fr-FR" sz="1800">
                <a:ea typeface="+mn-lt"/>
                <a:cs typeface="+mn-lt"/>
              </a:rPr>
              <a:t>Modèle EA</a:t>
            </a:r>
          </a:p>
          <a:p>
            <a:pPr lvl="1"/>
            <a:r>
              <a:rPr lang="fr-FR" sz="1800">
                <a:ea typeface="+mn-lt"/>
                <a:cs typeface="+mn-lt"/>
              </a:rPr>
              <a:t>Modèle Relationnel</a:t>
            </a:r>
          </a:p>
          <a:p>
            <a:r>
              <a:rPr lang="fr-FR" sz="1800">
                <a:ea typeface="+mn-lt"/>
                <a:cs typeface="+mn-lt"/>
              </a:rPr>
              <a:t>Partie 2</a:t>
            </a:r>
          </a:p>
          <a:p>
            <a:pPr lvl="1"/>
            <a:r>
              <a:rPr lang="fr-FR" sz="1800">
                <a:ea typeface="+mn-lt"/>
                <a:cs typeface="+mn-lt"/>
              </a:rPr>
              <a:t>Choix d’outils de conception</a:t>
            </a:r>
          </a:p>
          <a:p>
            <a:pPr lvl="1"/>
            <a:r>
              <a:rPr lang="fr-FR" sz="1800">
                <a:ea typeface="+mn-lt"/>
                <a:cs typeface="+mn-lt"/>
              </a:rPr>
              <a:t>Choix d’implémentation</a:t>
            </a:r>
            <a:endParaRPr lang="fr-FR" sz="1800"/>
          </a:p>
          <a:p>
            <a:pPr lvl="1"/>
            <a:r>
              <a:rPr lang="fr-FR" sz="1800">
                <a:ea typeface="+mn-lt"/>
                <a:cs typeface="+mn-lt"/>
              </a:rPr>
              <a:t>Démonstration de l'Application</a:t>
            </a:r>
          </a:p>
          <a:p>
            <a:pPr lvl="1"/>
            <a:r>
              <a:rPr lang="fr-FR" sz="1800">
                <a:ea typeface="+mn-lt"/>
                <a:cs typeface="+mn-lt"/>
              </a:rPr>
              <a:t>Extractions des données</a:t>
            </a:r>
          </a:p>
          <a:p>
            <a:pPr lvl="1"/>
            <a:r>
              <a:rPr lang="fr-FR" sz="1800">
                <a:ea typeface="+mn-lt"/>
                <a:cs typeface="+mn-lt"/>
              </a:rPr>
              <a:t>Requêtes demandées</a:t>
            </a:r>
          </a:p>
          <a:p>
            <a:r>
              <a:rPr lang="fr-FR" sz="1800">
                <a:ea typeface="+mn-lt"/>
                <a:cs typeface="+mn-lt"/>
              </a:rPr>
              <a:t>Problèmes rencontrés</a:t>
            </a:r>
          </a:p>
          <a:p>
            <a:r>
              <a:rPr lang="fr-FR" sz="1800">
                <a:ea typeface="+mn-lt"/>
                <a:cs typeface="+mn-lt"/>
              </a:rPr>
              <a:t>Conclusion</a:t>
            </a:r>
            <a:endParaRPr lang="fr-FR" sz="1800"/>
          </a:p>
          <a:p>
            <a:endParaRPr lang="fr-FR" sz="1800">
              <a:ea typeface="+mn-lt"/>
              <a:cs typeface="+mn-lt"/>
            </a:endParaRPr>
          </a:p>
          <a:p>
            <a:endParaRPr lang="fr-BE" sz="18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873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5867033-C70A-AF10-CFBA-BBBE89327F2B}"/>
              </a:ext>
            </a:extLst>
          </p:cNvPr>
          <p:cNvSpPr>
            <a:spLocks noGrp="1"/>
          </p:cNvSpPr>
          <p:nvPr>
            <p:ph type="title"/>
          </p:nvPr>
        </p:nvSpPr>
        <p:spPr>
          <a:xfrm>
            <a:off x="1043631" y="809898"/>
            <a:ext cx="9942716" cy="1554480"/>
          </a:xfrm>
        </p:spPr>
        <p:txBody>
          <a:bodyPr anchor="ctr">
            <a:normAutofit/>
          </a:bodyPr>
          <a:lstStyle/>
          <a:p>
            <a:r>
              <a:rPr lang="fr-FR" sz="4800" b="1">
                <a:ea typeface="+mn-lt"/>
                <a:cs typeface="+mn-lt"/>
              </a:rPr>
              <a:t>Conclusion</a:t>
            </a:r>
            <a:endParaRPr lang="fr-BE" sz="4800"/>
          </a:p>
        </p:txBody>
      </p:sp>
      <p:sp>
        <p:nvSpPr>
          <p:cNvPr id="3" name="Espace réservé du contenu 2">
            <a:extLst>
              <a:ext uri="{FF2B5EF4-FFF2-40B4-BE49-F238E27FC236}">
                <a16:creationId xmlns:a16="http://schemas.microsoft.com/office/drawing/2014/main" id="{0F1D1254-B8C8-E582-9E2A-0EC99B901EC5}"/>
              </a:ext>
            </a:extLst>
          </p:cNvPr>
          <p:cNvSpPr>
            <a:spLocks noGrp="1"/>
          </p:cNvSpPr>
          <p:nvPr>
            <p:ph idx="1"/>
          </p:nvPr>
        </p:nvSpPr>
        <p:spPr>
          <a:xfrm>
            <a:off x="1045028" y="2901821"/>
            <a:ext cx="9941319" cy="3240359"/>
          </a:xfrm>
        </p:spPr>
        <p:txBody>
          <a:bodyPr anchor="ctr">
            <a:normAutofit/>
          </a:bodyPr>
          <a:lstStyle/>
          <a:p>
            <a:pPr marL="0" indent="0">
              <a:buNone/>
            </a:pPr>
            <a:r>
              <a:rPr lang="fr-FR" sz="2000">
                <a:ea typeface="+mn-lt"/>
                <a:cs typeface="+mn-lt"/>
              </a:rPr>
              <a:t>En conclusion, la réalisation de ce projet a été une expérience enrichissante. Travailler en groupe nous a permis d'apprendre à collaborer efficacement et à prendre des décisions de manière concertée, en tenant compte des opinions de chacun. Nous avons acquis une compréhension approfondie du langage SQL ainsi que des concepts fondamentaux de l'algèbre relationnelle et du calcul de tuple. De plus, nous avons consolidé nos compétences en programmation Python et nous avons maîtrisé l'utilisation de l'environnement de développement MySQL Workbench. Ce projet nous a non seulement permis d'acquérir de nouvelles compétences techniques, mais il nous a également offert l'opportunité d'explorer des méthodes de travail collaboratif efficaces, ce qui constitue une expérience précieuse pour notre développement professionnel et personnel.</a:t>
            </a:r>
            <a:endParaRPr lang="fr-FR" sz="2000"/>
          </a:p>
          <a:p>
            <a:pPr marL="0" indent="0">
              <a:buNone/>
            </a:pPr>
            <a:endParaRPr lang="fr-BE" sz="20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7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799D4A-D66E-8058-F1C0-C939A8FB24D7}"/>
              </a:ext>
            </a:extLst>
          </p:cNvPr>
          <p:cNvSpPr>
            <a:spLocks noGrp="1"/>
          </p:cNvSpPr>
          <p:nvPr>
            <p:ph type="title"/>
          </p:nvPr>
        </p:nvSpPr>
        <p:spPr>
          <a:xfrm>
            <a:off x="1043631" y="809898"/>
            <a:ext cx="9942716" cy="1554480"/>
          </a:xfrm>
        </p:spPr>
        <p:txBody>
          <a:bodyPr anchor="ctr">
            <a:normAutofit/>
          </a:bodyPr>
          <a:lstStyle/>
          <a:p>
            <a:r>
              <a:rPr lang="fr-BE" sz="4800"/>
              <a:t>Introduction</a:t>
            </a:r>
          </a:p>
        </p:txBody>
      </p:sp>
      <p:sp>
        <p:nvSpPr>
          <p:cNvPr id="3" name="Espace réservé du contenu 2">
            <a:extLst>
              <a:ext uri="{FF2B5EF4-FFF2-40B4-BE49-F238E27FC236}">
                <a16:creationId xmlns:a16="http://schemas.microsoft.com/office/drawing/2014/main" id="{85C8EDA5-1224-927F-E7F7-FBB908D0C04A}"/>
              </a:ext>
            </a:extLst>
          </p:cNvPr>
          <p:cNvSpPr>
            <a:spLocks noGrp="1"/>
          </p:cNvSpPr>
          <p:nvPr>
            <p:ph idx="1"/>
          </p:nvPr>
        </p:nvSpPr>
        <p:spPr>
          <a:xfrm>
            <a:off x="1045028" y="3191069"/>
            <a:ext cx="9941319" cy="3732242"/>
          </a:xfrm>
        </p:spPr>
        <p:txBody>
          <a:bodyPr anchor="ctr">
            <a:noAutofit/>
          </a:bodyPr>
          <a:lstStyle/>
          <a:p>
            <a:pPr marL="0" indent="0">
              <a:buNone/>
            </a:pPr>
            <a:r>
              <a:rPr lang="fr-FR" sz="1600">
                <a:latin typeface="Helvetica"/>
                <a:cs typeface="Helvetica"/>
              </a:rPr>
              <a:t>Dans le cadre de notre cours Base de données. Nous sommes amenés à réaliser un projet. Dans ce projet, il nous est demandé de concevoir une application de notation de fast-food en ligne, cette application réunira des clients, des restaurants et des modérateurs. Les clients pourront effectuer des commandes, évaluer des restaurants. Et les restaurateurs quant à eux, ils pourront ajouter des plats à leur menu, créer des nouveaux restaurants. Les modérateurs eux seront chargés de vérifier les évaluations des clients. Ainsi, dans cette présentation nous allons vous expliquer les différentes tâches que nous avons réalisé pour les différentes parties de ce projet </a:t>
            </a:r>
          </a:p>
          <a:p>
            <a:pPr marL="0" indent="0">
              <a:buNone/>
            </a:pPr>
            <a:r>
              <a:rPr lang="fr-FR" sz="1600">
                <a:latin typeface="Helvetica"/>
                <a:cs typeface="Helvetica"/>
              </a:rPr>
              <a:t>Tout d’abord, pour vous expliquer l’idée de conception de notre application et sa logique de fonctionnement, nous allons vous présenter un modèle entité association et un modèle relationnel de la base de données associée à celui-ci </a:t>
            </a:r>
          </a:p>
          <a:p>
            <a:pPr marL="0" indent="0">
              <a:buNone/>
            </a:pPr>
            <a:r>
              <a:rPr lang="fr-FR" sz="1600">
                <a:latin typeface="Helvetica"/>
                <a:cs typeface="Helvetica"/>
              </a:rPr>
              <a:t>Ensuite, nous allons vous expliquer nos choix d’outils de conception de cette application et de la base de données associée à celui-ci, avant de vous présenter notre choix d’implémentation et d’effectuer une démonstration de cette application</a:t>
            </a:r>
          </a:p>
          <a:p>
            <a:pPr marL="0" indent="0">
              <a:buNone/>
            </a:pPr>
            <a:r>
              <a:rPr lang="fr-FR" sz="1600">
                <a:latin typeface="Helvetica"/>
                <a:cs typeface="Helvetica"/>
              </a:rPr>
              <a:t>Finalement, nous allons vous décrire les problèmes que nous avons rencontrés, avant de conclure en vous décrivant les différentes compétences que nous avons acquis en réalisant ce projet</a:t>
            </a:r>
            <a:endParaRPr lang="fr-FR" sz="1600"/>
          </a:p>
          <a:p>
            <a:pPr marL="0" indent="0">
              <a:buNone/>
            </a:pPr>
            <a:endParaRPr lang="fr-FR" sz="1600"/>
          </a:p>
          <a:p>
            <a:pPr marL="0" indent="0">
              <a:buNone/>
            </a:pPr>
            <a:endParaRPr lang="fr-FR" sz="1600"/>
          </a:p>
          <a:p>
            <a:pPr marL="0" indent="0">
              <a:buNone/>
            </a:pPr>
            <a:endParaRPr lang="fr-BE" sz="16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19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7C93BA0-3A53-7147-4E27-1DFE2B5B8E31}"/>
              </a:ext>
            </a:extLst>
          </p:cNvPr>
          <p:cNvSpPr>
            <a:spLocks noGrp="1"/>
          </p:cNvSpPr>
          <p:nvPr>
            <p:ph type="title"/>
          </p:nvPr>
        </p:nvSpPr>
        <p:spPr>
          <a:xfrm>
            <a:off x="1043631" y="809898"/>
            <a:ext cx="9942716" cy="1554480"/>
          </a:xfrm>
        </p:spPr>
        <p:txBody>
          <a:bodyPr anchor="ctr">
            <a:normAutofit/>
          </a:bodyPr>
          <a:lstStyle/>
          <a:p>
            <a:r>
              <a:rPr lang="fr-FR" sz="4800"/>
              <a:t>Requêtes demandées</a:t>
            </a:r>
          </a:p>
        </p:txBody>
      </p:sp>
      <p:sp>
        <p:nvSpPr>
          <p:cNvPr id="3" name="Espace réservé du contenu 2">
            <a:extLst>
              <a:ext uri="{FF2B5EF4-FFF2-40B4-BE49-F238E27FC236}">
                <a16:creationId xmlns:a16="http://schemas.microsoft.com/office/drawing/2014/main" id="{CAD2EEF1-1F4C-FD97-6587-24CE1307A4CF}"/>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fr-FR" sz="2400"/>
              <a:t>Requête : </a:t>
            </a:r>
            <a:r>
              <a:rPr lang="fr-FR" sz="2400">
                <a:ea typeface="+mn-lt"/>
                <a:cs typeface="+mn-lt"/>
              </a:rPr>
              <a:t>Les restaurant ayant un avis moyen de 3 ou plus</a:t>
            </a:r>
          </a:p>
          <a:p>
            <a:pPr marL="0" indent="0">
              <a:buNone/>
            </a:pPr>
            <a:endParaRPr lang="fr-FR" sz="2400"/>
          </a:p>
          <a:p>
            <a:r>
              <a:rPr lang="fr-FR" sz="2400"/>
              <a:t>Algèbre relationnel :  </a:t>
            </a:r>
            <a:r>
              <a:rPr lang="fr-FR" sz="2400">
                <a:latin typeface="sans-serif"/>
              </a:rPr>
              <a:t>π</a:t>
            </a:r>
            <a:r>
              <a:rPr lang="fr-FR" sz="2400" err="1">
                <a:latin typeface="sans-serif"/>
              </a:rPr>
              <a:t>name</a:t>
            </a:r>
            <a:r>
              <a:rPr lang="fr-FR" sz="2400">
                <a:latin typeface="sans-serif"/>
              </a:rPr>
              <a:t>, </a:t>
            </a:r>
            <a:r>
              <a:rPr lang="fr-FR" sz="2400" err="1">
                <a:latin typeface="sans-serif"/>
              </a:rPr>
              <a:t>evaluation</a:t>
            </a:r>
            <a:r>
              <a:rPr lang="fr-FR" sz="2400">
                <a:latin typeface="sans-serif"/>
              </a:rPr>
              <a:t>(σevaluation</a:t>
            </a:r>
            <a:r>
              <a:rPr lang="fr-FR" sz="2400">
                <a:latin typeface="monospace"/>
              </a:rPr>
              <a:t>≥</a:t>
            </a:r>
            <a:r>
              <a:rPr lang="fr-FR" sz="2400">
                <a:latin typeface="sans-serif"/>
              </a:rPr>
              <a:t>3(Restaurants))</a:t>
            </a:r>
            <a:endParaRPr lang="fr-FR" sz="2400"/>
          </a:p>
          <a:p>
            <a:pPr marL="0" indent="0">
              <a:buNone/>
            </a:pPr>
            <a:endParaRPr lang="fr-FR" sz="2400"/>
          </a:p>
          <a:p>
            <a:pPr marL="0" indent="0">
              <a:buNone/>
            </a:pPr>
            <a:endParaRPr lang="fr-FR"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09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7C93BA0-3A53-7147-4E27-1DFE2B5B8E31}"/>
              </a:ext>
            </a:extLst>
          </p:cNvPr>
          <p:cNvSpPr>
            <a:spLocks noGrp="1"/>
          </p:cNvSpPr>
          <p:nvPr>
            <p:ph type="title"/>
          </p:nvPr>
        </p:nvSpPr>
        <p:spPr>
          <a:xfrm>
            <a:off x="1043631" y="809898"/>
            <a:ext cx="9942716" cy="1554480"/>
          </a:xfrm>
        </p:spPr>
        <p:txBody>
          <a:bodyPr anchor="ctr">
            <a:normAutofit/>
          </a:bodyPr>
          <a:lstStyle/>
          <a:p>
            <a:r>
              <a:rPr lang="fr-FR" sz="4800"/>
              <a:t>Requêtes demandées</a:t>
            </a:r>
          </a:p>
        </p:txBody>
      </p:sp>
      <p:sp>
        <p:nvSpPr>
          <p:cNvPr id="3" name="Espace réservé du contenu 2">
            <a:extLst>
              <a:ext uri="{FF2B5EF4-FFF2-40B4-BE49-F238E27FC236}">
                <a16:creationId xmlns:a16="http://schemas.microsoft.com/office/drawing/2014/main" id="{CAD2EEF1-1F4C-FD97-6587-24CE1307A4CF}"/>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fr-FR" sz="2400"/>
              <a:t>Requête : </a:t>
            </a:r>
            <a:r>
              <a:rPr lang="fr-FR" sz="2400">
                <a:ea typeface="+mn-lt"/>
                <a:cs typeface="+mn-lt"/>
              </a:rPr>
              <a:t>Le restaurant avec le plat le plus cher</a:t>
            </a:r>
          </a:p>
          <a:p>
            <a:endParaRPr lang="fr-FR" sz="2400"/>
          </a:p>
          <a:p>
            <a:r>
              <a:rPr lang="fr-FR" sz="2400"/>
              <a:t>Algèbre relationnel :  </a:t>
            </a:r>
            <a:r>
              <a:rPr lang="fr-FR" sz="2400">
                <a:ea typeface="+mn-lt"/>
                <a:cs typeface="+mn-lt"/>
              </a:rPr>
              <a:t>πname, price (δprice DESC (dishes))LIMIT 1 </a:t>
            </a:r>
          </a:p>
          <a:p>
            <a:pPr marL="0" indent="0">
              <a:buNone/>
            </a:pPr>
            <a:endParaRPr lang="fr-FR"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43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7C93BA0-3A53-7147-4E27-1DFE2B5B8E31}"/>
              </a:ext>
            </a:extLst>
          </p:cNvPr>
          <p:cNvSpPr>
            <a:spLocks noGrp="1"/>
          </p:cNvSpPr>
          <p:nvPr>
            <p:ph type="title"/>
          </p:nvPr>
        </p:nvSpPr>
        <p:spPr>
          <a:xfrm>
            <a:off x="1043631" y="809898"/>
            <a:ext cx="9942716" cy="1554480"/>
          </a:xfrm>
        </p:spPr>
        <p:txBody>
          <a:bodyPr anchor="ctr">
            <a:normAutofit/>
          </a:bodyPr>
          <a:lstStyle/>
          <a:p>
            <a:r>
              <a:rPr lang="fr-FR" sz="4800"/>
              <a:t>Requêtes demandées</a:t>
            </a:r>
          </a:p>
        </p:txBody>
      </p:sp>
      <p:sp>
        <p:nvSpPr>
          <p:cNvPr id="3" name="Espace réservé du contenu 2">
            <a:extLst>
              <a:ext uri="{FF2B5EF4-FFF2-40B4-BE49-F238E27FC236}">
                <a16:creationId xmlns:a16="http://schemas.microsoft.com/office/drawing/2014/main" id="{CAD2EEF1-1F4C-FD97-6587-24CE1307A4CF}"/>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fr-FR" sz="2400"/>
              <a:t>Requête : </a:t>
            </a:r>
            <a:r>
              <a:rPr lang="fr-FR" sz="2400">
                <a:ea typeface="+mn-lt"/>
                <a:cs typeface="+mn-lt"/>
              </a:rPr>
              <a:t>Les 10 clients ayant consommée le plus de plats mexicains</a:t>
            </a:r>
            <a:endParaRPr lang="fr-FR" sz="2400"/>
          </a:p>
          <a:p>
            <a:r>
              <a:rPr lang="fr-FR" sz="2400"/>
              <a:t>Algèbre relationnel : </a:t>
            </a:r>
          </a:p>
          <a:p>
            <a:pPr marL="0" indent="0">
              <a:buNone/>
            </a:pPr>
            <a:endParaRPr lang="fr-FR" sz="2400"/>
          </a:p>
          <a:p>
            <a:pPr marL="0" indent="0">
              <a:buNone/>
            </a:pPr>
            <a:endParaRPr lang="fr-FR"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251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7C93BA0-3A53-7147-4E27-1DFE2B5B8E31}"/>
              </a:ext>
            </a:extLst>
          </p:cNvPr>
          <p:cNvSpPr>
            <a:spLocks noGrp="1"/>
          </p:cNvSpPr>
          <p:nvPr>
            <p:ph type="title"/>
          </p:nvPr>
        </p:nvSpPr>
        <p:spPr>
          <a:xfrm>
            <a:off x="1043631" y="809898"/>
            <a:ext cx="9942716" cy="1554480"/>
          </a:xfrm>
        </p:spPr>
        <p:txBody>
          <a:bodyPr anchor="ctr">
            <a:normAutofit/>
          </a:bodyPr>
          <a:lstStyle/>
          <a:p>
            <a:r>
              <a:rPr lang="fr-FR" sz="4800"/>
              <a:t>Requêtes demandées</a:t>
            </a:r>
          </a:p>
        </p:txBody>
      </p:sp>
      <p:sp>
        <p:nvSpPr>
          <p:cNvPr id="3" name="Espace réservé du contenu 2">
            <a:extLst>
              <a:ext uri="{FF2B5EF4-FFF2-40B4-BE49-F238E27FC236}">
                <a16:creationId xmlns:a16="http://schemas.microsoft.com/office/drawing/2014/main" id="{CAD2EEF1-1F4C-FD97-6587-24CE1307A4CF}"/>
              </a:ext>
            </a:extLst>
          </p:cNvPr>
          <p:cNvSpPr>
            <a:spLocks noGrp="1"/>
          </p:cNvSpPr>
          <p:nvPr>
            <p:ph idx="1"/>
          </p:nvPr>
        </p:nvSpPr>
        <p:spPr>
          <a:xfrm>
            <a:off x="1045028" y="3498980"/>
            <a:ext cx="9941319" cy="2643199"/>
          </a:xfrm>
        </p:spPr>
        <p:txBody>
          <a:bodyPr vert="horz" lIns="91440" tIns="45720" rIns="91440" bIns="45720" rtlCol="0" anchor="ctr">
            <a:noAutofit/>
          </a:bodyPr>
          <a:lstStyle/>
          <a:p>
            <a:r>
              <a:rPr lang="fr-FR" sz="2400"/>
              <a:t>Requête : </a:t>
            </a:r>
            <a:r>
              <a:rPr lang="fr-FR" sz="2400">
                <a:ea typeface="+mn-lt"/>
                <a:cs typeface="+mn-lt"/>
              </a:rPr>
              <a:t>Le restaurant non-asiatique proposant le plus de plats qui sont généralement proposés dans des restaurant asiatiques (basez-vous sur le  nombre de restaurants de chaque type qui proposent le plat)</a:t>
            </a:r>
            <a:endParaRPr lang="fr-FR" sz="2400"/>
          </a:p>
          <a:p>
            <a:r>
              <a:rPr lang="fr-FR" sz="2400"/>
              <a:t>Algèbre relationnel : </a:t>
            </a:r>
            <a:endParaRPr lang="fr-FR" sz="2400">
              <a:ea typeface="+mn-lt"/>
              <a:cs typeface="+mn-lt"/>
            </a:endParaRPr>
          </a:p>
          <a:p>
            <a:pPr lvl="1">
              <a:buFont typeface="Courier New" panose="020B0604020202020204" pitchFamily="34" charset="0"/>
              <a:buChar char="o"/>
            </a:pPr>
            <a:r>
              <a:rPr lang="fr-FR" err="1">
                <a:ea typeface="+mn-lt"/>
                <a:cs typeface="+mn-lt"/>
              </a:rPr>
              <a:t>PlatsAsiatiques</a:t>
            </a:r>
            <a:r>
              <a:rPr lang="fr-FR">
                <a:ea typeface="+mn-lt"/>
                <a:cs typeface="+mn-lt"/>
              </a:rPr>
              <a:t> ← π(p.name) (σ(</a:t>
            </a:r>
            <a:r>
              <a:rPr lang="fr-FR" err="1">
                <a:ea typeface="+mn-lt"/>
                <a:cs typeface="+mn-lt"/>
              </a:rPr>
              <a:t>r.type</a:t>
            </a:r>
            <a:r>
              <a:rPr lang="fr-FR">
                <a:ea typeface="+mn-lt"/>
                <a:cs typeface="+mn-lt"/>
              </a:rPr>
              <a:t> = 'asiatique') (</a:t>
            </a:r>
            <a:r>
              <a:rPr lang="fr-FR" err="1">
                <a:ea typeface="+mn-lt"/>
                <a:cs typeface="+mn-lt"/>
              </a:rPr>
              <a:t>Dishes</a:t>
            </a:r>
            <a:r>
              <a:rPr lang="fr-FR">
                <a:ea typeface="+mn-lt"/>
                <a:cs typeface="+mn-lt"/>
              </a:rPr>
              <a:t> ⋈ </a:t>
            </a:r>
            <a:r>
              <a:rPr lang="fr-FR" err="1">
                <a:ea typeface="+mn-lt"/>
                <a:cs typeface="+mn-lt"/>
              </a:rPr>
              <a:t>p.restaurant_id</a:t>
            </a:r>
            <a:r>
              <a:rPr lang="fr-FR">
                <a:ea typeface="+mn-lt"/>
                <a:cs typeface="+mn-lt"/>
              </a:rPr>
              <a:t> = r.id Restaurants))</a:t>
            </a:r>
            <a:endParaRPr lang="fr-FR"/>
          </a:p>
          <a:p>
            <a:pPr lvl="1">
              <a:buFont typeface="Courier New" panose="020B0604020202020204" pitchFamily="34" charset="0"/>
              <a:buChar char="o"/>
            </a:pPr>
            <a:r>
              <a:rPr lang="fr-FR" err="1">
                <a:ea typeface="+mn-lt"/>
                <a:cs typeface="+mn-lt"/>
              </a:rPr>
              <a:t>JointureFiltrée</a:t>
            </a:r>
            <a:r>
              <a:rPr lang="fr-FR">
                <a:ea typeface="+mn-lt"/>
                <a:cs typeface="+mn-lt"/>
              </a:rPr>
              <a:t> ← σ(</a:t>
            </a:r>
            <a:r>
              <a:rPr lang="fr-FR" err="1">
                <a:ea typeface="+mn-lt"/>
                <a:cs typeface="+mn-lt"/>
              </a:rPr>
              <a:t>r.type</a:t>
            </a:r>
            <a:r>
              <a:rPr lang="fr-FR">
                <a:ea typeface="+mn-lt"/>
                <a:cs typeface="+mn-lt"/>
              </a:rPr>
              <a:t> ≠ 'asiatique') (</a:t>
            </a:r>
            <a:r>
              <a:rPr lang="fr-FR" err="1">
                <a:ea typeface="+mn-lt"/>
                <a:cs typeface="+mn-lt"/>
              </a:rPr>
              <a:t>Dishes</a:t>
            </a:r>
            <a:r>
              <a:rPr lang="fr-FR">
                <a:ea typeface="+mn-lt"/>
                <a:cs typeface="+mn-lt"/>
              </a:rPr>
              <a:t> ⋈ </a:t>
            </a:r>
            <a:r>
              <a:rPr lang="fr-FR" err="1">
                <a:ea typeface="+mn-lt"/>
                <a:cs typeface="+mn-lt"/>
              </a:rPr>
              <a:t>d.restaurant_id</a:t>
            </a:r>
            <a:r>
              <a:rPr lang="fr-FR">
                <a:ea typeface="+mn-lt"/>
                <a:cs typeface="+mn-lt"/>
              </a:rPr>
              <a:t> = r.id Restaurants) ⋈ d.name = </a:t>
            </a:r>
            <a:r>
              <a:rPr lang="fr-FR" err="1">
                <a:ea typeface="+mn-lt"/>
                <a:cs typeface="+mn-lt"/>
              </a:rPr>
              <a:t>PlatsAsiatiques.plat_name</a:t>
            </a:r>
            <a:r>
              <a:rPr lang="fr-FR">
                <a:ea typeface="+mn-lt"/>
                <a:cs typeface="+mn-lt"/>
              </a:rPr>
              <a:t> </a:t>
            </a:r>
            <a:r>
              <a:rPr lang="fr-FR" err="1">
                <a:ea typeface="+mn-lt"/>
                <a:cs typeface="+mn-lt"/>
              </a:rPr>
              <a:t>PlatsAsiatiques</a:t>
            </a:r>
            <a:endParaRPr lang="fr-FR"/>
          </a:p>
          <a:p>
            <a:pPr lvl="1">
              <a:buFont typeface="Courier New" panose="020B0604020202020204" pitchFamily="34" charset="0"/>
              <a:buChar char="o"/>
            </a:pPr>
            <a:r>
              <a:rPr lang="fr-FR">
                <a:ea typeface="+mn-lt"/>
                <a:cs typeface="+mn-lt"/>
              </a:rPr>
              <a:t>Agrégation ← γ(r.name, COUNT(*) → </a:t>
            </a:r>
            <a:r>
              <a:rPr lang="fr-FR" err="1">
                <a:ea typeface="+mn-lt"/>
                <a:cs typeface="+mn-lt"/>
              </a:rPr>
              <a:t>nombre_plats_asiatiques</a:t>
            </a:r>
            <a:r>
              <a:rPr lang="fr-FR">
                <a:ea typeface="+mn-lt"/>
                <a:cs typeface="+mn-lt"/>
              </a:rPr>
              <a:t>) </a:t>
            </a:r>
          </a:p>
          <a:p>
            <a:pPr lvl="1">
              <a:buFont typeface="Courier New" panose="020B0604020202020204" pitchFamily="34" charset="0"/>
              <a:buChar char="o"/>
            </a:pPr>
            <a:r>
              <a:rPr lang="fr-FR">
                <a:ea typeface="+mn-lt"/>
                <a:cs typeface="+mn-lt"/>
              </a:rPr>
              <a:t>Résultat ← δ(</a:t>
            </a:r>
            <a:r>
              <a:rPr lang="fr-FR" err="1">
                <a:ea typeface="+mn-lt"/>
                <a:cs typeface="+mn-lt"/>
              </a:rPr>
              <a:t>nombre_plats_asiatiques</a:t>
            </a:r>
            <a:r>
              <a:rPr lang="fr-FR">
                <a:ea typeface="+mn-lt"/>
                <a:cs typeface="+mn-lt"/>
              </a:rPr>
              <a:t> DESC) LIMIT 1</a:t>
            </a:r>
            <a:endParaRPr lang="fr-FR"/>
          </a:p>
          <a:p>
            <a:pPr marL="0" indent="0">
              <a:buNone/>
            </a:pPr>
            <a:endParaRPr lang="fr-FR"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210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7C93BA0-3A53-7147-4E27-1DFE2B5B8E31}"/>
              </a:ext>
            </a:extLst>
          </p:cNvPr>
          <p:cNvSpPr>
            <a:spLocks noGrp="1"/>
          </p:cNvSpPr>
          <p:nvPr>
            <p:ph type="title"/>
          </p:nvPr>
        </p:nvSpPr>
        <p:spPr>
          <a:xfrm>
            <a:off x="1043631" y="809898"/>
            <a:ext cx="9942716" cy="1554480"/>
          </a:xfrm>
        </p:spPr>
        <p:txBody>
          <a:bodyPr anchor="ctr">
            <a:normAutofit/>
          </a:bodyPr>
          <a:lstStyle/>
          <a:p>
            <a:r>
              <a:rPr lang="fr-FR" sz="4800"/>
              <a:t>Requêtes demandées</a:t>
            </a:r>
          </a:p>
        </p:txBody>
      </p:sp>
      <p:sp>
        <p:nvSpPr>
          <p:cNvPr id="3" name="Espace réservé du contenu 2">
            <a:extLst>
              <a:ext uri="{FF2B5EF4-FFF2-40B4-BE49-F238E27FC236}">
                <a16:creationId xmlns:a16="http://schemas.microsoft.com/office/drawing/2014/main" id="{CAD2EEF1-1F4C-FD97-6587-24CE1307A4CF}"/>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fr-FR" sz="2200"/>
              <a:t>Requête : </a:t>
            </a:r>
            <a:r>
              <a:rPr lang="fr-FR" sz="2200">
                <a:ea typeface="+mn-lt"/>
                <a:cs typeface="+mn-lt"/>
              </a:rPr>
              <a:t>Le code postal de la ville dans laquelle les restaurants sont les moins bien notés en moyenne</a:t>
            </a:r>
            <a:endParaRPr lang="fr-FR" sz="2200"/>
          </a:p>
          <a:p>
            <a:r>
              <a:rPr lang="fr-FR" sz="2200"/>
              <a:t>Algèbre relationnel : </a:t>
            </a:r>
          </a:p>
          <a:p>
            <a:pPr lvl="1">
              <a:buFont typeface="Courier New" panose="020B0604020202020204" pitchFamily="34" charset="0"/>
              <a:buChar char="o"/>
            </a:pPr>
            <a:r>
              <a:rPr lang="fr-FR" sz="2200">
                <a:ea typeface="+mn-lt"/>
                <a:cs typeface="+mn-lt"/>
              </a:rPr>
              <a:t>Jointure←NoteValid⋈nv.resto=r.name Restaurants</a:t>
            </a:r>
          </a:p>
          <a:p>
            <a:pPr lvl="1">
              <a:buFont typeface="Courier New" panose="020B0604020202020204" pitchFamily="34" charset="0"/>
              <a:buChar char="o"/>
            </a:pPr>
            <a:r>
              <a:rPr lang="fr-FR" sz="2200">
                <a:ea typeface="+mn-lt"/>
                <a:cs typeface="+mn-lt"/>
              </a:rPr>
              <a:t>Projection←π</a:t>
            </a:r>
            <a:r>
              <a:rPr lang="fr-FR" sz="2200" err="1">
                <a:ea typeface="+mn-lt"/>
                <a:cs typeface="+mn-lt"/>
              </a:rPr>
              <a:t>r.zipcode,nv.note</a:t>
            </a:r>
            <a:r>
              <a:rPr lang="fr-FR" sz="2200">
                <a:ea typeface="+mn-lt"/>
                <a:cs typeface="+mn-lt"/>
              </a:rPr>
              <a:t> (Jointure)</a:t>
            </a:r>
          </a:p>
          <a:p>
            <a:pPr lvl="1">
              <a:buFont typeface="Courier New" panose="020B0604020202020204" pitchFamily="34" charset="0"/>
              <a:buChar char="o"/>
            </a:pPr>
            <a:r>
              <a:rPr lang="fr-FR" sz="2200">
                <a:ea typeface="+mn-lt"/>
                <a:cs typeface="+mn-lt"/>
              </a:rPr>
              <a:t>γ(</a:t>
            </a:r>
            <a:r>
              <a:rPr lang="fr-FR" sz="2200" err="1">
                <a:ea typeface="+mn-lt"/>
                <a:cs typeface="+mn-lt"/>
              </a:rPr>
              <a:t>r.zipcode</a:t>
            </a:r>
            <a:r>
              <a:rPr lang="fr-FR" sz="2200">
                <a:ea typeface="+mn-lt"/>
                <a:cs typeface="+mn-lt"/>
              </a:rPr>
              <a:t>, AVG(</a:t>
            </a:r>
            <a:r>
              <a:rPr lang="fr-FR" sz="2200" err="1">
                <a:ea typeface="+mn-lt"/>
                <a:cs typeface="+mn-lt"/>
              </a:rPr>
              <a:t>nv.note</a:t>
            </a:r>
            <a:r>
              <a:rPr lang="fr-FR" sz="2200">
                <a:ea typeface="+mn-lt"/>
                <a:cs typeface="+mn-lt"/>
              </a:rPr>
              <a:t>) → </a:t>
            </a:r>
            <a:r>
              <a:rPr lang="fr-FR" sz="2200" err="1">
                <a:ea typeface="+mn-lt"/>
                <a:cs typeface="+mn-lt"/>
              </a:rPr>
              <a:t>note_moyenne</a:t>
            </a:r>
          </a:p>
          <a:p>
            <a:pPr lvl="1">
              <a:buFont typeface="Courier New" panose="020B0604020202020204" pitchFamily="34" charset="0"/>
              <a:buChar char="o"/>
            </a:pPr>
            <a:r>
              <a:rPr lang="fr-FR" sz="2200">
                <a:ea typeface="+mn-lt"/>
                <a:cs typeface="+mn-lt"/>
              </a:rPr>
              <a:t>δ(</a:t>
            </a:r>
            <a:r>
              <a:rPr lang="fr-FR" sz="2200" err="1">
                <a:ea typeface="+mn-lt"/>
                <a:cs typeface="+mn-lt"/>
              </a:rPr>
              <a:t>note_moyenne</a:t>
            </a:r>
            <a:r>
              <a:rPr lang="fr-FR" sz="2200">
                <a:ea typeface="+mn-lt"/>
                <a:cs typeface="+mn-lt"/>
              </a:rPr>
              <a:t> ASC) LIMIT 1</a:t>
            </a:r>
            <a:endParaRPr lang="fr-FR" sz="2200"/>
          </a:p>
          <a:p>
            <a:pPr marL="0" indent="0">
              <a:buNone/>
            </a:pPr>
            <a:endParaRPr lang="fr-FR" sz="2200"/>
          </a:p>
          <a:p>
            <a:pPr marL="0" indent="0">
              <a:buNone/>
            </a:pPr>
            <a:endParaRPr lang="fr-FR" sz="22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78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7C93BA0-3A53-7147-4E27-1DFE2B5B8E31}"/>
              </a:ext>
            </a:extLst>
          </p:cNvPr>
          <p:cNvSpPr>
            <a:spLocks noGrp="1"/>
          </p:cNvSpPr>
          <p:nvPr>
            <p:ph type="title"/>
          </p:nvPr>
        </p:nvSpPr>
        <p:spPr>
          <a:xfrm>
            <a:off x="1043631" y="809898"/>
            <a:ext cx="9942716" cy="1554480"/>
          </a:xfrm>
        </p:spPr>
        <p:txBody>
          <a:bodyPr anchor="ctr">
            <a:normAutofit/>
          </a:bodyPr>
          <a:lstStyle/>
          <a:p>
            <a:r>
              <a:rPr lang="fr-FR" sz="4800"/>
              <a:t>Requêtes demandées</a:t>
            </a:r>
          </a:p>
        </p:txBody>
      </p:sp>
      <p:sp>
        <p:nvSpPr>
          <p:cNvPr id="3" name="Espace réservé du contenu 2">
            <a:extLst>
              <a:ext uri="{FF2B5EF4-FFF2-40B4-BE49-F238E27FC236}">
                <a16:creationId xmlns:a16="http://schemas.microsoft.com/office/drawing/2014/main" id="{CAD2EEF1-1F4C-FD97-6587-24CE1307A4CF}"/>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fr-FR" sz="2400"/>
              <a:t>Requête :</a:t>
            </a:r>
            <a:r>
              <a:rPr lang="fr-FR" sz="2400">
                <a:ea typeface="+mn-lt"/>
                <a:cs typeface="+mn-lt"/>
              </a:rPr>
              <a:t> Pour chaque tranche de score moyen (1/5, 2/5, 3/5, ...) de restaurant, le type de nourriture le plus représenté</a:t>
            </a:r>
          </a:p>
          <a:p>
            <a:r>
              <a:rPr lang="fr-FR" sz="2400"/>
              <a:t>Algèbre relationnel : </a:t>
            </a:r>
          </a:p>
          <a:p>
            <a:pPr marL="0" indent="0">
              <a:buNone/>
            </a:pPr>
            <a:endParaRPr lang="fr-FR"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7006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1283</Words>
  <Application>Microsoft Office PowerPoint</Application>
  <PresentationFormat>Grand écran</PresentationFormat>
  <Paragraphs>99</Paragraphs>
  <Slides>20</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20</vt:i4>
      </vt:variant>
    </vt:vector>
  </HeadingPairs>
  <TitlesOfParts>
    <vt:vector size="28" baseType="lpstr">
      <vt:lpstr>Aptos</vt:lpstr>
      <vt:lpstr>Aptos Display</vt:lpstr>
      <vt:lpstr>Arial</vt:lpstr>
      <vt:lpstr>Courier New</vt:lpstr>
      <vt:lpstr>Helvetica</vt:lpstr>
      <vt:lpstr>monospace</vt:lpstr>
      <vt:lpstr>sans-serif</vt:lpstr>
      <vt:lpstr>Thème Office</vt:lpstr>
      <vt:lpstr>Présentation PowerPoint</vt:lpstr>
      <vt:lpstr>Table des matières</vt:lpstr>
      <vt:lpstr>Introduction</vt:lpstr>
      <vt:lpstr>Requêtes demandées</vt:lpstr>
      <vt:lpstr>Requêtes demandées</vt:lpstr>
      <vt:lpstr>Requêtes demandées</vt:lpstr>
      <vt:lpstr>Requêtes demandées</vt:lpstr>
      <vt:lpstr>Requêtes demandées</vt:lpstr>
      <vt:lpstr>Requêtes demandées</vt:lpstr>
      <vt:lpstr>Extractions des données</vt:lpstr>
      <vt:lpstr>Présentation PowerPoint</vt:lpstr>
      <vt:lpstr>Choix d’outils de conception</vt:lpstr>
      <vt:lpstr>Introduction au Modèle MVC</vt:lpstr>
      <vt:lpstr>La Vue (View)</vt:lpstr>
      <vt:lpstr>Le Contrôleur (Controller)</vt:lpstr>
      <vt:lpstr>Le Modèle (Model)</vt:lpstr>
      <vt:lpstr>Interaction entre les Composants</vt:lpstr>
      <vt:lpstr>Problèmes rencontrés </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Paolo Augello</cp:lastModifiedBy>
  <cp:revision>1</cp:revision>
  <dcterms:created xsi:type="dcterms:W3CDTF">2024-05-24T20:46:21Z</dcterms:created>
  <dcterms:modified xsi:type="dcterms:W3CDTF">2024-05-25T13:08:22Z</dcterms:modified>
</cp:coreProperties>
</file>