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75" r:id="rId4"/>
    <p:sldId id="276" r:id="rId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7"/>
      <p:bold r:id="rId8"/>
    </p:embeddedFont>
    <p:embeddedFont>
      <p:font typeface="Anaheim" panose="020B0604020202020204" charset="0"/>
      <p:regular r:id="rId9"/>
    </p:embeddedFont>
    <p:embeddedFont>
      <p:font typeface="Audiowide" panose="020B0604020202020204" charset="0"/>
      <p:regular r:id="rId10"/>
    </p:embeddedFont>
    <p:embeddedFont>
      <p:font typeface="Breathe Fire III" panose="02000500000000000000" pitchFamily="2" charset="0"/>
      <p:regular r:id="rId11"/>
    </p:embeddedFont>
    <p:embeddedFont>
      <p:font typeface="Inkulinati 210706" pitchFamily="50" charset="-52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2177B-9BFE-42F0-B179-03C086A19768}">
  <a:tblStyle styleId="{DFA2177B-9BFE-42F0-B179-03C086A19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476975" y="713660"/>
            <a:ext cx="6580200" cy="71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athe Fire III" panose="02000500000000000000" pitchFamily="2" charset="0"/>
              </a:rPr>
              <a:t>Necromancer Gate</a:t>
            </a:r>
            <a:endParaRPr dirty="0">
              <a:latin typeface="Breathe Fire III" panose="02000500000000000000" pitchFamily="2" charset="0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595453" y="360246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  <a:cs typeface="Amatic SC" panose="020B0604020202020204" pitchFamily="2" charset="-79"/>
              </a:rPr>
              <a:t>Рогалик на </a:t>
            </a:r>
            <a:r>
              <a:rPr lang="en-US" dirty="0">
                <a:latin typeface="Inkulinati 210706" pitchFamily="50" charset="-52"/>
                <a:cs typeface="Amatic SC" panose="020B0604020202020204" pitchFamily="2" charset="-79"/>
              </a:rPr>
              <a:t>Python</a:t>
            </a:r>
            <a:endParaRPr dirty="0">
              <a:latin typeface="Inkulinati 210706" pitchFamily="50" charset="-52"/>
              <a:cs typeface="Amatic SC" panose="020B0604020202020204" pitchFamily="2" charset="-79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6134A-3FF9-1DC8-3843-4E9C1862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09" y="3716804"/>
            <a:ext cx="1166735" cy="11667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20AD7-A503-68A7-25DD-106CFDA2E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52" y="1887680"/>
            <a:ext cx="1166735" cy="1166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19975" y="3363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Inkulinati 210706" pitchFamily="50" charset="-52"/>
              </a:rPr>
              <a:t>Возможности</a:t>
            </a:r>
            <a:endParaRPr sz="3600" b="1" dirty="0">
              <a:latin typeface="Inkulinati 210706" pitchFamily="50" charset="-52"/>
            </a:endParaRPr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1501266" y="2189768"/>
            <a:ext cx="280657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Несколько уровней, меняющиеся в случайном порядке.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4639733" y="2188266"/>
            <a:ext cx="3420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Предметы со своими действиями (зелья, броня, оружие)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3419225" y="37743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Личный кабинет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7"/>
          </p:nvPr>
        </p:nvSpPr>
        <p:spPr>
          <a:xfrm>
            <a:off x="6135668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Статистика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719975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Отдельная сцена боя с врагами.</a:t>
            </a:r>
            <a:endParaRPr dirty="0">
              <a:latin typeface="Inkulinati 210706" pitchFamily="50" charset="-52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ACAC6D-E5DD-E686-6AA0-786395A3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383491" y="1548645"/>
            <a:ext cx="1283967" cy="6419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6F1D251-0085-BBE1-8022-3DC7E1F1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20" y="2897272"/>
            <a:ext cx="883709" cy="8837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1682CD-2B60-AD81-37CD-27CE3617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23" y="3141388"/>
            <a:ext cx="1291754" cy="6419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1D4FF6-4DB5-312A-60C8-23C4F946E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1578666"/>
            <a:ext cx="609600" cy="6096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491641-21A6-C79A-FCC9-0330767C6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984" y="3141388"/>
            <a:ext cx="1283967" cy="641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6"/>
          <p:cNvSpPr txBox="1">
            <a:spLocks noGrp="1"/>
          </p:cNvSpPr>
          <p:nvPr>
            <p:ph type="title"/>
          </p:nvPr>
        </p:nvSpPr>
        <p:spPr>
          <a:xfrm>
            <a:off x="720000" y="3634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Использованные библиотеки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19" name="Google Shape;805;p37">
            <a:extLst>
              <a:ext uri="{FF2B5EF4-FFF2-40B4-BE49-F238E27FC236}">
                <a16:creationId xmlns:a16="http://schemas.microsoft.com/office/drawing/2014/main" id="{AC5E9A9A-0892-B95D-3D1B-F4CC933E4EA3}"/>
              </a:ext>
            </a:extLst>
          </p:cNvPr>
          <p:cNvSpPr txBox="1">
            <a:spLocks/>
          </p:cNvSpPr>
          <p:nvPr/>
        </p:nvSpPr>
        <p:spPr>
          <a:xfrm>
            <a:off x="1290750" y="2846669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</a:t>
            </a:r>
            <a:r>
              <a:rPr lang="ru-RU" dirty="0">
                <a:solidFill>
                  <a:schemeClr val="bg1"/>
                </a:solidFill>
                <a:effectLst/>
                <a:latin typeface="Inkulinati 210706" pitchFamily="50" charset="-52"/>
              </a:rPr>
              <a:t>для разработки мультимедийных приложений, таких как видеоигры, с использованием Python.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0" name="Google Shape;806;p37">
            <a:extLst>
              <a:ext uri="{FF2B5EF4-FFF2-40B4-BE49-F238E27FC236}">
                <a16:creationId xmlns:a16="http://schemas.microsoft.com/office/drawing/2014/main" id="{42BA5A66-CDEB-0B11-1CF3-0244E2944ACE}"/>
              </a:ext>
            </a:extLst>
          </p:cNvPr>
          <p:cNvSpPr txBox="1">
            <a:spLocks/>
          </p:cNvSpPr>
          <p:nvPr/>
        </p:nvSpPr>
        <p:spPr>
          <a:xfrm>
            <a:off x="4945625" y="2930074"/>
            <a:ext cx="2907600" cy="85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для создания локальной базы данных и работы с ней.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1" name="Google Shape;807;p37">
            <a:extLst>
              <a:ext uri="{FF2B5EF4-FFF2-40B4-BE49-F238E27FC236}">
                <a16:creationId xmlns:a16="http://schemas.microsoft.com/office/drawing/2014/main" id="{FE74BCDA-F3C9-C6A3-96B2-9E643A010D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0750" y="2307036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reathe Fire III" panose="02000500000000000000" pitchFamily="2" charset="0"/>
              </a:rPr>
              <a:t>PyGame</a:t>
            </a:r>
            <a:endParaRPr sz="2800" dirty="0">
              <a:latin typeface="Breathe Fire III" panose="02000500000000000000" pitchFamily="2" charset="0"/>
            </a:endParaRPr>
          </a:p>
        </p:txBody>
      </p:sp>
      <p:sp>
        <p:nvSpPr>
          <p:cNvPr id="22" name="Google Shape;808;p37">
            <a:extLst>
              <a:ext uri="{FF2B5EF4-FFF2-40B4-BE49-F238E27FC236}">
                <a16:creationId xmlns:a16="http://schemas.microsoft.com/office/drawing/2014/main" id="{D283D72F-500B-D209-F7BA-AA475808F0F5}"/>
              </a:ext>
            </a:extLst>
          </p:cNvPr>
          <p:cNvSpPr txBox="1">
            <a:spLocks/>
          </p:cNvSpPr>
          <p:nvPr/>
        </p:nvSpPr>
        <p:spPr>
          <a:xfrm>
            <a:off x="4898212" y="229933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Breathe Fire III" panose="02000500000000000000" pitchFamily="2" charset="0"/>
              </a:rPr>
              <a:t>SQLite3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F74FD-6230-2579-7527-8D91E5F0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750" y="1483497"/>
            <a:ext cx="2907600" cy="815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3BFC8C-0881-00A1-2679-F4EB4473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539" y="1401613"/>
            <a:ext cx="2067772" cy="9796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7"/>
          <p:cNvSpPr txBox="1">
            <a:spLocks noGrp="1"/>
          </p:cNvSpPr>
          <p:nvPr>
            <p:ph type="ctrTitle" idx="4294967295"/>
          </p:nvPr>
        </p:nvSpPr>
        <p:spPr>
          <a:xfrm>
            <a:off x="845569" y="830106"/>
            <a:ext cx="650240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Inkulinati 210706" pitchFamily="50" charset="-52"/>
              </a:rPr>
              <a:t>Спасибо за внимание</a:t>
            </a:r>
            <a:r>
              <a:rPr lang="en" sz="4000" dirty="0">
                <a:latin typeface="Inkulinati 210706" pitchFamily="50" charset="-52"/>
              </a:rPr>
              <a:t>!</a:t>
            </a:r>
            <a:endParaRPr sz="4000" dirty="0">
              <a:latin typeface="Inkulinati 210706" pitchFamily="50" charset="-52"/>
            </a:endParaRPr>
          </a:p>
        </p:txBody>
      </p:sp>
      <p:sp>
        <p:nvSpPr>
          <p:cNvPr id="1123" name="Google Shape;1123;p47"/>
          <p:cNvSpPr txBox="1">
            <a:spLocks noGrp="1"/>
          </p:cNvSpPr>
          <p:nvPr>
            <p:ph type="subTitle" idx="4294967295"/>
          </p:nvPr>
        </p:nvSpPr>
        <p:spPr>
          <a:xfrm>
            <a:off x="937509" y="1929606"/>
            <a:ext cx="4294188" cy="1877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400" dirty="0">
                <a:latin typeface="Amatic SC" panose="00000500000000000000" pitchFamily="2" charset="-79"/>
                <a:cs typeface="Amatic SC" panose="00000500000000000000" pitchFamily="2" charset="-79"/>
              </a:rPr>
              <a:t>Идея и основные механики – Мочалов Никита.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400" dirty="0">
                <a:latin typeface="Amatic SC" panose="00000500000000000000" pitchFamily="2" charset="-79"/>
                <a:cs typeface="Amatic SC" panose="00000500000000000000" pitchFamily="2" charset="-79"/>
              </a:rPr>
              <a:t>Работа с базой данных – Глазунов Никита.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ru-RU" sz="2400" dirty="0"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indent="0">
              <a:buSzPts val="1100"/>
              <a:buNone/>
            </a:pPr>
            <a:r>
              <a:rPr lang="ru-RU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Игра сделана по мотивам игры </a:t>
            </a:r>
            <a:r>
              <a:rPr lang="en-US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Pixel Dungeon</a:t>
            </a:r>
            <a:r>
              <a:rPr lang="ru-RU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</a:p>
        </p:txBody>
      </p:sp>
      <p:grpSp>
        <p:nvGrpSpPr>
          <p:cNvPr id="1138" name="Google Shape;1138;p4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1139" name="Google Shape;1139;p4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7"/>
          <p:cNvSpPr/>
          <p:nvPr/>
        </p:nvSpPr>
        <p:spPr>
          <a:xfrm rot="10800000">
            <a:off x="7637573" y="4099123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47BEF213-98C7-4A71-4588-2FF27048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85" y="2090880"/>
            <a:ext cx="2569173" cy="2569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Экран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Audiowide</vt:lpstr>
      <vt:lpstr>Breathe Fire III</vt:lpstr>
      <vt:lpstr>Inkulinati 210706</vt:lpstr>
      <vt:lpstr>Anaheim</vt:lpstr>
      <vt:lpstr>Amatic SC</vt:lpstr>
      <vt:lpstr>The Calamari Game Minitheme by Slidesgo</vt:lpstr>
      <vt:lpstr>Necromancer Gate</vt:lpstr>
      <vt:lpstr>Возможности</vt:lpstr>
      <vt:lpstr>Использованные библиотеки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Necromancer`s Gate</dc:title>
  <dc:creator>Никита Белкин</dc:creator>
  <cp:lastModifiedBy>Никита Белкин</cp:lastModifiedBy>
  <cp:revision>5</cp:revision>
  <dcterms:modified xsi:type="dcterms:W3CDTF">2023-01-21T19:42:17Z</dcterms:modified>
</cp:coreProperties>
</file>