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58" r:id="rId5"/>
    <p:sldId id="263" r:id="rId6"/>
    <p:sldId id="260" r:id="rId7"/>
    <p:sldId id="261" r:id="rId8"/>
    <p:sldId id="265" r:id="rId9"/>
    <p:sldId id="259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98" r:id="rId27"/>
    <p:sldId id="283" r:id="rId28"/>
    <p:sldId id="284" r:id="rId29"/>
    <p:sldId id="289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E80-C075-4F34-907C-6AB513C09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EDBCE-B981-454A-9CF3-11A64A79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D3F0-6ED5-4A2F-871F-5F79B340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6936-EE88-410D-BAF1-7605A613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5DE0-363F-4CAE-A453-D30AE5E1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20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730C-7ECF-4513-84F6-6E26AE6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A1646-49FA-4FB9-8053-DF528D09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908E-EB72-4571-9ED5-2EABE12D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C63F-7E23-4F1C-A269-B3C9C7C6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2D49-69D2-407D-8CDE-FAEEA6BD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79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793B0-7C22-4269-8D05-7D627FA7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40CD-A946-45A3-BD78-04EB4E1B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5245-D960-4B34-B7D1-6A09589A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57E4-A0DB-490B-ABBA-6EA1D91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4988-1FB5-4C6D-B34C-1DB27933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5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1DB1-F39D-449D-9ED6-C80F6FDD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D1A7-36FD-44CA-8EB9-33F5AC6A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65EC-3DF2-41EF-A1C3-45D0669B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C701-FDE9-4543-B2B8-CAFD0854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35DE-B11B-46AC-B7BF-B8C4B416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64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6D11-2622-4FB1-8708-5BC09B8E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6DC2-8205-4209-BA61-9C94C648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75E0-BFFB-4784-B42B-9DAB7C3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D221-B0F7-4BA2-B6B6-1E07158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6EFA-F62C-4A84-90A0-88EB4BD2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04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C682-0918-42A3-BBDF-80FBFBF0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BDD5-6A76-475D-8804-6629F5FB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5675-9BBF-4E2B-B22F-D736B948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62C5-A3BA-4406-8DE7-D0167033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523DF-8071-453C-836B-C1045B79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0679-5243-4301-9B06-8EFF8B0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31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67C0-D1EC-401E-A903-8A028CE6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26055-DD65-4554-8222-65F46897E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4771D-C733-4E68-BF9B-20610165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F5457-266E-434B-B9CA-045519EB8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D57D0-BB84-4F73-AE4D-74DFE2980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9315C-442D-4AFF-A406-7F00A341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54367-47CB-4674-A6ED-497681AE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57DD2-DBDB-40E4-80CA-5D31D4A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A9EC-1303-4AB3-B589-8389882C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E4BB2-37B2-4477-84E4-A8EA7F43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C66D1-624F-48C2-8843-50787C6E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1C82E-3AE9-45E8-B377-D97C4F59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7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48E8B-7247-42C5-8341-AA269E4B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ED92-FE2F-46DB-B865-D9F6F5FE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C346-2B23-4C1B-B8F8-4C982A9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33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4B90-BFFD-455F-AC66-096C04A5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8F1B-6B38-411F-8DF4-E21213DC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B08FC-D594-4111-952B-DF067DCE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94B1-05DE-4891-AE0B-194DF30D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73FF-2E9D-48E4-93A4-9BF2A236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F71B-9C2F-437D-BFD3-3CBF7699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274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C288-C8FA-4DAE-AA58-E0CCAE83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EDAD4-A26E-4EF7-B722-88805E890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09D6-6223-4439-A122-13C9E34F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96DD-4BA6-4F9D-BED1-DA8C5D0B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A4DE-6CBB-471C-BD37-ACAEA46E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6CF8-3C20-40D9-BC59-9E27BD29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35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6E191-57AD-408A-B632-E8D734E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6EC4-2791-434C-925A-5774A618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966E-F08A-4535-912F-6F3C395C9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31A4-00C4-458C-90C9-592B20D3AF83}" type="datetimeFigureOut">
              <a:rPr lang="en-AU" smtClean="0"/>
              <a:t>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57E4-5507-4D4C-8807-D58EE9EF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6942-D821-448E-9B25-BE9548B4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B5E3-EF0F-4255-B192-F78F68B441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5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3.jpeg"/><Relationship Id="rId7" Type="http://schemas.openxmlformats.org/officeDocument/2006/relationships/image" Target="../media/image4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and person posing for a photo&#10;&#10;Description automatically generated">
            <a:extLst>
              <a:ext uri="{FF2B5EF4-FFF2-40B4-BE49-F238E27FC236}">
                <a16:creationId xmlns:a16="http://schemas.microsoft.com/office/drawing/2014/main" id="{C2A4A56E-41B0-480C-9016-E4C3AD2A9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r="-6" b="-6"/>
          <a:stretch/>
        </p:blipFill>
        <p:spPr>
          <a:xfrm>
            <a:off x="4448399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0A322-C51B-44A9-876A-85C608E88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5448" b="-2"/>
          <a:stretch/>
        </p:blipFill>
        <p:spPr>
          <a:xfrm>
            <a:off x="1" y="1"/>
            <a:ext cx="4443799" cy="3776782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 descr="A person sitting at a beach&#10;&#10;Description automatically generated">
            <a:extLst>
              <a:ext uri="{FF2B5EF4-FFF2-40B4-BE49-F238E27FC236}">
                <a16:creationId xmlns:a16="http://schemas.microsoft.com/office/drawing/2014/main" id="{C51DBD34-85D8-4E8A-9E12-88C703D03F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3" b="3"/>
          <a:stretch/>
        </p:blipFill>
        <p:spPr>
          <a:xfrm>
            <a:off x="20" y="3917271"/>
            <a:ext cx="344056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98BA7A-A80E-4128-8A01-0F5D26B88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erson standing in a room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3" b="3"/>
          <a:stretch/>
        </p:blipFill>
        <p:spPr>
          <a:xfrm>
            <a:off x="3125968" y="2527224"/>
            <a:ext cx="3316388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84CC4-F6B9-45FF-A203-DA3B8E50441A}"/>
              </a:ext>
            </a:extLst>
          </p:cNvPr>
          <p:cNvSpPr txBox="1"/>
          <p:nvPr/>
        </p:nvSpPr>
        <p:spPr>
          <a:xfrm>
            <a:off x="6791377" y="2288909"/>
            <a:ext cx="4266601" cy="114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0000"/>
                </a:solidFill>
                <a:latin typeface="Brush Script MT" panose="03060802040406070304" pitchFamily="66" charset="0"/>
              </a:rPr>
              <a:t>15 Years &amp; More</a:t>
            </a:r>
          </a:p>
        </p:txBody>
      </p:sp>
    </p:spTree>
    <p:extLst>
      <p:ext uri="{BB962C8B-B14F-4D97-AF65-F5344CB8AC3E}">
        <p14:creationId xmlns:p14="http://schemas.microsoft.com/office/powerpoint/2010/main" val="268023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alking down a street next to a car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1" r="12461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5FBD2-B6E3-4083-BC1C-074FDD3BD5E9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183282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uple of people that are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" b="-2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6C33F-F7D9-4FF8-A060-6C419CF3465E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70202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couple of people that are sitting in a car pos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6889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4BA693-2E5A-4511-A884-BF4A9DE7988A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8029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wo people smil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-1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A0A53-6B37-4A1E-9CCC-8CC60F8A1DBB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69732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in a kitchen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36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6918C-E8CE-4CB8-9A03-0A7BF25C81D6}"/>
              </a:ext>
            </a:extLst>
          </p:cNvPr>
          <p:cNvSpPr txBox="1"/>
          <p:nvPr/>
        </p:nvSpPr>
        <p:spPr>
          <a:xfrm>
            <a:off x="4393257" y="580036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194060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909" y="1057280"/>
            <a:ext cx="6324601" cy="47434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5FBD2-B6E3-4083-BC1C-074FDD3BD5E9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9892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erson holding a baby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9" r="20155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148E1-A096-48B1-8385-07CE5FB5F3C7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33611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r="17294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A20F2-0787-48BC-8474-41C2D2C3E264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306822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8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8" r="21437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16DC3-1ED1-48F9-8A77-031E5C28C470}"/>
              </a:ext>
            </a:extLst>
          </p:cNvPr>
          <p:cNvSpPr txBox="1"/>
          <p:nvPr/>
        </p:nvSpPr>
        <p:spPr>
          <a:xfrm>
            <a:off x="5298683" y="585181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83868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erson wearing sunglasses pos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8" r="23256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5A53B-55A1-456D-8765-0520053398AE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60915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in a room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" b="109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84CC4-F6B9-45FF-A203-DA3B8E50441A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175162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miling next to a body of water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1" b="498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35" name="Picture 12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136" name="Oval 12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903BF-140C-4A3B-972D-6C36240FD8FE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46939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next to a body of water pos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 r="16190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1B648-C6D9-432B-A5FC-BD286B93AE8C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32918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person standing in front of a body of water pos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6" r="16608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785F8-1295-408E-98C1-ECE15B7AB45D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15804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2" r="2348" b="1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59E77-352B-4D83-8CC6-53186DD3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21" y="5475835"/>
            <a:ext cx="2194750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3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785F8-1295-408E-98C1-ECE15B7AB45D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2011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6B2CFA8-BD46-48BC-9594-6DE9E0D75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25913" y="392081"/>
            <a:ext cx="9099386" cy="6073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2135E-357A-4B3F-A0BA-51B10B529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226" y="5450653"/>
            <a:ext cx="2194750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48205" y="660400"/>
            <a:ext cx="8305801" cy="5537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59E77-352B-4D83-8CC6-53186DD3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21" y="5475835"/>
            <a:ext cx="2194750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3" r="2" b="2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B64B07-D3C5-4598-BE60-AF6F650CD419}"/>
              </a:ext>
            </a:extLst>
          </p:cNvPr>
          <p:cNvSpPr txBox="1"/>
          <p:nvPr/>
        </p:nvSpPr>
        <p:spPr>
          <a:xfrm>
            <a:off x="5504916" y="5842337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86168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40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08441-3DC1-441D-BF9B-5A0463383F1D}"/>
              </a:ext>
            </a:extLst>
          </p:cNvPr>
          <p:cNvSpPr txBox="1"/>
          <p:nvPr/>
        </p:nvSpPr>
        <p:spPr>
          <a:xfrm>
            <a:off x="6771888" y="58705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03461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hild smiling at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r="1009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B0AB0-5EF6-4ECF-9921-B13C24D08FFE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23270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hand holding a baby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22237" b="-1"/>
          <a:stretch/>
        </p:blipFill>
        <p:spPr>
          <a:xfrm>
            <a:off x="5867400" y="10"/>
            <a:ext cx="6324601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7C79-EA11-47C0-9A45-DF58BE5C84F3}"/>
              </a:ext>
            </a:extLst>
          </p:cNvPr>
          <p:cNvSpPr txBox="1"/>
          <p:nvPr/>
        </p:nvSpPr>
        <p:spPr>
          <a:xfrm>
            <a:off x="6081132" y="59659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69225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r="14730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43ED3-464B-4955-980B-7CDA12F3DDF2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202351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6" b="10667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406A0-135E-4A13-A2C3-022A77C60113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12333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5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4" r="12008" b="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7054E7-61C4-4676-B8A2-7FEED97554A9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9333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1F641-A6E0-4F93-9E05-0081BA9484C2}"/>
              </a:ext>
            </a:extLst>
          </p:cNvPr>
          <p:cNvSpPr txBox="1"/>
          <p:nvPr/>
        </p:nvSpPr>
        <p:spPr>
          <a:xfrm>
            <a:off x="5370640" y="598821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82153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E6CB9-783B-4BEA-83EB-29AF9AF12F2A}"/>
              </a:ext>
            </a:extLst>
          </p:cNvPr>
          <p:cNvSpPr txBox="1"/>
          <p:nvPr/>
        </p:nvSpPr>
        <p:spPr>
          <a:xfrm>
            <a:off x="6693829" y="6010588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41366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1386" y="10"/>
            <a:ext cx="608646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E6CB9-783B-4BEA-83EB-29AF9AF12F2A}"/>
              </a:ext>
            </a:extLst>
          </p:cNvPr>
          <p:cNvSpPr txBox="1"/>
          <p:nvPr/>
        </p:nvSpPr>
        <p:spPr>
          <a:xfrm>
            <a:off x="6693829" y="6010588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25184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5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and person posing for a photo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r="1884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4A7ECC-B073-4B98-BB10-8A7C21895828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415501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1"/>
          <a:stretch/>
        </p:blipFill>
        <p:spPr>
          <a:xfrm>
            <a:off x="110489" y="0"/>
            <a:ext cx="63246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59CFA-2BEE-4F8E-AD07-00317A4DC70E}"/>
              </a:ext>
            </a:extLst>
          </p:cNvPr>
          <p:cNvSpPr txBox="1"/>
          <p:nvPr/>
        </p:nvSpPr>
        <p:spPr>
          <a:xfrm>
            <a:off x="6435090" y="594368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17986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593" y="0"/>
            <a:ext cx="548639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59CFA-2BEE-4F8E-AD07-00317A4DC70E}"/>
              </a:ext>
            </a:extLst>
          </p:cNvPr>
          <p:cNvSpPr txBox="1"/>
          <p:nvPr/>
        </p:nvSpPr>
        <p:spPr>
          <a:xfrm>
            <a:off x="6435090" y="594368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7613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r="732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1868A-B0C9-405C-B876-388B2DE7CAA9}"/>
              </a:ext>
            </a:extLst>
          </p:cNvPr>
          <p:cNvSpPr txBox="1"/>
          <p:nvPr/>
        </p:nvSpPr>
        <p:spPr>
          <a:xfrm>
            <a:off x="5511800" y="6021739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91067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4" r="3005" b="2"/>
          <a:stretch/>
        </p:blipFill>
        <p:spPr>
          <a:xfrm>
            <a:off x="5867400" y="10"/>
            <a:ext cx="632460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D4E0E-E5B8-4594-9DD1-6D8D946D3A38}"/>
              </a:ext>
            </a:extLst>
          </p:cNvPr>
          <p:cNvSpPr txBox="1"/>
          <p:nvPr/>
        </p:nvSpPr>
        <p:spPr>
          <a:xfrm>
            <a:off x="4267200" y="598828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9765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ouple of people posing for the camera&#10;&#10;Description automatically generated">
            <a:extLst>
              <a:ext uri="{FF2B5EF4-FFF2-40B4-BE49-F238E27FC236}">
                <a16:creationId xmlns:a16="http://schemas.microsoft.com/office/drawing/2014/main" id="{55EAB3BF-2F8C-4C1F-BABD-D0B594B28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r="1" b="1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71919-136D-4D22-BD6A-60141266D856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159419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3318" y="1831750"/>
            <a:ext cx="5298683" cy="3974012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647235-DDCE-4907-9EE0-0F0824587148}"/>
              </a:ext>
            </a:extLst>
          </p:cNvPr>
          <p:cNvSpPr txBox="1"/>
          <p:nvPr/>
        </p:nvSpPr>
        <p:spPr>
          <a:xfrm>
            <a:off x="5293112" y="5896817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6510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wo people smiling for the camera&#10;&#10;Description automatically generated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r="19559" b="-1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0D71C8-2272-424A-B9AE-537D05B3D501}"/>
              </a:ext>
            </a:extLst>
          </p:cNvPr>
          <p:cNvSpPr txBox="1"/>
          <p:nvPr/>
        </p:nvSpPr>
        <p:spPr>
          <a:xfrm>
            <a:off x="5504916" y="5951654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2721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71"/>
          <a:stretch/>
        </p:blipFill>
        <p:spPr>
          <a:xfrm>
            <a:off x="1038921" y="742666"/>
            <a:ext cx="10114157" cy="4143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0D71C8-2272-424A-B9AE-537D05B3D501}"/>
              </a:ext>
            </a:extLst>
          </p:cNvPr>
          <p:cNvSpPr txBox="1"/>
          <p:nvPr/>
        </p:nvSpPr>
        <p:spPr>
          <a:xfrm>
            <a:off x="5750243" y="500380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0816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A4A56E-41B0-480C-9016-E4C3AD2A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399" y="665820"/>
            <a:ext cx="2275744" cy="151716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0A322-C51B-44A9-876A-85C608E88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99196"/>
            <a:ext cx="4443799" cy="3378391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DBD34-85D8-4E8A-9E12-88C703D03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691" y="3917271"/>
            <a:ext cx="2973223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98BA7A-A80E-4128-8A01-0F5D26B88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5968" y="3079954"/>
            <a:ext cx="3316388" cy="2210925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84CC4-F6B9-45FF-A203-DA3B8E50441A}"/>
              </a:ext>
            </a:extLst>
          </p:cNvPr>
          <p:cNvSpPr txBox="1"/>
          <p:nvPr/>
        </p:nvSpPr>
        <p:spPr>
          <a:xfrm>
            <a:off x="6791377" y="2288909"/>
            <a:ext cx="4266601" cy="1140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0000"/>
                </a:solidFill>
                <a:latin typeface="Brush Script MT" panose="03060802040406070304" pitchFamily="66" charset="0"/>
              </a:rPr>
              <a:t>I love you Rebekah</a:t>
            </a:r>
          </a:p>
        </p:txBody>
      </p:sp>
      <p:pic>
        <p:nvPicPr>
          <p:cNvPr id="3" name="Graphic 2" descr="Sparkling Heart">
            <a:extLst>
              <a:ext uri="{FF2B5EF4-FFF2-40B4-BE49-F238E27FC236}">
                <a16:creationId xmlns:a16="http://schemas.microsoft.com/office/drawing/2014/main" id="{95EFA409-0B84-47EF-9C0B-7171EAF20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1068" y="3698463"/>
            <a:ext cx="2438416" cy="24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AB3BF-2F8C-4C1F-BABD-D0B594B28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4" b="24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E2655-07BE-4AE6-888D-6B58C9646A94}"/>
              </a:ext>
            </a:extLst>
          </p:cNvPr>
          <p:cNvSpPr txBox="1"/>
          <p:nvPr/>
        </p:nvSpPr>
        <p:spPr>
          <a:xfrm>
            <a:off x="159834" y="584105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283818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 r="1" b="4358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99685-397A-437F-8D00-C5044126ED3E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70182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3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" r="-2" b="10959"/>
          <a:stretch/>
        </p:blipFill>
        <p:spPr>
          <a:xfrm>
            <a:off x="6803615" y="680336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798EA-372F-46A9-A59C-2F8B42F5A319}"/>
              </a:ext>
            </a:extLst>
          </p:cNvPr>
          <p:cNvSpPr txBox="1"/>
          <p:nvPr/>
        </p:nvSpPr>
        <p:spPr>
          <a:xfrm>
            <a:off x="5181600" y="5932038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91607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C3DEB-98D2-4891-91DC-F94DBAA9F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r="10768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2FFD0-3FC7-457C-9A64-E0F4E9D89127}"/>
              </a:ext>
            </a:extLst>
          </p:cNvPr>
          <p:cNvSpPr txBox="1"/>
          <p:nvPr/>
        </p:nvSpPr>
        <p:spPr>
          <a:xfrm>
            <a:off x="10363200" y="578748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7953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AB3BF-2F8C-4C1F-BABD-D0B594B2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0" r="21165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C62EB-F3A5-47A5-BC4E-BE2BF4083060}"/>
              </a:ext>
            </a:extLst>
          </p:cNvPr>
          <p:cNvSpPr txBox="1"/>
          <p:nvPr/>
        </p:nvSpPr>
        <p:spPr>
          <a:xfrm>
            <a:off x="5753453" y="59436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Brush Script MT" panose="03060802040406070304" pitchFamily="66" charset="0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170561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</Words>
  <Application>Microsoft Office PowerPoint</Application>
  <PresentationFormat>Widescreen</PresentationFormat>
  <Paragraphs>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Hosking</dc:creator>
  <cp:lastModifiedBy>Chris Hosking</cp:lastModifiedBy>
  <cp:revision>5</cp:revision>
  <dcterms:created xsi:type="dcterms:W3CDTF">2020-09-30T14:19:30Z</dcterms:created>
  <dcterms:modified xsi:type="dcterms:W3CDTF">2020-10-02T02:24:27Z</dcterms:modified>
</cp:coreProperties>
</file>