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66" r:id="rId6"/>
    <p:sldId id="269" r:id="rId7"/>
    <p:sldId id="272" r:id="rId8"/>
    <p:sldId id="270" r:id="rId9"/>
    <p:sldId id="274" r:id="rId10"/>
    <p:sldId id="278" r:id="rId11"/>
    <p:sldId id="271" r:id="rId12"/>
    <p:sldId id="273" r:id="rId13"/>
    <p:sldId id="279" r:id="rId14"/>
    <p:sldId id="308" r:id="rId15"/>
    <p:sldId id="309" r:id="rId16"/>
    <p:sldId id="304" r:id="rId17"/>
    <p:sldId id="401" r:id="rId18"/>
    <p:sldId id="307" r:id="rId19"/>
    <p:sldId id="402" r:id="rId20"/>
    <p:sldId id="403" r:id="rId21"/>
    <p:sldId id="404" r:id="rId22"/>
    <p:sldId id="418" r:id="rId23"/>
    <p:sldId id="310" r:id="rId24"/>
    <p:sldId id="380" r:id="rId25"/>
    <p:sldId id="382" r:id="rId26"/>
    <p:sldId id="381" r:id="rId27"/>
    <p:sldId id="383" r:id="rId28"/>
    <p:sldId id="384" r:id="rId29"/>
    <p:sldId id="385" r:id="rId30"/>
    <p:sldId id="386" r:id="rId31"/>
    <p:sldId id="387" r:id="rId32"/>
    <p:sldId id="405" r:id="rId33"/>
    <p:sldId id="406" r:id="rId34"/>
    <p:sldId id="408" r:id="rId35"/>
    <p:sldId id="411" r:id="rId36"/>
    <p:sldId id="395" r:id="rId37"/>
    <p:sldId id="313" r:id="rId38"/>
    <p:sldId id="344" r:id="rId39"/>
    <p:sldId id="346" r:id="rId40"/>
    <p:sldId id="345" r:id="rId41"/>
    <p:sldId id="347" r:id="rId42"/>
    <p:sldId id="348" r:id="rId43"/>
    <p:sldId id="349" r:id="rId44"/>
    <p:sldId id="350" r:id="rId45"/>
    <p:sldId id="351" r:id="rId46"/>
    <p:sldId id="412" r:id="rId47"/>
    <p:sldId id="413" r:id="rId48"/>
    <p:sldId id="414" r:id="rId49"/>
    <p:sldId id="416" r:id="rId50"/>
    <p:sldId id="417" r:id="rId51"/>
    <p:sldId id="415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Hiwi</a:t>
            </a:r>
            <a:r>
              <a:rPr lang="en-IN" dirty="0"/>
              <a:t> Meeting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</a:t>
            </a:r>
            <a:r>
              <a:rPr lang="en-IN"/>
              <a:t>: 06/06/2020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1737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32.57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12.58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661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2.47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3.36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2.28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65392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8306"/>
              </p:ext>
            </p:extLst>
          </p:nvPr>
        </p:nvGraphicFramePr>
        <p:xfrm>
          <a:off x="2544791" y="2493032"/>
          <a:ext cx="59263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</a:t>
                      </a:r>
                      <a:r>
                        <a:rPr lang="en-IN" dirty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1035"/>
              </p:ext>
            </p:extLst>
          </p:nvPr>
        </p:nvGraphicFramePr>
        <p:xfrm>
          <a:off x="2700066" y="1690688"/>
          <a:ext cx="58715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2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8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3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0040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0.41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3333"/>
              </p:ext>
            </p:extLst>
          </p:nvPr>
        </p:nvGraphicFramePr>
        <p:xfrm>
          <a:off x="2480573" y="153055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9169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549.7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1140.24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927.56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457.64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425.6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9894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9.59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10.58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5460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7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(gender)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93778"/>
              </p:ext>
            </p:extLst>
          </p:nvPr>
        </p:nvGraphicFramePr>
        <p:xfrm>
          <a:off x="2544791" y="2320192"/>
          <a:ext cx="5926347" cy="308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593" y="5507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meanMeanAxialVelocity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diastolicMaxOverallVelocityQ99Time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minFlowJetHighVelocityAreaPercentVelocityWeighted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60527"/>
              </p:ext>
            </p:extLst>
          </p:nvPr>
        </p:nvGraphicFramePr>
        <p:xfrm>
          <a:off x="2700066" y="1690687"/>
          <a:ext cx="6411660" cy="36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2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13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99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23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2747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7467"/>
              </p:ext>
            </p:extLst>
          </p:nvPr>
        </p:nvGraphicFramePr>
        <p:xfrm>
          <a:off x="2551594" y="1690688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0.325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64952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655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1063.19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188.86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0.508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185.8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-0.307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1084.53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10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8693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8.25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33.42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0.455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7.95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14.14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35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5374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5.53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0.378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1.28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3.45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1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2914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9426" y="4264560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(pathology)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4141"/>
              </p:ext>
            </p:extLst>
          </p:nvPr>
        </p:nvGraphicFramePr>
        <p:xfrm>
          <a:off x="2032000" y="2582972"/>
          <a:ext cx="621485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2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2.67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3.09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2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4" y="1921424"/>
            <a:ext cx="4753155" cy="4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25025"/>
              </p:ext>
            </p:extLst>
          </p:nvPr>
        </p:nvGraphicFramePr>
        <p:xfrm>
          <a:off x="2463321" y="211714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84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63585"/>
              </p:ext>
            </p:extLst>
          </p:nvPr>
        </p:nvGraphicFramePr>
        <p:xfrm>
          <a:off x="2489200" y="220341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1283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673.11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1016.13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1350.81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192.2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744.38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8738</TotalTime>
  <Words>1775</Words>
  <Application>Microsoft Office PowerPoint</Application>
  <PresentationFormat>Widescreen</PresentationFormat>
  <Paragraphs>1070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Hiwi Meeting 6</vt:lpstr>
      <vt:lpstr>Workflow</vt:lpstr>
      <vt:lpstr>Tasks:</vt:lpstr>
      <vt:lpstr>Total Counts:</vt:lpstr>
      <vt:lpstr>Classifiers (pathology)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Classifiers (age)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Classifiers (gender)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660</cp:revision>
  <dcterms:created xsi:type="dcterms:W3CDTF">2020-03-31T20:01:07Z</dcterms:created>
  <dcterms:modified xsi:type="dcterms:W3CDTF">2020-06-20T18:11:55Z</dcterms:modified>
</cp:coreProperties>
</file>