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6" r:id="rId32"/>
    <p:sldId id="415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504772"/>
            <a:ext cx="65255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22" y="2000934"/>
            <a:ext cx="3792086" cy="2978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" y="2000934"/>
            <a:ext cx="3731256" cy="293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3" y="2000934"/>
            <a:ext cx="3937617" cy="3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865"/>
              </p:ext>
            </p:extLst>
          </p:nvPr>
        </p:nvGraphicFramePr>
        <p:xfrm>
          <a:off x="2032000" y="1444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10L, mu = 15L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=200L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Pearson Coefficient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4758834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</a:t>
            </a:r>
            <a:r>
              <a:rPr lang="en-GB" sz="1600"/>
              <a:t>evaluations</a:t>
            </a:r>
            <a:r>
              <a:rPr lang="en-GB" sz="160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923</Words>
  <Application>Microsoft Office PowerPoint</Application>
  <PresentationFormat>Widescreen</PresentationFormat>
  <Paragraphs>387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681</cp:revision>
  <dcterms:created xsi:type="dcterms:W3CDTF">2020-03-31T20:01:07Z</dcterms:created>
  <dcterms:modified xsi:type="dcterms:W3CDTF">2020-07-02T16:14:48Z</dcterms:modified>
</cp:coreProperties>
</file>