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419" r:id="rId9"/>
    <p:sldId id="308" r:id="rId10"/>
    <p:sldId id="309" r:id="rId11"/>
    <p:sldId id="304" r:id="rId12"/>
    <p:sldId id="401" r:id="rId13"/>
    <p:sldId id="307" r:id="rId14"/>
    <p:sldId id="402" r:id="rId15"/>
    <p:sldId id="403" r:id="rId16"/>
    <p:sldId id="404" r:id="rId17"/>
    <p:sldId id="418" r:id="rId18"/>
    <p:sldId id="310" r:id="rId19"/>
    <p:sldId id="383" r:id="rId20"/>
    <p:sldId id="387" r:id="rId21"/>
    <p:sldId id="405" r:id="rId22"/>
    <p:sldId id="406" r:id="rId23"/>
    <p:sldId id="408" r:id="rId24"/>
    <p:sldId id="411" r:id="rId25"/>
    <p:sldId id="395" r:id="rId26"/>
    <p:sldId id="313" r:id="rId27"/>
    <p:sldId id="347" r:id="rId28"/>
    <p:sldId id="351" r:id="rId29"/>
    <p:sldId id="420" r:id="rId30"/>
    <p:sldId id="413" r:id="rId31"/>
    <p:sldId id="416" r:id="rId32"/>
    <p:sldId id="415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74018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86255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60274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Healthy </a:t>
            </a:r>
            <a:r>
              <a:rPr lang="en-GB" dirty="0"/>
              <a:t>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94494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76659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58" y="2110626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37"/>
                <a:gridCol w="1258387"/>
                <a:gridCol w="957785"/>
                <a:gridCol w="995316"/>
                <a:gridCol w="964768"/>
                <a:gridCol w="97514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SVM:</a:t>
            </a:r>
          </a:p>
          <a:p>
            <a:r>
              <a:rPr lang="en-IN" dirty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 smtClean="0"/>
              <a:t>"</a:t>
            </a:r>
            <a:r>
              <a:rPr lang="en-IN" dirty="0" err="1"/>
              <a:t>maxOverallVelocity</a:t>
            </a:r>
            <a:r>
              <a:rPr lang="en-IN" dirty="0"/>
              <a:t>"                   "systolicMaxOverallVelocityQ99"        "</a:t>
            </a:r>
            <a:r>
              <a:rPr lang="en-IN" dirty="0" err="1"/>
              <a:t>diastolicMaxOverallAxialVelocityTime</a:t>
            </a:r>
            <a:r>
              <a:rPr lang="en-IN" dirty="0"/>
              <a:t>""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92173" y="4156397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                "</a:t>
            </a:r>
            <a:r>
              <a:rPr lang="en-GB" dirty="0" err="1"/>
              <a:t>diastolicMaxMeanAxialVelocity</a:t>
            </a:r>
            <a:r>
              <a:rPr lang="en-GB" dirty="0"/>
              <a:t>"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68259" y="2497765"/>
          <a:ext cx="6173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68259" y="3255744"/>
          <a:ext cx="6173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/>
                <a:gridCol w="1094563"/>
                <a:gridCol w="1112808"/>
                <a:gridCol w="755968"/>
                <a:gridCol w="909275"/>
                <a:gridCol w="122601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4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Male v/s Female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504772"/>
            <a:ext cx="652553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Male v/s Female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22" y="2000934"/>
            <a:ext cx="3792086" cy="29783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1" y="2000934"/>
            <a:ext cx="3731256" cy="2930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63" y="2000934"/>
            <a:ext cx="3937617" cy="30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5" y="1596401"/>
            <a:ext cx="5563145" cy="43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0567"/>
              </p:ext>
            </p:extLst>
          </p:nvPr>
        </p:nvGraphicFramePr>
        <p:xfrm>
          <a:off x="2583193" y="1621765"/>
          <a:ext cx="617313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20282"/>
              </p:ext>
            </p:extLst>
          </p:nvPr>
        </p:nvGraphicFramePr>
        <p:xfrm>
          <a:off x="2230408" y="2168904"/>
          <a:ext cx="611696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722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HyperParameters</a:t>
            </a:r>
            <a:endParaRPr lang="en-GB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97999"/>
              </p:ext>
            </p:extLst>
          </p:nvPr>
        </p:nvGraphicFramePr>
        <p:xfrm>
          <a:off x="940279" y="1099229"/>
          <a:ext cx="1056735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227"/>
                <a:gridCol w="603513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 Selection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HyperParameter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Chi-</a:t>
                      </a:r>
                      <a:r>
                        <a:rPr lang="en-IN" dirty="0" err="1" smtClean="0"/>
                        <a:t>Sqaure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</a:p>
                    <a:p>
                      <a:r>
                        <a:rPr lang="en-IN" baseline="0" dirty="0" smtClean="0"/>
                        <a:t>(0,0.111,0.222,</a:t>
                      </a:r>
                      <a:r>
                        <a:rPr lang="en-IN" b="1" baseline="0" dirty="0" smtClean="0"/>
                        <a:t>0.333</a:t>
                      </a:r>
                      <a:r>
                        <a:rPr lang="en-IN" baseline="0" dirty="0" smtClean="0"/>
                        <a:t>,0.444,0.556,0.667, 0.778,0.889,1)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Info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fw.perc</a:t>
                      </a:r>
                      <a:r>
                        <a:rPr lang="en-IN" baseline="0" dirty="0" smtClean="0"/>
                        <a:t> (lower=0; upper=1)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 smtClean="0"/>
                        <a:t>(0,0.111,0.222,</a:t>
                      </a:r>
                      <a:r>
                        <a:rPr lang="en-IN" b="1" baseline="0" dirty="0" smtClean="0"/>
                        <a:t>0.333</a:t>
                      </a:r>
                      <a:r>
                        <a:rPr lang="en-IN" baseline="0" dirty="0" smtClean="0"/>
                        <a:t>,0.444,0.556,0.667, 0.778,0.889,1)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Forward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alpha=0.005,0.01,</a:t>
                      </a:r>
                      <a:r>
                        <a:rPr lang="en-IN" b="1" dirty="0" smtClean="0"/>
                        <a:t>0.02</a:t>
                      </a:r>
                      <a:r>
                        <a:rPr lang="en-IN" dirty="0" smtClean="0"/>
                        <a:t>,0.1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Sequential Backward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beta=-0.001,-0.002,-0.003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Genetic 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baseline="0" dirty="0" smtClean="0"/>
                        <a:t> = </a:t>
                      </a:r>
                      <a:r>
                        <a:rPr lang="en-IN" b="1" baseline="0" dirty="0" smtClean="0"/>
                        <a:t>10L</a:t>
                      </a:r>
                      <a:r>
                        <a:rPr lang="en-IN" baseline="0" dirty="0" smtClean="0"/>
                        <a:t>,20L,30L, mu = </a:t>
                      </a:r>
                      <a:r>
                        <a:rPr lang="en-IN" b="1" baseline="0" dirty="0" smtClean="0"/>
                        <a:t>10L</a:t>
                      </a:r>
                      <a:r>
                        <a:rPr lang="en-IN" baseline="0" dirty="0" smtClean="0"/>
                        <a:t>,15L,20L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Alorithm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maxit</a:t>
                      </a:r>
                      <a:r>
                        <a:rPr lang="en-IN" dirty="0" smtClean="0"/>
                        <a:t> =10L,50L,100L,</a:t>
                      </a:r>
                      <a:r>
                        <a:rPr lang="en-IN" b="1" dirty="0" smtClean="0"/>
                        <a:t>200L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62988" y="4385413"/>
            <a:ext cx="87040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fw.perc</a:t>
            </a:r>
            <a:r>
              <a:rPr lang="en-IN" dirty="0" smtClean="0"/>
              <a:t>: </a:t>
            </a:r>
            <a:r>
              <a:rPr lang="en-GB" dirty="0"/>
              <a:t>Keep a certain percentage (perc) of features with highest importance.</a:t>
            </a:r>
            <a:endParaRPr lang="en-IN" b="1" dirty="0" smtClean="0"/>
          </a:p>
          <a:p>
            <a:r>
              <a:rPr lang="en-IN" b="1" dirty="0" smtClean="0"/>
              <a:t>alpha</a:t>
            </a:r>
            <a:r>
              <a:rPr lang="en-IN" dirty="0" smtClean="0"/>
              <a:t>: </a:t>
            </a:r>
            <a:r>
              <a:rPr lang="en-GB" sz="1600" dirty="0"/>
              <a:t>Parameter of the sequential feature selection. Minimal required value of improvement difference for a forward / adding step. Default is 0.01</a:t>
            </a:r>
            <a:r>
              <a:rPr lang="en-GB" sz="1600" dirty="0" smtClean="0"/>
              <a:t>.</a:t>
            </a:r>
          </a:p>
          <a:p>
            <a:r>
              <a:rPr lang="en-GB" sz="1600" b="1" dirty="0" err="1"/>
              <a:t>b</a:t>
            </a:r>
            <a:r>
              <a:rPr lang="en-GB" sz="1600" b="1" dirty="0" err="1" smtClean="0"/>
              <a:t>eta</a:t>
            </a:r>
            <a:r>
              <a:rPr lang="en-GB" sz="1600" dirty="0" err="1" smtClean="0"/>
              <a:t>:Parameter</a:t>
            </a:r>
            <a:r>
              <a:rPr lang="en-GB" sz="1600" dirty="0" smtClean="0"/>
              <a:t> </a:t>
            </a:r>
            <a:r>
              <a:rPr lang="en-GB" sz="1600" dirty="0"/>
              <a:t>of the sequential feature selection. Minimal required value of improvement difference for a backward / removing step. Negative values imply that you allow a slight decrease for the removal of a feature. Default is -0.001.</a:t>
            </a:r>
            <a:endParaRPr lang="en-GB" sz="1600" dirty="0" smtClean="0"/>
          </a:p>
          <a:p>
            <a:r>
              <a:rPr lang="en-IN" b="1" dirty="0"/>
              <a:t>m</a:t>
            </a:r>
            <a:r>
              <a:rPr lang="en-IN" b="1" dirty="0" smtClean="0"/>
              <a:t>u</a:t>
            </a:r>
            <a:r>
              <a:rPr lang="en-IN" dirty="0" smtClean="0"/>
              <a:t>: </a:t>
            </a:r>
            <a:r>
              <a:rPr lang="en-GB" sz="1600" dirty="0"/>
              <a:t>Parameter of the GA feature selection. Size of the parent population</a:t>
            </a:r>
            <a:r>
              <a:rPr lang="en-GB" sz="1600" dirty="0" smtClean="0"/>
              <a:t>.</a:t>
            </a:r>
          </a:p>
          <a:p>
            <a:r>
              <a:rPr lang="en-IN" b="1" dirty="0" err="1" smtClean="0"/>
              <a:t>maxit</a:t>
            </a:r>
            <a:r>
              <a:rPr lang="en-IN" dirty="0" smtClean="0"/>
              <a:t>: </a:t>
            </a:r>
            <a:r>
              <a:rPr lang="en-GB" sz="1600" dirty="0"/>
              <a:t>Maximal number of iterations. Note, that this is usually not equal to the number of function evaluations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977</Words>
  <Application>Microsoft Office PowerPoint</Application>
  <PresentationFormat>Widescreen</PresentationFormat>
  <Paragraphs>388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HyperParameters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Old Healthy v/s BAV</vt:lpstr>
      <vt:lpstr>Old 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Male v/s Female</vt:lpstr>
      <vt:lpstr>Male v/s Female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690</cp:revision>
  <dcterms:created xsi:type="dcterms:W3CDTF">2020-03-31T20:01:07Z</dcterms:created>
  <dcterms:modified xsi:type="dcterms:W3CDTF">2020-07-03T18:27:27Z</dcterms:modified>
</cp:coreProperties>
</file>