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308" r:id="rId9"/>
    <p:sldId id="309" r:id="rId10"/>
    <p:sldId id="304" r:id="rId11"/>
    <p:sldId id="401" r:id="rId12"/>
    <p:sldId id="307" r:id="rId13"/>
    <p:sldId id="402" r:id="rId14"/>
    <p:sldId id="403" r:id="rId15"/>
    <p:sldId id="404" r:id="rId16"/>
    <p:sldId id="418" r:id="rId17"/>
    <p:sldId id="310" r:id="rId18"/>
    <p:sldId id="383" r:id="rId19"/>
    <p:sldId id="387" r:id="rId20"/>
    <p:sldId id="405" r:id="rId21"/>
    <p:sldId id="406" r:id="rId22"/>
    <p:sldId id="408" r:id="rId23"/>
    <p:sldId id="411" r:id="rId24"/>
    <p:sldId id="395" r:id="rId25"/>
    <p:sldId id="313" r:id="rId26"/>
    <p:sldId id="347" r:id="rId27"/>
    <p:sldId id="351" r:id="rId28"/>
    <p:sldId id="412" r:id="rId29"/>
    <p:sldId id="413" r:id="rId30"/>
    <p:sldId id="414" r:id="rId31"/>
    <p:sldId id="416" r:id="rId32"/>
    <p:sldId id="417" r:id="rId33"/>
    <p:sldId id="415" r:id="rId34"/>
    <p:sldId id="3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</TotalTime>
  <Words>818</Words>
  <Application>Microsoft Office PowerPoint</Application>
  <PresentationFormat>Widescreen</PresentationFormat>
  <Paragraphs>376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RF</vt:lpstr>
      <vt:lpstr>Male v/s Female GBM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667</cp:revision>
  <dcterms:created xsi:type="dcterms:W3CDTF">2020-03-31T20:01:07Z</dcterms:created>
  <dcterms:modified xsi:type="dcterms:W3CDTF">2020-06-20T18:17:44Z</dcterms:modified>
</cp:coreProperties>
</file>