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50224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2120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-0.384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16220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01806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6472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55546"/>
              </p:ext>
            </p:extLst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14045"/>
              </p:ext>
            </p:extLst>
          </p:nvPr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61316"/>
              </p:ext>
            </p:extLst>
          </p:nvPr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79508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1768</Words>
  <Application>Microsoft Office PowerPoint</Application>
  <PresentationFormat>Widescreen</PresentationFormat>
  <Paragraphs>1061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689</cp:revision>
  <dcterms:created xsi:type="dcterms:W3CDTF">2020-03-31T20:01:07Z</dcterms:created>
  <dcterms:modified xsi:type="dcterms:W3CDTF">2020-07-02T18:48:05Z</dcterms:modified>
</cp:coreProperties>
</file>