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70" r:id="rId6"/>
    <p:sldId id="273" r:id="rId7"/>
    <p:sldId id="279" r:id="rId8"/>
    <p:sldId id="308" r:id="rId9"/>
    <p:sldId id="309" r:id="rId10"/>
    <p:sldId id="304" r:id="rId11"/>
    <p:sldId id="401" r:id="rId12"/>
    <p:sldId id="307" r:id="rId13"/>
    <p:sldId id="402" r:id="rId14"/>
    <p:sldId id="403" r:id="rId15"/>
    <p:sldId id="404" r:id="rId16"/>
    <p:sldId id="418" r:id="rId17"/>
    <p:sldId id="310" r:id="rId18"/>
    <p:sldId id="383" r:id="rId19"/>
    <p:sldId id="387" r:id="rId20"/>
    <p:sldId id="405" r:id="rId21"/>
    <p:sldId id="406" r:id="rId22"/>
    <p:sldId id="408" r:id="rId23"/>
    <p:sldId id="411" r:id="rId24"/>
    <p:sldId id="395" r:id="rId25"/>
    <p:sldId id="313" r:id="rId26"/>
    <p:sldId id="347" r:id="rId27"/>
    <p:sldId id="351" r:id="rId28"/>
    <p:sldId id="412" r:id="rId29"/>
    <p:sldId id="413" r:id="rId30"/>
    <p:sldId id="414" r:id="rId31"/>
    <p:sldId id="416" r:id="rId32"/>
    <p:sldId id="417" r:id="rId33"/>
    <p:sldId id="415" r:id="rId34"/>
    <p:sldId id="32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Final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83" y="1365392"/>
            <a:ext cx="5384280" cy="52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61640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4132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0.917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 smtClean="0"/>
              <a:t>Age feature was removed but Accuracy </a:t>
            </a:r>
            <a:r>
              <a:rPr lang="en-IN" sz="2400" smtClean="0"/>
              <a:t>remained quite good.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64952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0.491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02519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86191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4515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medianDiameter</a:t>
            </a:r>
            <a:r>
              <a:rPr lang="en-IN" dirty="0"/>
              <a:t>"               "</a:t>
            </a:r>
            <a:r>
              <a:rPr lang="en-IN" dirty="0" err="1"/>
              <a:t>diastolicMinMeanPressureTime</a:t>
            </a:r>
            <a:r>
              <a:rPr lang="en-IN" dirty="0"/>
              <a:t>" "</a:t>
            </a:r>
            <a:r>
              <a:rPr lang="en-IN" dirty="0" err="1"/>
              <a:t>diastolicMeanMeanPressure</a:t>
            </a:r>
            <a:r>
              <a:rPr lang="en-IN" dirty="0"/>
              <a:t>" 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systolicMaxVortexVolumeRel</a:t>
            </a:r>
            <a:r>
              <a:rPr lang="en-IN" dirty="0"/>
              <a:t>"         "</a:t>
            </a:r>
            <a:r>
              <a:rPr lang="en-IN" dirty="0" err="1"/>
              <a:t>maxOverallVelocity</a:t>
            </a:r>
            <a:r>
              <a:rPr lang="en-IN" dirty="0"/>
              <a:t>"                 "</a:t>
            </a:r>
            <a:r>
              <a:rPr lang="en-IN" dirty="0" err="1"/>
              <a:t>diastolicMaxLeftRotationVolumeTime</a:t>
            </a:r>
            <a:r>
              <a:rPr lang="en-IN" dirty="0"/>
              <a:t>"</a:t>
            </a:r>
          </a:p>
          <a:p>
            <a:r>
              <a:rPr lang="en-IN" dirty="0" smtClean="0"/>
              <a:t>"</a:t>
            </a:r>
            <a:r>
              <a:rPr lang="en-IN" dirty="0" err="1" smtClean="0"/>
              <a:t>maxFlowJetAngleVelocityWeighted</a:t>
            </a:r>
            <a:r>
              <a:rPr lang="en-IN" dirty="0"/>
              <a:t>" 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62914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9426" y="4264560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14907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69936" cy="472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4" y="1693795"/>
            <a:ext cx="4866736" cy="4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2077011"/>
            <a:ext cx="3831530" cy="3719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89" y="2077011"/>
            <a:ext cx="3929696" cy="381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20" y="2124656"/>
            <a:ext cx="3917795" cy="38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4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1" y="1690689"/>
            <a:ext cx="4794491" cy="46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0" y="1690688"/>
            <a:ext cx="4883953" cy="47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1" y="1783630"/>
            <a:ext cx="4728677" cy="4590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71" y="1783630"/>
            <a:ext cx="4888929" cy="4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34" y="1921424"/>
            <a:ext cx="4753155" cy="40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90646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4264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8753</TotalTime>
  <Words>841</Words>
  <Application>Microsoft Office PowerPoint</Application>
  <PresentationFormat>Widescreen</PresentationFormat>
  <Paragraphs>397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Final Results</vt:lpstr>
      <vt:lpstr>Workflow</vt:lpstr>
      <vt:lpstr>Tasks:</vt:lpstr>
      <vt:lpstr>Total Counts:</vt:lpstr>
      <vt:lpstr>Sequential Algorithm(Forward) based FS:</vt:lpstr>
      <vt:lpstr>No FS Methods:</vt:lpstr>
      <vt:lpstr>Results:Optimal Combination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Sequential Algorithm(Forward) based FS:</vt:lpstr>
      <vt:lpstr>No FS Methods:</vt:lpstr>
      <vt:lpstr>Results:Optimal Combination</vt:lpstr>
      <vt:lpstr>Healthy v/s BAV</vt:lpstr>
      <vt:lpstr>Healthy v/s BAV RF</vt:lpstr>
      <vt:lpstr>Decision Tree</vt:lpstr>
      <vt:lpstr> Conclusions: Old Healthy Patients: </vt:lpstr>
      <vt:lpstr>Healthy Male  v/s  Healthy Female</vt:lpstr>
      <vt:lpstr>Sequential Algorithm(Forward) based FS:</vt:lpstr>
      <vt:lpstr>No FS Methods:</vt:lpstr>
      <vt:lpstr>Results:Optimal Combination</vt:lpstr>
      <vt:lpstr>Healthy v/s BAV</vt:lpstr>
      <vt:lpstr>Healthy v/s BAV RF</vt:lpstr>
      <vt:lpstr>Healthy v/s BAV GBM</vt:lpstr>
      <vt:lpstr>Healthy v/s BAV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662</cp:revision>
  <dcterms:created xsi:type="dcterms:W3CDTF">2020-03-31T20:01:07Z</dcterms:created>
  <dcterms:modified xsi:type="dcterms:W3CDTF">2020-06-20T18:10:22Z</dcterms:modified>
</cp:coreProperties>
</file>