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2F2F2"/>
    <a:srgbClr val="C96699"/>
    <a:srgbClr val="61BFE2"/>
    <a:srgbClr val="7BAEDA"/>
    <a:srgbClr val="DA7F7F"/>
    <a:srgbClr val="91ACC2"/>
    <a:srgbClr val="B22222"/>
    <a:srgbClr val="2FA65F"/>
    <a:srgbClr val="C7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0" autoAdjust="0"/>
    <p:restoredTop sz="88823" autoAdjust="0"/>
  </p:normalViewPr>
  <p:slideViewPr>
    <p:cSldViewPr>
      <p:cViewPr varScale="1">
        <p:scale>
          <a:sx n="143" d="100"/>
          <a:sy n="14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28B5767-A0BD-4F80-BE89-7326F548CD96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DFA6232-ABD7-4A4E-8901-6CAC847A1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9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Healthy</a:t>
            </a:r>
            <a:r>
              <a:rPr lang="de-DE" dirty="0"/>
              <a:t> vs. BAV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5B560F-5580-4E32-91FF-E1E59458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FBDE4DF-F918-4E93-947B-F787EE79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1C481C8-3531-4AB1-A170-83D27F3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D90EE2-A6E2-4549-A639-CE2153C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E991D51-F405-4E64-A684-E498531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4226E5-ABA2-480F-B3D4-9AFE8CA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40F05CE-5ACB-4E98-8D6C-6D7D67A2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A1E852B-077B-41D5-8F41-4A56C36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CF831AD-7ECE-4643-9537-209EB49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D58F566-43B5-4BC6-922A-BB94427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13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C4F8DF8-BEA2-4755-9F23-0B76448B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6972747-0148-4A04-9625-8C37FB04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413C9E-94A1-483F-AAD0-7679C69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B68A1A3-7775-4606-A902-8030302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D7CAA23-3435-421C-868A-E1321A54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D2DC09-3012-4806-B6FD-1A5B039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8A505BC-A01F-47FB-A726-6E60FCA7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B4115A5-E5FE-46CB-98FA-15FC969B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CD80012-C7EF-490F-AD3E-4F79FD4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017DB69-43FA-4BB6-806A-5C7F78CD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784BF0-6B98-4A86-A2DE-A3844245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4B693B7-B3B1-41E4-A360-84C1F792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4247687-44C6-4588-BC96-B0DB07E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D387C44-FEB4-48FA-A952-9FF417BF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BFA3B3B-5EC9-498B-91AA-BAB20BE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1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05AF9F-5FF6-4B06-A0D6-E72F3B59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E0FFED-BA88-4B06-A804-68EC2CF5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CA99A2D-1080-4480-8178-C544F3C4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6EF3062-5886-40CC-A228-67BDC4E8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8582A4B-0F15-44BD-AE8A-B28F66A0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1989F4A-0D3F-4041-99B0-8AE0013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AED77F-73DE-4D36-9166-36729A9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EC20EED-862D-4B5E-9B3A-9FC2E161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0B031E6-E732-47DF-A6B5-CA80CF6E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D8C9BBC-E7EE-46FE-8C57-88AAEF3E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63BA5BF-7084-410D-BEEC-CD85CB0E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72BBF719-8AC7-43C3-942B-9056219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609890A-6272-434F-B785-4E201F6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1E1A563-0909-4D7A-A319-4162816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7A2EDD-9834-471F-B45C-4784912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047881D-B1F7-47EE-AC7A-CA33AA4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DCAA5F7-893C-4BA1-9AF8-1180E813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17E3D7F-E28D-4646-8705-48ED76EB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85B3CBE4-CA49-4D75-BC73-91D9282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D234CA5-97B1-4AEE-BAC3-BF22B8DB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5CB5C5E-89A9-40A2-B5A9-904DFEE4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4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5FFAD6-B5B5-41CE-86D5-8DE5930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84D156-010F-434D-8B1E-D91F1B9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D1F4A9C-8D08-462E-A1A5-E26D2B2A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C5E5D8C-395C-4EAE-BD8A-6CC41D2B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1A699C8-F263-44BF-932E-296564E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79F89D9-3639-4CAE-BFC4-F451684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5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A00D43-5A88-4D85-9508-022B2B8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CD8204D-80D3-46BD-BBCB-CAFD6770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B3C0019-188F-4F37-8337-8D4A87F5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2E6C563-B77C-41C6-9537-4D6A80C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FE32FD4-102E-4AB7-959E-B5179203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0BB98A8-21B5-4767-A4BD-30DEF783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F4F5299-3C3F-482D-94E7-40E42561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B839D88-E29C-4D9F-8A56-39694FA7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C851BEE-0EE0-42F5-821B-2072840F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5E52-2592-4A93-9B2A-75D1C960052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B3D464-A9A6-41B2-8CF8-6B67B8BC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510C43C-73B0-48C6-9260-DA771CD1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29F4B33-EA4A-4F87-906D-D15EBD7C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32" y="1888435"/>
            <a:ext cx="3916534" cy="38018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8FDF40FF-F0D8-49B3-8BD9-F4137539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52" y="12960"/>
            <a:ext cx="5762667" cy="828681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03737433-36B3-4CBB-B603-C13D92CA99F1}"/>
              </a:ext>
            </a:extLst>
          </p:cNvPr>
          <p:cNvGrpSpPr/>
          <p:nvPr/>
        </p:nvGrpSpPr>
        <p:grpSpPr>
          <a:xfrm>
            <a:off x="1343472" y="427300"/>
            <a:ext cx="3436931" cy="2421781"/>
            <a:chOff x="1343472" y="427300"/>
            <a:chExt cx="3436931" cy="242178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xmlns="" id="{34AA43C7-57ED-46E1-9C7B-6D9E66073672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systolicMaxMean-circumferential-Velocity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xmlns="" id="{16CF100E-7564-4BA4-86CA-DD9D931B9E45}"/>
                </a:ext>
              </a:extLst>
            </p:cNvPr>
            <p:cNvSpPr/>
            <p:nvPr/>
          </p:nvSpPr>
          <p:spPr>
            <a:xfrm>
              <a:off x="2246091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systolicMaxMean-circumferential-Velocity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xmlns="" id="{400FDEC8-07F6-4A81-AB2B-72777D5C1AD5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xmlns="" id="{C76164F5-72BA-4288-A22F-B01BD88C7F5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xmlns="" id="{A7E500BF-71A8-4AA0-99F5-04AA1BD24AD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xmlns="" id="{3E49CA84-E962-4F3B-865B-8EC4849D1D93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xmlns="" id="{141870EC-8D4F-44BD-BEF4-AF86EE5EFDBD}"/>
                  </a:ext>
                </a:extLst>
              </p:cNvPr>
              <p:cNvCxnSpPr>
                <a:cxnSpLocks/>
                <a:stCxn id="5" idx="1"/>
                <a:endCxn id="7" idx="0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02F18E6A-BF48-4F9C-AF16-5E5F766946AB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0.33</a:t>
                </a:r>
              </a:p>
            </p:txBody>
          </p:sp>
          <p:cxnSp>
            <p:nvCxnSpPr>
              <p:cNvPr id="11" name="Gerade Verbindung mit Pfeil 8">
                <a:extLst>
                  <a:ext uri="{FF2B5EF4-FFF2-40B4-BE49-F238E27FC236}">
                    <a16:creationId xmlns:a16="http://schemas.microsoft.com/office/drawing/2014/main" xmlns="" id="{6521A656-876C-4A64-9853-7727D5DB99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xmlns="" id="{3FCFA6BA-F0EA-411E-A4C1-E09A0FB313E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0.33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xmlns="" id="{622A6CD1-0D06-42F2-978F-76BCE9F32959}"/>
                </a:ext>
              </a:extLst>
            </p:cNvPr>
            <p:cNvGrpSpPr/>
            <p:nvPr/>
          </p:nvGrpSpPr>
          <p:grpSpPr>
            <a:xfrm>
              <a:off x="1518935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19" name="Gerade Verbindung mit Pfeil 8">
                <a:extLst>
                  <a:ext uri="{FF2B5EF4-FFF2-40B4-BE49-F238E27FC236}">
                    <a16:creationId xmlns:a16="http://schemas.microsoft.com/office/drawing/2014/main" xmlns="" id="{F7D116A7-A405-41A9-8420-835911620861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xmlns="" id="{B97D39C3-402F-46E6-ACE5-3EA89164A63A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0.24</a:t>
                </a:r>
              </a:p>
            </p:txBody>
          </p:sp>
          <p:cxnSp>
            <p:nvCxnSpPr>
              <p:cNvPr id="21" name="Gerade Verbindung mit Pfeil 8">
                <a:extLst>
                  <a:ext uri="{FF2B5EF4-FFF2-40B4-BE49-F238E27FC236}">
                    <a16:creationId xmlns:a16="http://schemas.microsoft.com/office/drawing/2014/main" xmlns="" id="{D46EA2C0-3EA7-4CA7-81F6-15080F41B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xmlns="" id="{B24D3E46-77D1-4287-B729-9C14EEDB9A64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0.24</a:t>
                </a:r>
              </a:p>
            </p:txBody>
          </p: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xmlns="" id="{7C89414B-C16A-44FC-BDBA-C12213C30F56}"/>
                </a:ext>
              </a:extLst>
            </p:cNvPr>
            <p:cNvSpPr/>
            <p:nvPr/>
          </p:nvSpPr>
          <p:spPr>
            <a:xfrm>
              <a:off x="2966171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maxOverall-Circumferential-VelocityTime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668A8F31-4633-4ECD-AAFF-46EB9DE69BB9}"/>
                </a:ext>
              </a:extLst>
            </p:cNvPr>
            <p:cNvGrpSpPr/>
            <p:nvPr/>
          </p:nvGrpSpPr>
          <p:grpSpPr>
            <a:xfrm>
              <a:off x="2239015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25" name="Gerade Verbindung mit Pfeil 8">
                <a:extLst>
                  <a:ext uri="{FF2B5EF4-FFF2-40B4-BE49-F238E27FC236}">
                    <a16:creationId xmlns:a16="http://schemas.microsoft.com/office/drawing/2014/main" xmlns="" id="{F788A64D-6E66-45D9-BCBE-B4EE02962C5A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="" id="{6DDCD00D-8861-48A6-877A-9978FD4BC86A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317</a:t>
                </a:r>
              </a:p>
            </p:txBody>
          </p:sp>
          <p:cxnSp>
            <p:nvCxnSpPr>
              <p:cNvPr id="27" name="Gerade Verbindung mit Pfeil 8">
                <a:extLst>
                  <a:ext uri="{FF2B5EF4-FFF2-40B4-BE49-F238E27FC236}">
                    <a16:creationId xmlns:a16="http://schemas.microsoft.com/office/drawing/2014/main" xmlns="" id="{002D649F-7D8B-4958-9E92-0985B7B32D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xmlns="" id="{AC065B9E-A935-4912-9A89-0D4966712FAD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317</a:t>
                </a: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5E3767A8-93F0-4E2C-9F7F-1541F0318230}"/>
                </a:ext>
              </a:extLst>
            </p:cNvPr>
            <p:cNvGrpSpPr/>
            <p:nvPr/>
          </p:nvGrpSpPr>
          <p:grpSpPr>
            <a:xfrm>
              <a:off x="1763887" y="1813122"/>
              <a:ext cx="590096" cy="353333"/>
              <a:chOff x="3441184" y="1984779"/>
              <a:chExt cx="590096" cy="353333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xmlns="" id="{97AB3381-45A2-4CFE-8599-409DF2513EA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✔78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CD856AB1-24EF-40BD-B16C-8F8E8DDDEB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xmlns="" id="{17CEAD55-ABCA-4BBD-A51E-30C5EE4F7BF0}"/>
                </a:ext>
              </a:extLst>
            </p:cNvPr>
            <p:cNvGrpSpPr/>
            <p:nvPr/>
          </p:nvGrpSpPr>
          <p:grpSpPr>
            <a:xfrm>
              <a:off x="3938279" y="2491268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xmlns="" id="{B9C1C6D9-1075-46F3-8809-9905FB28648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xmlns="" id="{37B5487F-015A-4CD2-88F9-E45A667819A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xmlns="" id="{D3A65DE5-8E4F-4152-9D82-C6BD0A231C73}"/>
                </a:ext>
              </a:extLst>
            </p:cNvPr>
            <p:cNvGrpSpPr/>
            <p:nvPr/>
          </p:nvGrpSpPr>
          <p:grpSpPr>
            <a:xfrm>
              <a:off x="2483966" y="2495748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xmlns="" id="{1FFEDB9E-32E5-44DE-BB29-0829AAA705FA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xmlns="" id="{55DCA150-DAAB-4544-9A70-41B0DE22DC8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xmlns="" id="{C3369CA4-D458-4DB9-B627-6124282D379B}"/>
                </a:ext>
              </a:extLst>
            </p:cNvPr>
            <p:cNvSpPr txBox="1"/>
            <p:nvPr/>
          </p:nvSpPr>
          <p:spPr>
            <a:xfrm>
              <a:off x="1343472" y="2541490"/>
              <a:ext cx="924981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de-DE" sz="1000" dirty="0"/>
                <a:t> ⮕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45B435A-62F0-4034-B6CA-887A0946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069135"/>
            <a:ext cx="5140536" cy="35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9E33666-0E7C-4E2F-951F-C32152CE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6672"/>
            <a:ext cx="4654057" cy="31250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A48C08DB-0338-453D-9467-E382070C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03" y="4869160"/>
            <a:ext cx="6800900" cy="115253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65D3C3FE-AAE6-407A-85AB-4F483E628D0C}"/>
              </a:ext>
            </a:extLst>
          </p:cNvPr>
          <p:cNvGrpSpPr/>
          <p:nvPr/>
        </p:nvGrpSpPr>
        <p:grpSpPr>
          <a:xfrm>
            <a:off x="2246091" y="427300"/>
            <a:ext cx="2534312" cy="1333300"/>
            <a:chOff x="2246091" y="427300"/>
            <a:chExt cx="2534312" cy="133330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xmlns="" id="{7AA800B3-D41A-401F-B61F-29DE0507DEC9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9C9131D4-565B-43C6-9E5A-11ECCA1113C6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xmlns="" id="{25EDD311-D1F6-4F51-8018-3AC3964CD504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xmlns="" id="{E59EB584-1907-4A94-B85A-EAC37F9B15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xmlns="" id="{EDD22959-17B8-460B-80EB-168C2DE9DDE9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29" name="Gerade Verbindung mit Pfeil 8">
                <a:extLst>
                  <a:ext uri="{FF2B5EF4-FFF2-40B4-BE49-F238E27FC236}">
                    <a16:creationId xmlns:a16="http://schemas.microsoft.com/office/drawing/2014/main" xmlns="" id="{29B48E92-041E-402E-A01E-F4FFB6ED9E34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xmlns="" id="{E8BBC427-16C5-487E-BA49-B4B508BFD7B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xmlns="" id="{3A03BE86-64DE-4ACE-BB60-F4D873040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xmlns="" id="{B0E837AD-2EE5-498D-BC6C-B3FFE08323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xmlns="" id="{6EEFB5FA-7C46-47D3-B37E-23AAFA77F09F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xmlns="" id="{0855EB3B-C329-4B6E-8B0A-6EFFB7D577C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xmlns="" id="{7EF41FCB-4EC9-42C6-A993-EF60AA0DB3D2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xmlns="" id="{626F5B89-C649-45DB-8C91-8AE2ED6564B0}"/>
                </a:ext>
              </a:extLst>
            </p:cNvPr>
            <p:cNvSpPr txBox="1"/>
            <p:nvPr/>
          </p:nvSpPr>
          <p:spPr>
            <a:xfrm>
              <a:off x="3043680" y="1514379"/>
              <a:ext cx="924981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de-DE" sz="1000" dirty="0"/>
                <a:t> ⮕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3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F0DA13F-70B6-4963-9B10-46F37920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1" y="5301208"/>
            <a:ext cx="9039291" cy="99060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4F21B5-6472-4EB3-A0BB-122FAFA1C179}"/>
              </a:ext>
            </a:extLst>
          </p:cNvPr>
          <p:cNvGrpSpPr/>
          <p:nvPr/>
        </p:nvGrpSpPr>
        <p:grpSpPr>
          <a:xfrm>
            <a:off x="7536160" y="3561985"/>
            <a:ext cx="2534312" cy="1338930"/>
            <a:chOff x="2246091" y="427300"/>
            <a:chExt cx="2534312" cy="13389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xmlns="" id="{5492CD29-16BD-4E11-B82A-8641F874E73A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xmlns="" id="{CA559628-DADF-4EE4-8135-FAC1CAB844B2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xmlns="" id="{AE5D23D1-6757-4153-B91E-F037F999B1EB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xmlns="" id="{91C999DE-599F-4794-967B-BDE929B1D44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xmlns="" id="{75FC6814-CBE4-4019-AC21-66B8AB985DA1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endPara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xmlns="" id="{0D7863DD-A0A3-4568-AF83-4A1DF005D4E1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9" name="Gerade Verbindung mit Pfeil 8">
                  <a:extLst>
                    <a:ext uri="{FF2B5EF4-FFF2-40B4-BE49-F238E27FC236}">
                      <a16:creationId xmlns:a16="http://schemas.microsoft.com/office/drawing/2014/main" xmlns="" id="{112690F2-F8D3-42AB-BDD8-37CB5D0AD5A7}"/>
                    </a:ext>
                  </a:extLst>
                </p:cNvPr>
                <p:cNvCxnSpPr>
                  <a:cxnSpLocks/>
                  <a:stCxn id="3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xmlns="" id="{308710E8-240B-411E-A966-C56AB8A856C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11" name="Gerade Verbindung mit Pfeil 8">
                  <a:extLst>
                    <a:ext uri="{FF2B5EF4-FFF2-40B4-BE49-F238E27FC236}">
                      <a16:creationId xmlns:a16="http://schemas.microsoft.com/office/drawing/2014/main" xmlns="" id="{5312D1AC-5B44-4F9B-A904-DC6F937FE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xmlns="" id="{8EDD8F1C-F94B-42CB-BF33-4BE41B695510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xmlns="" id="{B36E8110-B44F-4DF5-943F-7921452F3D21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xmlns="" id="{CA284024-FCDC-42B4-874A-1BD597694A53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xmlns="" id="{0D763044-E1D3-4122-932C-D0BA2E923EF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</a:t>
                  </a:r>
                </a:p>
              </p:txBody>
            </p:sp>
          </p:grp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xmlns="" id="{649701D7-2248-47E5-8B20-FB6AF7AC0670}"/>
                </a:ext>
              </a:extLst>
            </p:cNvPr>
            <p:cNvSpPr txBox="1"/>
            <p:nvPr/>
          </p:nvSpPr>
          <p:spPr>
            <a:xfrm>
              <a:off x="2918293" y="15046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2E8B81D0-4BDC-4AB8-AA03-EF63166F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56" y="58354"/>
            <a:ext cx="5049796" cy="2511870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xmlns="" id="{009E6BD5-EC61-45E2-8FC5-C1274C063E21}"/>
              </a:ext>
            </a:extLst>
          </p:cNvPr>
          <p:cNvGrpSpPr/>
          <p:nvPr/>
        </p:nvGrpSpPr>
        <p:grpSpPr>
          <a:xfrm>
            <a:off x="2246091" y="427300"/>
            <a:ext cx="4718277" cy="3106207"/>
            <a:chOff x="2246091" y="427300"/>
            <a:chExt cx="4718277" cy="3106207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xmlns="" id="{5C851761-0164-454B-8FC8-6C134676F61F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diastolicMax-OverallAxial-VelocityTime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xmlns="" id="{329EF5E7-AA85-4483-AF77-661ADE9E31B9}"/>
                </a:ext>
              </a:extLst>
            </p:cNvPr>
            <p:cNvSpPr/>
            <p:nvPr/>
          </p:nvSpPr>
          <p:spPr>
            <a:xfrm>
              <a:off x="3709976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diastolicMax-OverallAxial-VelocityTime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xmlns="" id="{CB7A5039-7DCC-45C9-971B-92E0476B60ED}"/>
                </a:ext>
              </a:extLst>
            </p:cNvPr>
            <p:cNvGrpSpPr/>
            <p:nvPr/>
          </p:nvGrpSpPr>
          <p:grpSpPr>
            <a:xfrm>
              <a:off x="2483967" y="1124744"/>
              <a:ext cx="590096" cy="353333"/>
              <a:chOff x="3441184" y="1984779"/>
              <a:chExt cx="590096" cy="353333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xmlns="" id="{FC780787-81CF-4430-8038-16ED7465F36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✔9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xmlns="" id="{4E3A69A3-58A9-4AD7-ACB6-1FB8B9C842C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HHV</a:t>
                </a: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xmlns="" id="{60A59487-8B19-4843-942C-C2B91F9629BE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2246091" y="661602"/>
              <a:chExt cx="2534312" cy="449222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xmlns="" id="{D62BCBCB-7B80-41D4-B906-6A8F8606C14A}"/>
                  </a:ext>
                </a:extLst>
              </p:cNvPr>
              <p:cNvSpPr txBox="1"/>
              <p:nvPr/>
            </p:nvSpPr>
            <p:spPr>
              <a:xfrm>
                <a:off x="2246091" y="73949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316</a:t>
                </a:r>
              </a:p>
            </p:txBody>
          </p:sp>
          <p:cxnSp>
            <p:nvCxnSpPr>
              <p:cNvPr id="28" name="Gerade Verbindung mit Pfeil 8">
                <a:extLst>
                  <a:ext uri="{FF2B5EF4-FFF2-40B4-BE49-F238E27FC236}">
                    <a16:creationId xmlns:a16="http://schemas.microsoft.com/office/drawing/2014/main" xmlns="" id="{C5E1DE7C-28E1-41DC-9DC4-D6E0886E48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0323" y="66160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xmlns="" id="{E4D096E8-A636-438E-BC69-AFF94DCA246B}"/>
                  </a:ext>
                </a:extLst>
              </p:cNvPr>
              <p:cNvSpPr txBox="1"/>
              <p:nvPr/>
            </p:nvSpPr>
            <p:spPr>
              <a:xfrm>
                <a:off x="4240403" y="73949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316</a:t>
                </a: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xmlns="" id="{3D55977F-AA5A-4A04-B623-9F8DEF2AE512}"/>
                </a:ext>
              </a:extLst>
            </p:cNvPr>
            <p:cNvGrpSpPr/>
            <p:nvPr/>
          </p:nvGrpSpPr>
          <p:grpSpPr>
            <a:xfrm>
              <a:off x="2982820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xmlns="" id="{D7E8528C-439A-4B8C-A1FB-020B6C6277F5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xmlns="" id="{C10296FF-9866-46F0-8C79-5D29166AFC0A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358</a:t>
                </a:r>
              </a:p>
            </p:txBody>
          </p:sp>
          <p:cxnSp>
            <p:nvCxnSpPr>
              <p:cNvPr id="33" name="Gerade Verbindung mit Pfeil 8">
                <a:extLst>
                  <a:ext uri="{FF2B5EF4-FFF2-40B4-BE49-F238E27FC236}">
                    <a16:creationId xmlns:a16="http://schemas.microsoft.com/office/drawing/2014/main" xmlns="" id="{1EF16CF1-BEB8-4EFF-A7A8-DF552E90D6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xmlns="" id="{482D304E-242E-403B-99A6-979C30C4CE65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358</a:t>
                </a:r>
              </a:p>
            </p:txBody>
          </p:sp>
        </p:grp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xmlns="" id="{0D9A2EBA-C569-452C-B0A6-D451C3AA50BF}"/>
                </a:ext>
              </a:extLst>
            </p:cNvPr>
            <p:cNvSpPr/>
            <p:nvPr/>
          </p:nvSpPr>
          <p:spPr>
            <a:xfrm>
              <a:off x="4430056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xmlns="" id="{57ABBB36-365B-4E3A-8567-62043AF41C96}"/>
                </a:ext>
              </a:extLst>
            </p:cNvPr>
            <p:cNvGrpSpPr/>
            <p:nvPr/>
          </p:nvGrpSpPr>
          <p:grpSpPr>
            <a:xfrm>
              <a:off x="3702900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37" name="Gerade Verbindung mit Pfeil 8">
                <a:extLst>
                  <a:ext uri="{FF2B5EF4-FFF2-40B4-BE49-F238E27FC236}">
                    <a16:creationId xmlns:a16="http://schemas.microsoft.com/office/drawing/2014/main" xmlns="" id="{9C25C345-F748-46F8-84A0-22703F31247E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xmlns="" id="{C8DA744A-713C-4685-B31E-6B691047BA23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0.92</a:t>
                </a:r>
              </a:p>
            </p:txBody>
          </p:sp>
          <p:cxnSp>
            <p:nvCxnSpPr>
              <p:cNvPr id="39" name="Gerade Verbindung mit Pfeil 8">
                <a:extLst>
                  <a:ext uri="{FF2B5EF4-FFF2-40B4-BE49-F238E27FC236}">
                    <a16:creationId xmlns:a16="http://schemas.microsoft.com/office/drawing/2014/main" xmlns="" id="{87194EA6-A24C-4B14-A319-AC94FB965F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xmlns="" id="{4D87FB05-1334-49A6-8794-79542C5C392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0.92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xmlns="" id="{0E3D4C59-00EC-41BD-BECC-14CB483D0850}"/>
                </a:ext>
              </a:extLst>
            </p:cNvPr>
            <p:cNvGrpSpPr/>
            <p:nvPr/>
          </p:nvGrpSpPr>
          <p:grpSpPr>
            <a:xfrm>
              <a:off x="3227772" y="1813122"/>
              <a:ext cx="590096" cy="353333"/>
              <a:chOff x="3441184" y="1984779"/>
              <a:chExt cx="590096" cy="353333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xmlns="" id="{5AB3242F-9419-45CB-9C0A-7C3F1083969F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xmlns="" id="{2513F76B-F214-4CC4-822F-F3FAB44DDFBF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xmlns="" id="{94165583-39A4-49E6-881A-4B5DACCCDF0F}"/>
                </a:ext>
              </a:extLst>
            </p:cNvPr>
            <p:cNvGrpSpPr/>
            <p:nvPr/>
          </p:nvGrpSpPr>
          <p:grpSpPr>
            <a:xfrm>
              <a:off x="3947851" y="2495748"/>
              <a:ext cx="590096" cy="353333"/>
              <a:chOff x="3441184" y="1984779"/>
              <a:chExt cx="590096" cy="35333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xmlns="" id="{D2DC8E9F-9C56-4746-93CA-62B70E866EC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✔12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xmlns="" id="{560D91D1-2570-4539-BC2D-5764A0DB016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cxnSp>
          <p:nvCxnSpPr>
            <p:cNvPr id="52" name="Gerade Verbindung mit Pfeil 8">
              <a:extLst>
                <a:ext uri="{FF2B5EF4-FFF2-40B4-BE49-F238E27FC236}">
                  <a16:creationId xmlns:a16="http://schemas.microsoft.com/office/drawing/2014/main" xmlns="" id="{0559E326-30E1-49CD-A694-4AF690708C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79015" y="66531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xmlns="" id="{6B5B6ED1-A60E-474B-B653-675F03034522}"/>
                </a:ext>
              </a:extLst>
            </p:cNvPr>
            <p:cNvSpPr/>
            <p:nvPr/>
          </p:nvSpPr>
          <p:spPr>
            <a:xfrm>
              <a:off x="5157212" y="249217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xmlns="" id="{EC332065-2BA5-459E-A802-3DE99D4DAB3A}"/>
                </a:ext>
              </a:extLst>
            </p:cNvPr>
            <p:cNvGrpSpPr/>
            <p:nvPr/>
          </p:nvGrpSpPr>
          <p:grpSpPr>
            <a:xfrm>
              <a:off x="4430056" y="2726472"/>
              <a:ext cx="2534312" cy="449222"/>
              <a:chOff x="1415480" y="782982"/>
              <a:chExt cx="2534312" cy="449222"/>
            </a:xfrm>
          </p:grpSpPr>
          <p:cxnSp>
            <p:nvCxnSpPr>
              <p:cNvPr id="55" name="Gerade Verbindung mit Pfeil 8">
                <a:extLst>
                  <a:ext uri="{FF2B5EF4-FFF2-40B4-BE49-F238E27FC236}">
                    <a16:creationId xmlns:a16="http://schemas.microsoft.com/office/drawing/2014/main" xmlns="" id="{5824A174-2D62-42ED-ADD5-ACA696670FF6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xmlns="" id="{EB424D50-FB8D-4660-850C-DA3C90FF2A76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1</a:t>
                </a:r>
              </a:p>
            </p:txBody>
          </p:sp>
          <p:cxnSp>
            <p:nvCxnSpPr>
              <p:cNvPr id="57" name="Gerade Verbindung mit Pfeil 8">
                <a:extLst>
                  <a:ext uri="{FF2B5EF4-FFF2-40B4-BE49-F238E27FC236}">
                    <a16:creationId xmlns:a16="http://schemas.microsoft.com/office/drawing/2014/main" xmlns="" id="{11D65198-AE2B-4421-890D-E0BEFBC70D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xmlns="" id="{21F1134B-4187-423D-8B2B-CAEE2A86D424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1</a:t>
                </a:r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xmlns="" id="{9E37EDDD-8F7C-450E-8216-9D15A625D340}"/>
                </a:ext>
              </a:extLst>
            </p:cNvPr>
            <p:cNvGrpSpPr/>
            <p:nvPr/>
          </p:nvGrpSpPr>
          <p:grpSpPr>
            <a:xfrm>
              <a:off x="6129320" y="3175694"/>
              <a:ext cx="590096" cy="353333"/>
              <a:chOff x="3441184" y="1984779"/>
              <a:chExt cx="590096" cy="353333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xmlns="" id="{6271CB77-9217-41AB-98CA-F4BDB2E4821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✔24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✖22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xmlns="" id="{434B62E7-8248-40B5-A724-A287BD74CE0B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xmlns="" id="{B5AE6FA7-56A0-46CC-8147-9CBF0FCB00FD}"/>
                </a:ext>
              </a:extLst>
            </p:cNvPr>
            <p:cNvGrpSpPr/>
            <p:nvPr/>
          </p:nvGrpSpPr>
          <p:grpSpPr>
            <a:xfrm>
              <a:off x="4675007" y="3180174"/>
              <a:ext cx="590096" cy="353333"/>
              <a:chOff x="3441184" y="1984779"/>
              <a:chExt cx="590096" cy="353333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xmlns="" id="{25444792-A3B2-4347-9C2A-3976D9620A0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✔10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✖3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xmlns="" id="{E833016B-07A0-41E1-81E5-53D42808BBF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BAV</a:t>
                </a:r>
              </a:p>
            </p:txBody>
          </p:sp>
        </p:grp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D95C4DF8-3768-46DE-B3E9-77E3E99B4C2E}"/>
                </a:ext>
              </a:extLst>
            </p:cNvPr>
            <p:cNvSpPr txBox="1"/>
            <p:nvPr/>
          </p:nvSpPr>
          <p:spPr>
            <a:xfrm>
              <a:off x="3203137" y="3230396"/>
              <a:ext cx="924981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de-DE" sz="1000" dirty="0"/>
                <a:t> ⮕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✔60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7207396A-D3CC-460C-88CA-76CD3DBAB799}"/>
              </a:ext>
            </a:extLst>
          </p:cNvPr>
          <p:cNvSpPr txBox="1"/>
          <p:nvPr/>
        </p:nvSpPr>
        <p:spPr>
          <a:xfrm>
            <a:off x="1513472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D01B849B-2F48-4E2F-A9F3-3EAD3501BF5A}"/>
              </a:ext>
            </a:extLst>
          </p:cNvPr>
          <p:cNvSpPr txBox="1"/>
          <p:nvPr/>
        </p:nvSpPr>
        <p:spPr>
          <a:xfrm>
            <a:off x="1513472" y="3758843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xmlns="" id="{25A050F2-C740-40A6-8A7E-C96D1402C916}"/>
              </a:ext>
            </a:extLst>
          </p:cNvPr>
          <p:cNvSpPr/>
          <p:nvPr/>
        </p:nvSpPr>
        <p:spPr>
          <a:xfrm>
            <a:off x="1487488" y="980728"/>
            <a:ext cx="3485559" cy="263492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xmlns="" id="{D23800B4-8C73-4C47-8091-6405689FEBD7}"/>
              </a:ext>
            </a:extLst>
          </p:cNvPr>
          <p:cNvSpPr/>
          <p:nvPr/>
        </p:nvSpPr>
        <p:spPr>
          <a:xfrm>
            <a:off x="1487488" y="3717032"/>
            <a:ext cx="3485559" cy="11581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xmlns="" id="{383C0D13-ABB1-4506-9A2F-2E79C60C7520}"/>
              </a:ext>
            </a:extLst>
          </p:cNvPr>
          <p:cNvSpPr/>
          <p:nvPr/>
        </p:nvSpPr>
        <p:spPr>
          <a:xfrm>
            <a:off x="3193263" y="1058447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xmlns="" id="{26F7698C-9E90-4D86-AB04-EE7AE8DE0013}"/>
              </a:ext>
            </a:extLst>
          </p:cNvPr>
          <p:cNvSpPr/>
          <p:nvPr/>
        </p:nvSpPr>
        <p:spPr>
          <a:xfrm>
            <a:off x="2473183" y="174197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xmlns="" id="{E8CB0BFC-202F-47B9-851A-E88E963E2D80}"/>
              </a:ext>
            </a:extLst>
          </p:cNvPr>
          <p:cNvGrpSpPr/>
          <p:nvPr/>
        </p:nvGrpSpPr>
        <p:grpSpPr>
          <a:xfrm>
            <a:off x="4172447" y="1741971"/>
            <a:ext cx="590096" cy="353333"/>
            <a:chOff x="3441184" y="1984779"/>
            <a:chExt cx="590096" cy="35333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xmlns="" id="{D2CF67B0-9D89-4718-ADF5-99902BE04FC0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xmlns="" id="{192974EF-A0BA-476F-8200-1E03D4BD4106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xmlns="" id="{371E678A-8B03-46A8-AAB4-5BDD43488FB6}"/>
              </a:ext>
            </a:extLst>
          </p:cNvPr>
          <p:cNvGrpSpPr/>
          <p:nvPr/>
        </p:nvGrpSpPr>
        <p:grpSpPr>
          <a:xfrm>
            <a:off x="2473183" y="1292749"/>
            <a:ext cx="2534312" cy="449222"/>
            <a:chOff x="1415480" y="782982"/>
            <a:chExt cx="2534312" cy="449222"/>
          </a:xfrm>
        </p:grpSpPr>
        <p:cxnSp>
          <p:nvCxnSpPr>
            <p:cNvPr id="145" name="Gerade Verbindung mit Pfeil 8">
              <a:extLst>
                <a:ext uri="{FF2B5EF4-FFF2-40B4-BE49-F238E27FC236}">
                  <a16:creationId xmlns:a16="http://schemas.microsoft.com/office/drawing/2014/main" xmlns="" id="{0835500B-94F5-440F-86E3-3748D2557AE7}"/>
                </a:ext>
              </a:extLst>
            </p:cNvPr>
            <p:cNvCxnSpPr>
              <a:cxnSpLocks/>
              <a:stCxn id="120" idx="1"/>
              <a:endCxn id="121" idx="0"/>
            </p:cNvCxnSpPr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xmlns="" id="{69D04C90-7367-4C3F-B62F-9174B1CC35B4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0.33</a:t>
              </a:r>
            </a:p>
          </p:txBody>
        </p:sp>
        <p:cxnSp>
          <p:nvCxnSpPr>
            <p:cNvPr id="147" name="Gerade Verbindung mit Pfeil 8">
              <a:extLst>
                <a:ext uri="{FF2B5EF4-FFF2-40B4-BE49-F238E27FC236}">
                  <a16:creationId xmlns:a16="http://schemas.microsoft.com/office/drawing/2014/main" xmlns="" id="{03343E16-F4FE-4649-8924-CB9D790453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xmlns="" id="{3773C87E-A221-4708-87D7-732E2F6AB2F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0.33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xmlns="" id="{C6B1F1F3-711F-47E1-9236-9648411079B0}"/>
              </a:ext>
            </a:extLst>
          </p:cNvPr>
          <p:cNvGrpSpPr/>
          <p:nvPr/>
        </p:nvGrpSpPr>
        <p:grpSpPr>
          <a:xfrm>
            <a:off x="1746027" y="1976273"/>
            <a:ext cx="2534312" cy="449222"/>
            <a:chOff x="1415480" y="782982"/>
            <a:chExt cx="2534312" cy="449222"/>
          </a:xfrm>
        </p:grpSpPr>
        <p:cxnSp>
          <p:nvCxnSpPr>
            <p:cNvPr id="141" name="Gerade Verbindung mit Pfeil 8">
              <a:extLst>
                <a:ext uri="{FF2B5EF4-FFF2-40B4-BE49-F238E27FC236}">
                  <a16:creationId xmlns:a16="http://schemas.microsoft.com/office/drawing/2014/main" xmlns="" id="{A149D1FA-FD99-4410-AB49-516103E6114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xmlns="" id="{EAF71883-406E-43BE-9EDF-36E6405FF7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0.24</a:t>
              </a:r>
            </a:p>
          </p:txBody>
        </p:sp>
        <p:cxnSp>
          <p:nvCxnSpPr>
            <p:cNvPr id="143" name="Gerade Verbindung mit Pfeil 8">
              <a:extLst>
                <a:ext uri="{FF2B5EF4-FFF2-40B4-BE49-F238E27FC236}">
                  <a16:creationId xmlns:a16="http://schemas.microsoft.com/office/drawing/2014/main" xmlns="" id="{64AF4DF6-4D24-4055-A650-458B6D436A3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xmlns="" id="{E5781E50-0BF8-4A8A-B151-4D99FC55858E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0.24</a:t>
              </a:r>
            </a:p>
          </p:txBody>
        </p:sp>
      </p:grp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xmlns="" id="{AE296433-0546-4663-8A1D-FADDA9A90693}"/>
              </a:ext>
            </a:extLst>
          </p:cNvPr>
          <p:cNvSpPr/>
          <p:nvPr/>
        </p:nvSpPr>
        <p:spPr>
          <a:xfrm>
            <a:off x="3193263" y="243889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maxOverall-Circumferential-VelocityTime</a:t>
            </a:r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xmlns="" id="{6F74EFB7-FA87-451A-8D80-1B8954DA1979}"/>
              </a:ext>
            </a:extLst>
          </p:cNvPr>
          <p:cNvGrpSpPr/>
          <p:nvPr/>
        </p:nvGrpSpPr>
        <p:grpSpPr>
          <a:xfrm>
            <a:off x="2466107" y="2673193"/>
            <a:ext cx="2534312" cy="449222"/>
            <a:chOff x="1415480" y="782982"/>
            <a:chExt cx="2534312" cy="449222"/>
          </a:xfrm>
        </p:grpSpPr>
        <p:cxnSp>
          <p:nvCxnSpPr>
            <p:cNvPr id="137" name="Gerade Verbindung mit Pfeil 8">
              <a:extLst>
                <a:ext uri="{FF2B5EF4-FFF2-40B4-BE49-F238E27FC236}">
                  <a16:creationId xmlns:a16="http://schemas.microsoft.com/office/drawing/2014/main" xmlns="" id="{C893E317-2EDD-4230-A653-EA63D3346AAF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xmlns="" id="{85988C73-4D1D-4992-8CC1-BD01AF813419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317</a:t>
              </a:r>
            </a:p>
          </p:txBody>
        </p:sp>
        <p:cxnSp>
          <p:nvCxnSpPr>
            <p:cNvPr id="139" name="Gerade Verbindung mit Pfeil 8">
              <a:extLst>
                <a:ext uri="{FF2B5EF4-FFF2-40B4-BE49-F238E27FC236}">
                  <a16:creationId xmlns:a16="http://schemas.microsoft.com/office/drawing/2014/main" xmlns="" id="{A6F515AE-D59E-4DA7-A95D-83A3485BC94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xmlns="" id="{FD716F69-D5B0-4AF9-9E86-DD01FC47461B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317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xmlns="" id="{27AFA5A9-38BE-4126-8F9C-EFD8234390C5}"/>
              </a:ext>
            </a:extLst>
          </p:cNvPr>
          <p:cNvGrpSpPr/>
          <p:nvPr/>
        </p:nvGrpSpPr>
        <p:grpSpPr>
          <a:xfrm>
            <a:off x="1990979" y="2444269"/>
            <a:ext cx="590096" cy="353333"/>
            <a:chOff x="3441184" y="1984779"/>
            <a:chExt cx="590096" cy="353333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xmlns="" id="{7EA941F1-BE6D-4FDB-B2CB-AA09F2D500E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✔78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xmlns="" id="{A8F00635-3980-4CBB-85CD-657629B3786C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xmlns="" id="{6E9E4721-6791-4B7D-9201-A6E2E17D7EB8}"/>
              </a:ext>
            </a:extLst>
          </p:cNvPr>
          <p:cNvGrpSpPr/>
          <p:nvPr/>
        </p:nvGrpSpPr>
        <p:grpSpPr>
          <a:xfrm>
            <a:off x="4165371" y="3122415"/>
            <a:ext cx="590096" cy="353333"/>
            <a:chOff x="3441184" y="1984779"/>
            <a:chExt cx="590096" cy="353333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xmlns="" id="{FA7137DD-EB9B-43ED-A96B-21C7AD909C58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xmlns="" id="{A8739F7A-C4B3-41FF-8848-844F0B649879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xmlns="" id="{F193FB27-E543-4F6C-B8D6-63AFA9B5119D}"/>
              </a:ext>
            </a:extLst>
          </p:cNvPr>
          <p:cNvGrpSpPr/>
          <p:nvPr/>
        </p:nvGrpSpPr>
        <p:grpSpPr>
          <a:xfrm>
            <a:off x="2711058" y="3126895"/>
            <a:ext cx="590096" cy="353333"/>
            <a:chOff x="3441184" y="1984779"/>
            <a:chExt cx="590096" cy="353333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xmlns="" id="{88B25DAF-621D-43D7-A32C-7A92EB05A63E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xmlns="" id="{1C74C1D5-37B6-4F70-8DCF-6770E5B4E581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sp>
        <p:nvSpPr>
          <p:cNvPr id="130" name="Textfeld 129">
            <a:extLst>
              <a:ext uri="{FF2B5EF4-FFF2-40B4-BE49-F238E27FC236}">
                <a16:creationId xmlns:a16="http://schemas.microsoft.com/office/drawing/2014/main" xmlns="" id="{92B0DE2A-B3D9-404C-8C7C-7AC99CA0B19F}"/>
              </a:ext>
            </a:extLst>
          </p:cNvPr>
          <p:cNvSpPr txBox="1"/>
          <p:nvPr/>
        </p:nvSpPr>
        <p:spPr>
          <a:xfrm>
            <a:off x="1570564" y="3172637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✔105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3C31BA8D-A4C3-4B78-9465-93B3D69D240E}"/>
              </a:ext>
            </a:extLst>
          </p:cNvPr>
          <p:cNvGrpSpPr/>
          <p:nvPr/>
        </p:nvGrpSpPr>
        <p:grpSpPr>
          <a:xfrm>
            <a:off x="2407288" y="3759670"/>
            <a:ext cx="2534312" cy="1040190"/>
            <a:chOff x="4929840" y="2996952"/>
            <a:chExt cx="2534312" cy="1040190"/>
          </a:xfrm>
        </p:grpSpPr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xmlns="" id="{61924A6A-B250-4060-B55B-0E1362F2115B}"/>
                </a:ext>
              </a:extLst>
            </p:cNvPr>
            <p:cNvSpPr/>
            <p:nvPr/>
          </p:nvSpPr>
          <p:spPr>
            <a:xfrm>
              <a:off x="5649920" y="2996952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xmlns="" id="{265AFE9B-261E-4BB4-8467-9E25753CE8AD}"/>
                </a:ext>
              </a:extLst>
            </p:cNvPr>
            <p:cNvGrpSpPr/>
            <p:nvPr/>
          </p:nvGrpSpPr>
          <p:grpSpPr>
            <a:xfrm>
              <a:off x="6629104" y="3680476"/>
              <a:ext cx="590096" cy="353333"/>
              <a:chOff x="3441184" y="1984779"/>
              <a:chExt cx="590096" cy="353333"/>
            </a:xfrm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xmlns="" id="{C3C85FBC-A7EE-467B-B516-716C16DA86D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xmlns="" id="{AED846E9-3A7B-450D-922E-9B0EA208274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xmlns="" id="{187F507C-8553-40C1-8F8C-B5583AE4B208}"/>
                </a:ext>
              </a:extLst>
            </p:cNvPr>
            <p:cNvGrpSpPr/>
            <p:nvPr/>
          </p:nvGrpSpPr>
          <p:grpSpPr>
            <a:xfrm>
              <a:off x="4929840" y="3231254"/>
              <a:ext cx="2534312" cy="449222"/>
              <a:chOff x="1415480" y="782982"/>
              <a:chExt cx="2534312" cy="449222"/>
            </a:xfrm>
          </p:grpSpPr>
          <p:cxnSp>
            <p:nvCxnSpPr>
              <p:cNvPr id="159" name="Gerade Verbindung mit Pfeil 8">
                <a:extLst>
                  <a:ext uri="{FF2B5EF4-FFF2-40B4-BE49-F238E27FC236}">
                    <a16:creationId xmlns:a16="http://schemas.microsoft.com/office/drawing/2014/main" xmlns="" id="{7BFD7552-453B-46B4-8589-6A0B8C962AED}"/>
                  </a:ext>
                </a:extLst>
              </p:cNvPr>
              <p:cNvCxnSpPr>
                <a:cxnSpLocks/>
                <a:stCxn id="152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xmlns="" id="{B15C3D41-8939-474F-8691-088DD1A6C3D1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161" name="Gerade Verbindung mit Pfeil 8">
                <a:extLst>
                  <a:ext uri="{FF2B5EF4-FFF2-40B4-BE49-F238E27FC236}">
                    <a16:creationId xmlns:a16="http://schemas.microsoft.com/office/drawing/2014/main" xmlns="" id="{7B07994C-25BB-434F-ADEB-3E4CB1D413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xmlns="" id="{28CED018-6C21-49AC-876C-56470CFCD0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xmlns="" id="{23EEC756-D418-4C2B-86B7-744AB5D5A919}"/>
                </a:ext>
              </a:extLst>
            </p:cNvPr>
            <p:cNvGrpSpPr/>
            <p:nvPr/>
          </p:nvGrpSpPr>
          <p:grpSpPr>
            <a:xfrm>
              <a:off x="5180239" y="3683809"/>
              <a:ext cx="590096" cy="353333"/>
              <a:chOff x="3441184" y="1984779"/>
              <a:chExt cx="590096" cy="353333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xmlns="" id="{6FC6596D-0497-4E21-B5C6-51A480E338BD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xmlns="" id="{5C8FAD26-6210-4246-9275-32A9EB4849B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xmlns="" id="{00DF77AF-5774-4B14-A68A-52A1EB40A263}"/>
              </a:ext>
            </a:extLst>
          </p:cNvPr>
          <p:cNvSpPr txBox="1"/>
          <p:nvPr/>
        </p:nvSpPr>
        <p:spPr>
          <a:xfrm>
            <a:off x="1570563" y="4503416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✔45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192E5871-BDCE-4B08-B87F-0D5A82F7B0EB}"/>
              </a:ext>
            </a:extLst>
          </p:cNvPr>
          <p:cNvSpPr txBox="1"/>
          <p:nvPr/>
        </p:nvSpPr>
        <p:spPr>
          <a:xfrm>
            <a:off x="5087888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xmlns="" id="{EA85578C-6B84-4A69-9793-35B1B7B7EB48}"/>
              </a:ext>
            </a:extLst>
          </p:cNvPr>
          <p:cNvSpPr/>
          <p:nvPr/>
        </p:nvSpPr>
        <p:spPr>
          <a:xfrm>
            <a:off x="5060658" y="980728"/>
            <a:ext cx="4579622" cy="3894460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: abgerundete Ecken 165">
            <a:extLst>
              <a:ext uri="{FF2B5EF4-FFF2-40B4-BE49-F238E27FC236}">
                <a16:creationId xmlns:a16="http://schemas.microsoft.com/office/drawing/2014/main" xmlns="" id="{2499C75D-9CA2-4C0A-A0BA-D0CDBE0A9A8F}"/>
              </a:ext>
            </a:extLst>
          </p:cNvPr>
          <p:cNvSpPr/>
          <p:nvPr/>
        </p:nvSpPr>
        <p:spPr>
          <a:xfrm>
            <a:off x="5806094" y="141277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xmlns="" id="{ED5BF9A7-B38E-4FE1-90F5-A53EF625C7B2}"/>
              </a:ext>
            </a:extLst>
          </p:cNvPr>
          <p:cNvSpPr/>
          <p:nvPr/>
        </p:nvSpPr>
        <p:spPr>
          <a:xfrm>
            <a:off x="6549899" y="209630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xmlns="" id="{54F443EB-2180-41F4-A3D5-F8460EAE737F}"/>
              </a:ext>
            </a:extLst>
          </p:cNvPr>
          <p:cNvGrpSpPr/>
          <p:nvPr/>
        </p:nvGrpSpPr>
        <p:grpSpPr>
          <a:xfrm>
            <a:off x="5323890" y="2110220"/>
            <a:ext cx="590096" cy="353333"/>
            <a:chOff x="3441184" y="1984779"/>
            <a:chExt cx="590096" cy="353333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xmlns="" id="{CE7E195C-166E-43AA-9707-C289EEA14282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✔9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xmlns="" id="{C3B58B9B-25A3-46AB-88B6-4B3872E8C988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HHV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xmlns="" id="{532DA80D-FC33-4C13-87FD-4E5B0D547231}"/>
              </a:ext>
            </a:extLst>
          </p:cNvPr>
          <p:cNvGrpSpPr/>
          <p:nvPr/>
        </p:nvGrpSpPr>
        <p:grpSpPr>
          <a:xfrm>
            <a:off x="5119490" y="1647078"/>
            <a:ext cx="2500836" cy="449222"/>
            <a:chOff x="2279567" y="661602"/>
            <a:chExt cx="2500836" cy="449222"/>
          </a:xfrm>
        </p:grpSpPr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xmlns="" id="{3379636B-879B-4B5B-B231-17928F365B91}"/>
                </a:ext>
              </a:extLst>
            </p:cNvPr>
            <p:cNvSpPr txBox="1"/>
            <p:nvPr/>
          </p:nvSpPr>
          <p:spPr>
            <a:xfrm>
              <a:off x="2279567" y="739495"/>
              <a:ext cx="506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316</a:t>
              </a:r>
            </a:p>
          </p:txBody>
        </p:sp>
        <p:cxnSp>
          <p:nvCxnSpPr>
            <p:cNvPr id="202" name="Gerade Verbindung mit Pfeil 8">
              <a:extLst>
                <a:ext uri="{FF2B5EF4-FFF2-40B4-BE49-F238E27FC236}">
                  <a16:creationId xmlns:a16="http://schemas.microsoft.com/office/drawing/2014/main" xmlns="" id="{1909D571-592A-4291-98D8-F23A8754A5B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0323" y="66160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xmlns="" id="{2954A813-7635-40E3-A6E6-B318A1B51880}"/>
                </a:ext>
              </a:extLst>
            </p:cNvPr>
            <p:cNvSpPr txBox="1"/>
            <p:nvPr/>
          </p:nvSpPr>
          <p:spPr>
            <a:xfrm>
              <a:off x="4240403" y="73949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316</a:t>
              </a: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xmlns="" id="{8267AC63-3264-471F-A00A-992F33E8337A}"/>
              </a:ext>
            </a:extLst>
          </p:cNvPr>
          <p:cNvGrpSpPr/>
          <p:nvPr/>
        </p:nvGrpSpPr>
        <p:grpSpPr>
          <a:xfrm>
            <a:off x="5822743" y="2330602"/>
            <a:ext cx="2534312" cy="449222"/>
            <a:chOff x="1415480" y="782982"/>
            <a:chExt cx="2534312" cy="449222"/>
          </a:xfrm>
        </p:grpSpPr>
        <p:cxnSp>
          <p:nvCxnSpPr>
            <p:cNvPr id="197" name="Gerade Verbindung mit Pfeil 8">
              <a:extLst>
                <a:ext uri="{FF2B5EF4-FFF2-40B4-BE49-F238E27FC236}">
                  <a16:creationId xmlns:a16="http://schemas.microsoft.com/office/drawing/2014/main" xmlns="" id="{19DAC788-F31C-4E7C-9108-2953156B5C9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xmlns="" id="{F7DB2F45-64CA-4EAA-BF27-211DA0481E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358</a:t>
              </a:r>
            </a:p>
          </p:txBody>
        </p:sp>
        <p:cxnSp>
          <p:nvCxnSpPr>
            <p:cNvPr id="199" name="Gerade Verbindung mit Pfeil 8">
              <a:extLst>
                <a:ext uri="{FF2B5EF4-FFF2-40B4-BE49-F238E27FC236}">
                  <a16:creationId xmlns:a16="http://schemas.microsoft.com/office/drawing/2014/main" xmlns="" id="{0489ACDD-DDF1-4B9D-A061-470A18CADA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xmlns="" id="{4D5EFF9A-000F-44F6-879F-B60543DE405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358</a:t>
              </a:r>
            </a:p>
          </p:txBody>
        </p:sp>
      </p:grp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xmlns="" id="{599337C6-CAEA-4E56-8AA7-FA515861CB08}"/>
              </a:ext>
            </a:extLst>
          </p:cNvPr>
          <p:cNvSpPr/>
          <p:nvPr/>
        </p:nvSpPr>
        <p:spPr>
          <a:xfrm>
            <a:off x="7269979" y="279322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xmlns="" id="{D89DDB5A-027C-4A4C-B969-4201C1CBDDF3}"/>
              </a:ext>
            </a:extLst>
          </p:cNvPr>
          <p:cNvGrpSpPr/>
          <p:nvPr/>
        </p:nvGrpSpPr>
        <p:grpSpPr>
          <a:xfrm>
            <a:off x="6542823" y="3027522"/>
            <a:ext cx="2534312" cy="449222"/>
            <a:chOff x="1415480" y="782982"/>
            <a:chExt cx="2534312" cy="449222"/>
          </a:xfrm>
        </p:grpSpPr>
        <p:cxnSp>
          <p:nvCxnSpPr>
            <p:cNvPr id="193" name="Gerade Verbindung mit Pfeil 8">
              <a:extLst>
                <a:ext uri="{FF2B5EF4-FFF2-40B4-BE49-F238E27FC236}">
                  <a16:creationId xmlns:a16="http://schemas.microsoft.com/office/drawing/2014/main" xmlns="" id="{90AA9B61-92A0-42FC-86E1-1D1E6EDA4F56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xmlns="" id="{DE8589DB-2DB9-4BF0-8E5F-A6629EA99A9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0.92</a:t>
              </a:r>
            </a:p>
          </p:txBody>
        </p:sp>
        <p:cxnSp>
          <p:nvCxnSpPr>
            <p:cNvPr id="195" name="Gerade Verbindung mit Pfeil 8">
              <a:extLst>
                <a:ext uri="{FF2B5EF4-FFF2-40B4-BE49-F238E27FC236}">
                  <a16:creationId xmlns:a16="http://schemas.microsoft.com/office/drawing/2014/main" xmlns="" id="{2937C9E0-CAAB-4099-8DF7-C8FFDA81A84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xmlns="" id="{CF3DB6DC-E9FD-4C56-BDE8-7D4515E2D1A8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0.92</a:t>
              </a:r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xmlns="" id="{6E292C48-36FD-4108-80CC-238B1854469B}"/>
              </a:ext>
            </a:extLst>
          </p:cNvPr>
          <p:cNvGrpSpPr/>
          <p:nvPr/>
        </p:nvGrpSpPr>
        <p:grpSpPr>
          <a:xfrm>
            <a:off x="6067695" y="2798598"/>
            <a:ext cx="590096" cy="353333"/>
            <a:chOff x="3441184" y="1984779"/>
            <a:chExt cx="590096" cy="353333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xmlns="" id="{57F17640-0C31-47E6-A9BC-EFFFBA08E9CA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xmlns="" id="{3D5B7556-477F-40D1-A3A4-DFEF65DA792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xmlns="" id="{9A56BE92-CE26-43EF-8D67-AFCC58DEC096}"/>
              </a:ext>
            </a:extLst>
          </p:cNvPr>
          <p:cNvGrpSpPr/>
          <p:nvPr/>
        </p:nvGrpSpPr>
        <p:grpSpPr>
          <a:xfrm>
            <a:off x="6787774" y="3481224"/>
            <a:ext cx="590096" cy="353333"/>
            <a:chOff x="3441184" y="1984779"/>
            <a:chExt cx="590096" cy="353333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xmlns="" id="{AA27C850-1761-48D7-AAB3-AFCA3791861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✔12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xmlns="" id="{E725363E-32E9-427F-930B-2352D55052D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cxnSp>
        <p:nvCxnSpPr>
          <p:cNvPr id="175" name="Gerade Verbindung mit Pfeil 8">
            <a:extLst>
              <a:ext uri="{FF2B5EF4-FFF2-40B4-BE49-F238E27FC236}">
                <a16:creationId xmlns:a16="http://schemas.microsoft.com/office/drawing/2014/main" xmlns="" id="{443C3CD3-446B-4D18-86B7-DE0906EAF8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8938" y="1650788"/>
            <a:ext cx="180080" cy="44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xmlns="" id="{0BF9DEC7-DE37-4FA4-B51A-4E4CC4AC09AC}"/>
              </a:ext>
            </a:extLst>
          </p:cNvPr>
          <p:cNvSpPr/>
          <p:nvPr/>
        </p:nvSpPr>
        <p:spPr>
          <a:xfrm>
            <a:off x="7997135" y="347764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xmlns="" id="{DF1CE09F-379A-486A-B491-40969788B5D9}"/>
              </a:ext>
            </a:extLst>
          </p:cNvPr>
          <p:cNvGrpSpPr/>
          <p:nvPr/>
        </p:nvGrpSpPr>
        <p:grpSpPr>
          <a:xfrm>
            <a:off x="7269979" y="3711948"/>
            <a:ext cx="2426421" cy="449222"/>
            <a:chOff x="1415480" y="782982"/>
            <a:chExt cx="2426421" cy="449222"/>
          </a:xfrm>
        </p:grpSpPr>
        <p:cxnSp>
          <p:nvCxnSpPr>
            <p:cNvPr id="185" name="Gerade Verbindung mit Pfeil 8">
              <a:extLst>
                <a:ext uri="{FF2B5EF4-FFF2-40B4-BE49-F238E27FC236}">
                  <a16:creationId xmlns:a16="http://schemas.microsoft.com/office/drawing/2014/main" xmlns="" id="{64D0D030-C17D-4B42-ACCC-AC230EA8F18E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xmlns="" id="{4A17917D-3B59-41C0-9C68-CF41B9A79E7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1</a:t>
              </a:r>
            </a:p>
          </p:txBody>
        </p:sp>
        <p:cxnSp>
          <p:nvCxnSpPr>
            <p:cNvPr id="187" name="Gerade Verbindung mit Pfeil 8">
              <a:extLst>
                <a:ext uri="{FF2B5EF4-FFF2-40B4-BE49-F238E27FC236}">
                  <a16:creationId xmlns:a16="http://schemas.microsoft.com/office/drawing/2014/main" xmlns="" id="{EEA3C027-89AA-4314-945F-1261818B2A7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xmlns="" id="{5C16C2C2-F88C-41C3-A159-75F99F4B26A0}"/>
                </a:ext>
              </a:extLst>
            </p:cNvPr>
            <p:cNvSpPr txBox="1"/>
            <p:nvPr/>
          </p:nvSpPr>
          <p:spPr>
            <a:xfrm>
              <a:off x="3409792" y="860874"/>
              <a:ext cx="43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1</a:t>
              </a: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xmlns="" id="{EA1E3385-E044-4610-9704-92BD51FA1884}"/>
              </a:ext>
            </a:extLst>
          </p:cNvPr>
          <p:cNvGrpSpPr/>
          <p:nvPr/>
        </p:nvGrpSpPr>
        <p:grpSpPr>
          <a:xfrm>
            <a:off x="8969243" y="4161170"/>
            <a:ext cx="590096" cy="353333"/>
            <a:chOff x="3441184" y="1984779"/>
            <a:chExt cx="590096" cy="353333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xmlns="" id="{D839B8BF-EFB6-4D10-BAB7-EF24F94ED289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✔24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✖22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xmlns="" id="{2A616BF4-F2B0-413F-AC75-F1B85770EAFD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xmlns="" id="{79D1BE3B-8D3F-44B0-AE97-9D1180842228}"/>
              </a:ext>
            </a:extLst>
          </p:cNvPr>
          <p:cNvGrpSpPr/>
          <p:nvPr/>
        </p:nvGrpSpPr>
        <p:grpSpPr>
          <a:xfrm>
            <a:off x="7514930" y="4165650"/>
            <a:ext cx="590096" cy="353333"/>
            <a:chOff x="3441184" y="1984779"/>
            <a:chExt cx="590096" cy="353333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xmlns="" id="{04955D32-0614-42CA-ACA4-4B9294384681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xmlns="" id="{54240F0F-E764-4B32-BFCD-FB182AF90E55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BAV</a:t>
              </a:r>
            </a:p>
          </p:txBody>
        </p:sp>
      </p:grpSp>
      <p:sp>
        <p:nvSpPr>
          <p:cNvPr id="180" name="Textfeld 179">
            <a:extLst>
              <a:ext uri="{FF2B5EF4-FFF2-40B4-BE49-F238E27FC236}">
                <a16:creationId xmlns:a16="http://schemas.microsoft.com/office/drawing/2014/main" xmlns="" id="{E381DD8C-BE2E-49F7-A148-29406027864A}"/>
              </a:ext>
            </a:extLst>
          </p:cNvPr>
          <p:cNvSpPr txBox="1"/>
          <p:nvPr/>
        </p:nvSpPr>
        <p:spPr>
          <a:xfrm>
            <a:off x="5447928" y="4211392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✔60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8D7336C2-7279-41E1-90C3-03448AA4AEB8}"/>
              </a:ext>
            </a:extLst>
          </p:cNvPr>
          <p:cNvSpPr txBox="1"/>
          <p:nvPr/>
        </p:nvSpPr>
        <p:spPr>
          <a:xfrm>
            <a:off x="5416153" y="3484420"/>
            <a:ext cx="1101971" cy="70788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(✔) and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(✖)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endParaRPr lang="de-DE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52C76446-65CC-4C51-A812-F5C682FB80F9}"/>
              </a:ext>
            </a:extLst>
          </p:cNvPr>
          <p:cNvSpPr txBox="1"/>
          <p:nvPr/>
        </p:nvSpPr>
        <p:spPr>
          <a:xfrm>
            <a:off x="1746027" y="106216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xmlns="" id="{9E62FEB8-8C39-466D-BF62-7FBC21916702}"/>
              </a:ext>
            </a:extLst>
          </p:cNvPr>
          <p:cNvSpPr txBox="1"/>
          <p:nvPr/>
        </p:nvSpPr>
        <p:spPr>
          <a:xfrm>
            <a:off x="5294175" y="1058447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xmlns="" id="{0A8E9A36-2593-4423-B7BE-DF058DCC3634}"/>
              </a:ext>
            </a:extLst>
          </p:cNvPr>
          <p:cNvSpPr txBox="1"/>
          <p:nvPr/>
        </p:nvSpPr>
        <p:spPr>
          <a:xfrm>
            <a:off x="1746027" y="3756215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264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192E5871-BDCE-4B08-B87F-0D5A82F7B0EB}"/>
              </a:ext>
            </a:extLst>
          </p:cNvPr>
          <p:cNvSpPr txBox="1"/>
          <p:nvPr/>
        </p:nvSpPr>
        <p:spPr>
          <a:xfrm>
            <a:off x="791778" y="304189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7207396A-D3CC-460C-88CA-76CD3DBAB799}"/>
              </a:ext>
            </a:extLst>
          </p:cNvPr>
          <p:cNvSpPr txBox="1"/>
          <p:nvPr/>
        </p:nvSpPr>
        <p:spPr>
          <a:xfrm>
            <a:off x="4770136" y="299446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xmlns="" id="{B989FB6B-AE2D-49DB-8FB5-523AEA0DD680}"/>
              </a:ext>
            </a:extLst>
          </p:cNvPr>
          <p:cNvGrpSpPr/>
          <p:nvPr/>
        </p:nvGrpSpPr>
        <p:grpSpPr>
          <a:xfrm>
            <a:off x="4785824" y="303834"/>
            <a:ext cx="2534312" cy="1251830"/>
            <a:chOff x="2246091" y="427300"/>
            <a:chExt cx="2534312" cy="1251830"/>
          </a:xfrm>
        </p:grpSpPr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xmlns="" id="{484577A2-0C0B-42C3-B5F8-FECE5901E58C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xmlns="" id="{34E6E425-1DEF-49CB-A2E8-031D577C342D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xmlns="" id="{7056C42B-1889-4163-B663-773F8C1E6C3C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xmlns="" id="{FE790741-7D86-45CB-88CD-0CA306CEDCC5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xmlns="" id="{AB990DD3-6984-4A38-BECA-80FDAC29BACF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61" name="Gerade Verbindung mit Pfeil 8">
                <a:extLst>
                  <a:ext uri="{FF2B5EF4-FFF2-40B4-BE49-F238E27FC236}">
                    <a16:creationId xmlns:a16="http://schemas.microsoft.com/office/drawing/2014/main" xmlns="" id="{F34FCFA2-A4A9-497A-B550-DDFAAC68D9CB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xmlns="" id="{D89A4DEC-541D-46AB-ABDB-85FB61112BF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63" name="Gerade Verbindung mit Pfeil 8">
                <a:extLst>
                  <a:ext uri="{FF2B5EF4-FFF2-40B4-BE49-F238E27FC236}">
                    <a16:creationId xmlns:a16="http://schemas.microsoft.com/office/drawing/2014/main" xmlns="" id="{3C1C39A7-2A9C-4D2D-9C63-F1CB1F4D4A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xmlns="" id="{225869BC-9407-4B72-8C4D-321607507A5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xmlns="" id="{40ACC864-E483-4547-B12B-57AD088F756E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xmlns="" id="{C3FB51E4-68BF-4557-BB3C-3078E084867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xmlns="" id="{96C5FE12-BC6D-472B-B27C-1B61E7394EC3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xmlns="" id="{3FC7C0C6-6ED7-4461-9792-DF170DB3055A}"/>
                </a:ext>
              </a:extLst>
            </p:cNvPr>
            <p:cNvSpPr txBox="1"/>
            <p:nvPr/>
          </p:nvSpPr>
          <p:spPr>
            <a:xfrm>
              <a:off x="2918293" y="14175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xmlns="" id="{A7DD7A0C-BF84-4235-AF31-864D86774184}"/>
              </a:ext>
            </a:extLst>
          </p:cNvPr>
          <p:cNvGrpSpPr/>
          <p:nvPr/>
        </p:nvGrpSpPr>
        <p:grpSpPr>
          <a:xfrm>
            <a:off x="4785824" y="1700808"/>
            <a:ext cx="2534312" cy="1285757"/>
            <a:chOff x="2246091" y="427300"/>
            <a:chExt cx="2534312" cy="1285757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xmlns="" id="{DCB32A0B-F510-41C4-9953-6E21D656E9C3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xmlns="" id="{F1DEE2E2-6198-4F04-8BEE-FB43699BC878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xmlns="" id="{4E53F6DA-CCC7-4F86-9C7B-F85B1F094A80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xmlns="" id="{16096BAB-ECF0-4170-BBEC-750F9A13206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xmlns="" id="{B98D74CF-83F9-4477-847E-DD2EA3D1DBD6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HHV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xmlns="" id="{B42467D9-5D68-446F-93CF-C43579D6E59D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76" name="Gerade Verbindung mit Pfeil 8">
                  <a:extLst>
                    <a:ext uri="{FF2B5EF4-FFF2-40B4-BE49-F238E27FC236}">
                      <a16:creationId xmlns:a16="http://schemas.microsoft.com/office/drawing/2014/main" xmlns="" id="{B6C38E8D-AA5A-47D2-B294-DE262B1C2439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xmlns="" id="{A63451B0-DACE-4BF7-ACEE-1DD91AD0270E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78" name="Gerade Verbindung mit Pfeil 8">
                  <a:extLst>
                    <a:ext uri="{FF2B5EF4-FFF2-40B4-BE49-F238E27FC236}">
                      <a16:creationId xmlns:a16="http://schemas.microsoft.com/office/drawing/2014/main" xmlns="" id="{6BFF7491-AC16-467C-8CA8-89D934B7B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xmlns="" id="{47ED81A1-4FA5-43DE-A337-F7A68C19538A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xmlns="" id="{80EA6903-B983-4B82-88FA-3449149E7C7B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xmlns="" id="{4DA1B6F3-98E7-4701-8508-51EDBFFFE0A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xmlns="" id="{AD0A7345-A4CD-4B2C-A4B8-E614867CFF2B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 HHV</a:t>
                  </a:r>
                </a:p>
              </p:txBody>
            </p:sp>
          </p:grpSp>
        </p:grp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4003818E-71B2-4E30-B162-8F50D1B8150C}"/>
                </a:ext>
              </a:extLst>
            </p:cNvPr>
            <p:cNvSpPr txBox="1"/>
            <p:nvPr/>
          </p:nvSpPr>
          <p:spPr>
            <a:xfrm>
              <a:off x="2918293" y="1451447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D01B849B-2F48-4E2F-A9F3-3EAD3501BF5A}"/>
              </a:ext>
            </a:extLst>
          </p:cNvPr>
          <p:cNvSpPr txBox="1"/>
          <p:nvPr/>
        </p:nvSpPr>
        <p:spPr>
          <a:xfrm>
            <a:off x="4770136" y="1672028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xmlns="" id="{EA85578C-6B84-4A69-9793-35B1B7B7EB48}"/>
              </a:ext>
            </a:extLst>
          </p:cNvPr>
          <p:cNvSpPr/>
          <p:nvPr/>
        </p:nvSpPr>
        <p:spPr>
          <a:xfrm>
            <a:off x="754751" y="218009"/>
            <a:ext cx="3894039" cy="27685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xmlns="" id="{25A050F2-C740-40A6-8A7E-C96D1402C916}"/>
              </a:ext>
            </a:extLst>
          </p:cNvPr>
          <p:cNvSpPr/>
          <p:nvPr/>
        </p:nvSpPr>
        <p:spPr>
          <a:xfrm>
            <a:off x="4744152" y="218010"/>
            <a:ext cx="2589311" cy="1337654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xmlns="" id="{D23800B4-8C73-4C47-8091-6405689FEBD7}"/>
              </a:ext>
            </a:extLst>
          </p:cNvPr>
          <p:cNvSpPr/>
          <p:nvPr/>
        </p:nvSpPr>
        <p:spPr>
          <a:xfrm>
            <a:off x="4741170" y="1628800"/>
            <a:ext cx="2589311" cy="1357765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xmlns="" id="{96899DE1-0D08-4571-8B40-05922C772C30}"/>
              </a:ext>
            </a:extLst>
          </p:cNvPr>
          <p:cNvGrpSpPr/>
          <p:nvPr/>
        </p:nvGrpSpPr>
        <p:grpSpPr>
          <a:xfrm>
            <a:off x="791778" y="427300"/>
            <a:ext cx="3988625" cy="2408385"/>
            <a:chOff x="791778" y="427300"/>
            <a:chExt cx="3988625" cy="2408385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xmlns="" id="{71F5F99A-D889-4F90-9403-C6D19EB2D0A6}"/>
                </a:ext>
              </a:extLst>
            </p:cNvPr>
            <p:cNvGrpSpPr/>
            <p:nvPr/>
          </p:nvGrpSpPr>
          <p:grpSpPr>
            <a:xfrm>
              <a:off x="791778" y="427300"/>
              <a:ext cx="3988625" cy="2408385"/>
              <a:chOff x="667215" y="548680"/>
              <a:chExt cx="3988625" cy="2408385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xmlns="" id="{CF2E916B-0B46-4FC1-9FEA-7F70BB69603D}"/>
                  </a:ext>
                </a:extLst>
              </p:cNvPr>
              <p:cNvSpPr/>
              <p:nvPr/>
            </p:nvSpPr>
            <p:spPr>
              <a:xfrm>
                <a:off x="2841608" y="54868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maxVortexVolume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xmlns="" id="{F3C07FF6-7B50-4250-879C-FD284D39BC73}"/>
                  </a:ext>
                </a:extLst>
              </p:cNvPr>
              <p:cNvSpPr/>
              <p:nvPr/>
            </p:nvSpPr>
            <p:spPr>
              <a:xfrm>
                <a:off x="2121528" y="1232204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xmlns="" id="{A5B705C4-8558-4B00-860E-DA3EBF7C72AC}"/>
                  </a:ext>
                </a:extLst>
              </p:cNvPr>
              <p:cNvGrpSpPr/>
              <p:nvPr/>
            </p:nvGrpSpPr>
            <p:grpSpPr>
              <a:xfrm>
                <a:off x="3820792" y="1232204"/>
                <a:ext cx="590096" cy="353333"/>
                <a:chOff x="3441184" y="1984779"/>
                <a:chExt cx="590096" cy="353333"/>
              </a:xfrm>
            </p:grpSpPr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xmlns="" id="{6200453B-1CB3-4A99-88A6-F9BC77D19B5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✔14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</a:t>
                  </a:r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xmlns="" id="{462C78E0-8B03-4885-B77D-8820954B71E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xmlns="" id="{7BF539BD-AF3C-46A4-BE96-F361BA8DE109}"/>
                  </a:ext>
                </a:extLst>
              </p:cNvPr>
              <p:cNvGrpSpPr/>
              <p:nvPr/>
            </p:nvGrpSpPr>
            <p:grpSpPr>
              <a:xfrm>
                <a:off x="2121528" y="78298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13" name="Gerade Verbindung mit Pfeil 8">
                  <a:extLst>
                    <a:ext uri="{FF2B5EF4-FFF2-40B4-BE49-F238E27FC236}">
                      <a16:creationId xmlns:a16="http://schemas.microsoft.com/office/drawing/2014/main" xmlns="" id="{E1DE5284-CB68-45E5-BAC9-0574F93235D2}"/>
                    </a:ext>
                  </a:extLst>
                </p:cNvPr>
                <p:cNvCxnSpPr>
                  <a:cxnSpLocks/>
                  <a:stCxn id="89" idx="1"/>
                  <a:endCxn id="90" idx="0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xmlns="" id="{8A989554-6AC3-4102-9186-A0233DE40834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64</a:t>
                  </a:r>
                </a:p>
              </p:txBody>
            </p:sp>
            <p:cxnSp>
              <p:nvCxnSpPr>
                <p:cNvPr id="115" name="Gerade Verbindung mit Pfeil 8">
                  <a:extLst>
                    <a:ext uri="{FF2B5EF4-FFF2-40B4-BE49-F238E27FC236}">
                      <a16:creationId xmlns:a16="http://schemas.microsoft.com/office/drawing/2014/main" xmlns="" id="{ED4A0DCA-68E6-423B-95A1-F161E5D0E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xmlns="" id="{2A0C1F73-157F-4923-810E-74B566460BF1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64</a:t>
                  </a:r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xmlns="" id="{422C6E4B-C301-430B-9E5F-ED30D8737D71}"/>
                  </a:ext>
                </a:extLst>
              </p:cNvPr>
              <p:cNvGrpSpPr/>
              <p:nvPr/>
            </p:nvGrpSpPr>
            <p:grpSpPr>
              <a:xfrm>
                <a:off x="1394372" y="1466506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9" name="Gerade Verbindung mit Pfeil 8">
                  <a:extLst>
                    <a:ext uri="{FF2B5EF4-FFF2-40B4-BE49-F238E27FC236}">
                      <a16:creationId xmlns:a16="http://schemas.microsoft.com/office/drawing/2014/main" xmlns="" id="{121BEB41-829F-4405-ACA5-3EE1E4EDA49A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xmlns="" id="{75BB699A-000A-48DF-9027-916F7B54036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504</a:t>
                  </a:r>
                </a:p>
              </p:txBody>
            </p:sp>
            <p:cxnSp>
              <p:nvCxnSpPr>
                <p:cNvPr id="111" name="Gerade Verbindung mit Pfeil 8">
                  <a:extLst>
                    <a:ext uri="{FF2B5EF4-FFF2-40B4-BE49-F238E27FC236}">
                      <a16:creationId xmlns:a16="http://schemas.microsoft.com/office/drawing/2014/main" xmlns="" id="{B0F480C5-3D13-4AA2-A503-A1F88F40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xmlns="" id="{E4B1289E-D550-4216-B471-DB817524926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504</a:t>
                  </a:r>
                </a:p>
              </p:txBody>
            </p:sp>
          </p:grpSp>
          <p:sp>
            <p:nvSpPr>
              <p:cNvPr id="94" name="Rechteck: abgerundete Ecken 93">
                <a:extLst>
                  <a:ext uri="{FF2B5EF4-FFF2-40B4-BE49-F238E27FC236}">
                    <a16:creationId xmlns:a16="http://schemas.microsoft.com/office/drawing/2014/main" xmlns="" id="{D6A502E5-1AEA-4186-9026-18EA4EB23807}"/>
                  </a:ext>
                </a:extLst>
              </p:cNvPr>
              <p:cNvSpPr/>
              <p:nvPr/>
            </p:nvSpPr>
            <p:spPr>
              <a:xfrm>
                <a:off x="1394371" y="1915728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xmlns="" id="{3784A197-1700-47B2-8422-9F11E078146B}"/>
                  </a:ext>
                </a:extLst>
              </p:cNvPr>
              <p:cNvGrpSpPr/>
              <p:nvPr/>
            </p:nvGrpSpPr>
            <p:grpSpPr>
              <a:xfrm>
                <a:off x="667215" y="2150030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5" name="Gerade Verbindung mit Pfeil 8">
                  <a:extLst>
                    <a:ext uri="{FF2B5EF4-FFF2-40B4-BE49-F238E27FC236}">
                      <a16:creationId xmlns:a16="http://schemas.microsoft.com/office/drawing/2014/main" xmlns="" id="{C3F29622-FA31-4339-99A7-BA47CE8A5917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xmlns="" id="{3040F4F7-DBAF-4C1A-8473-D95F4921D043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369</a:t>
                  </a:r>
                </a:p>
              </p:txBody>
            </p:sp>
            <p:cxnSp>
              <p:nvCxnSpPr>
                <p:cNvPr id="107" name="Gerade Verbindung mit Pfeil 8">
                  <a:extLst>
                    <a:ext uri="{FF2B5EF4-FFF2-40B4-BE49-F238E27FC236}">
                      <a16:creationId xmlns:a16="http://schemas.microsoft.com/office/drawing/2014/main" xmlns="" id="{879F68D3-CB5D-4944-B782-B1520825B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xmlns="" id="{4B90C26F-A7EC-4B57-9ED7-E30000947BF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369</a:t>
                  </a:r>
                </a:p>
              </p:txBody>
            </p:sp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xmlns="" id="{2C3C3EFB-C312-4743-9759-7968981DFEA4}"/>
                  </a:ext>
                </a:extLst>
              </p:cNvPr>
              <p:cNvGrpSpPr/>
              <p:nvPr/>
            </p:nvGrpSpPr>
            <p:grpSpPr>
              <a:xfrm>
                <a:off x="3093636" y="1919815"/>
                <a:ext cx="590096" cy="353333"/>
                <a:chOff x="3441184" y="1984779"/>
                <a:chExt cx="590096" cy="35333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xmlns="" id="{3EBD16D1-9E6F-47A1-875A-939A3546561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✔57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✖0</a:t>
                  </a:r>
                </a:p>
              </p:txBody>
            </p:sp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xmlns="" id="{74EB79EA-A859-4E99-9E5E-618D6CC62B69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xmlns="" id="{A02F3B48-14EA-471F-BB16-8C75DA3312BC}"/>
                  </a:ext>
                </a:extLst>
              </p:cNvPr>
              <p:cNvGrpSpPr/>
              <p:nvPr/>
            </p:nvGrpSpPr>
            <p:grpSpPr>
              <a:xfrm>
                <a:off x="2366479" y="2599252"/>
                <a:ext cx="590096" cy="353333"/>
                <a:chOff x="3441184" y="1984779"/>
                <a:chExt cx="590096" cy="353333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xmlns="" id="{734946EF-A64B-42DC-B9E6-40C290633877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✔6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✖5</a:t>
                  </a:r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xmlns="" id="{7C666FFA-69BF-423B-AB57-C48B8297C3BF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xmlns="" id="{DAB007E5-9DB5-4D54-9464-407798017EB5}"/>
                  </a:ext>
                </a:extLst>
              </p:cNvPr>
              <p:cNvGrpSpPr/>
              <p:nvPr/>
            </p:nvGrpSpPr>
            <p:grpSpPr>
              <a:xfrm>
                <a:off x="912166" y="2603732"/>
                <a:ext cx="590096" cy="353333"/>
                <a:chOff x="3441184" y="1984779"/>
                <a:chExt cx="590096" cy="353333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xmlns="" id="{FFCB10E9-5889-417C-A534-DF6AC9674AF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✖2</a:t>
                  </a:r>
                </a:p>
              </p:txBody>
            </p:sp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xmlns="" id="{4035BE17-C595-448C-8881-AACB6756512A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xmlns="" id="{87C0277C-81E4-4AFD-A149-2D42198706CE}"/>
                </a:ext>
              </a:extLst>
            </p:cNvPr>
            <p:cNvSpPr txBox="1"/>
            <p:nvPr/>
          </p:nvSpPr>
          <p:spPr>
            <a:xfrm>
              <a:off x="3359696" y="2532781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✔104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28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153</Paragraphs>
  <Slides>5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Niemann</dc:creator>
  <cp:lastModifiedBy>Uli Niemann</cp:lastModifiedBy>
  <cp:revision>42</cp:revision>
  <cp:lastPrinted>2020-07-07T07:55:41Z</cp:lastPrinted>
  <dcterms:created xsi:type="dcterms:W3CDTF">2020-06-29T14:18:47Z</dcterms:created>
  <dcterms:modified xsi:type="dcterms:W3CDTF">2020-07-07T17:42:27Z</dcterms:modified>
</cp:coreProperties>
</file>