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359" r:id="rId5"/>
    <p:sldId id="270" r:id="rId6"/>
    <p:sldId id="273" r:id="rId7"/>
    <p:sldId id="279" r:id="rId8"/>
    <p:sldId id="419" r:id="rId9"/>
    <p:sldId id="308" r:id="rId10"/>
    <p:sldId id="309" r:id="rId11"/>
    <p:sldId id="304" r:id="rId12"/>
    <p:sldId id="401" r:id="rId13"/>
    <p:sldId id="307" r:id="rId14"/>
    <p:sldId id="402" r:id="rId15"/>
    <p:sldId id="403" r:id="rId16"/>
    <p:sldId id="404" r:id="rId17"/>
    <p:sldId id="418" r:id="rId18"/>
    <p:sldId id="310" r:id="rId19"/>
    <p:sldId id="383" r:id="rId20"/>
    <p:sldId id="387" r:id="rId21"/>
    <p:sldId id="405" r:id="rId22"/>
    <p:sldId id="406" r:id="rId23"/>
    <p:sldId id="408" r:id="rId24"/>
    <p:sldId id="411" r:id="rId25"/>
    <p:sldId id="395" r:id="rId26"/>
    <p:sldId id="313" r:id="rId27"/>
    <p:sldId id="347" r:id="rId28"/>
    <p:sldId id="351" r:id="rId29"/>
    <p:sldId id="420" r:id="rId30"/>
    <p:sldId id="413" r:id="rId31"/>
    <p:sldId id="416" r:id="rId32"/>
    <p:sldId id="415" r:id="rId33"/>
    <p:sldId id="32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rayee Neog" userId="8a3700cbb7376684" providerId="LiveId" clId="{B89C0F3F-A826-4F95-872A-095CEBEBF466}"/>
    <pc:docChg chg="undo custSel addSld delSld modSld sldOrd">
      <pc:chgData name="Atrayee Neog" userId="8a3700cbb7376684" providerId="LiveId" clId="{B89C0F3F-A826-4F95-872A-095CEBEBF466}" dt="2020-06-15T00:11:24.339" v="826" actId="2696"/>
      <pc:docMkLst>
        <pc:docMk/>
      </pc:docMkLst>
      <pc:sldChg chg="del">
        <pc:chgData name="Atrayee Neog" userId="8a3700cbb7376684" providerId="LiveId" clId="{B89C0F3F-A826-4F95-872A-095CEBEBF466}" dt="2020-06-15T00:11:24.339" v="826" actId="2696"/>
        <pc:sldMkLst>
          <pc:docMk/>
          <pc:sldMk cId="3717581911" sldId="257"/>
        </pc:sldMkLst>
      </pc:sldChg>
      <pc:sldChg chg="modSp mod">
        <pc:chgData name="Atrayee Neog" userId="8a3700cbb7376684" providerId="LiveId" clId="{B89C0F3F-A826-4F95-872A-095CEBEBF466}" dt="2020-06-14T16:32:12.270" v="313"/>
        <pc:sldMkLst>
          <pc:docMk/>
          <pc:sldMk cId="2450021889" sldId="266"/>
        </pc:sldMkLst>
        <pc:graphicFrameChg chg="mod modGraphic">
          <ac:chgData name="Atrayee Neog" userId="8a3700cbb7376684" providerId="LiveId" clId="{B89C0F3F-A826-4F95-872A-095CEBEBF466}" dt="2020-06-14T16:32:12.270" v="313"/>
          <ac:graphicFrameMkLst>
            <pc:docMk/>
            <pc:sldMk cId="2450021889" sldId="266"/>
            <ac:graphicFrameMk id="4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16:38:12.073" v="317"/>
        <pc:sldMkLst>
          <pc:docMk/>
          <pc:sldMk cId="3513784228" sldId="269"/>
        </pc:sldMkLst>
        <pc:graphicFrameChg chg="mod modGraphic">
          <ac:chgData name="Atrayee Neog" userId="8a3700cbb7376684" providerId="LiveId" clId="{B89C0F3F-A826-4F95-872A-095CEBEBF466}" dt="2020-06-14T16:38:12.073" v="317"/>
          <ac:graphicFrameMkLst>
            <pc:docMk/>
            <pc:sldMk cId="3513784228" sldId="269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16:23:28.311" v="297"/>
        <pc:sldMkLst>
          <pc:docMk/>
          <pc:sldMk cId="859819435" sldId="270"/>
        </pc:sldMkLst>
        <pc:spChg chg="del mod">
          <ac:chgData name="Atrayee Neog" userId="8a3700cbb7376684" providerId="LiveId" clId="{B89C0F3F-A826-4F95-872A-095CEBEBF466}" dt="2020-06-14T11:22:51.836" v="104" actId="478"/>
          <ac:spMkLst>
            <pc:docMk/>
            <pc:sldMk cId="859819435" sldId="270"/>
            <ac:spMk id="3" creationId="{00000000-0000-0000-0000-000000000000}"/>
          </ac:spMkLst>
        </pc:spChg>
        <pc:spChg chg="add del">
          <ac:chgData name="Atrayee Neog" userId="8a3700cbb7376684" providerId="LiveId" clId="{B89C0F3F-A826-4F95-872A-095CEBEBF466}" dt="2020-06-14T08:27:44.104" v="9"/>
          <ac:spMkLst>
            <pc:docMk/>
            <pc:sldMk cId="859819435" sldId="270"/>
            <ac:spMk id="4" creationId="{C78CBF39-0406-4EC6-BC28-C470A709E66B}"/>
          </ac:spMkLst>
        </pc:spChg>
        <pc:spChg chg="add del">
          <ac:chgData name="Atrayee Neog" userId="8a3700cbb7376684" providerId="LiveId" clId="{B89C0F3F-A826-4F95-872A-095CEBEBF466}" dt="2020-06-14T11:22:56.480" v="108"/>
          <ac:spMkLst>
            <pc:docMk/>
            <pc:sldMk cId="859819435" sldId="270"/>
            <ac:spMk id="5" creationId="{82CB3BFC-9159-459F-A96F-D60FE03B4AF3}"/>
          </ac:spMkLst>
        </pc:spChg>
        <pc:spChg chg="add del mod">
          <ac:chgData name="Atrayee Neog" userId="8a3700cbb7376684" providerId="LiveId" clId="{B89C0F3F-A826-4F95-872A-095CEBEBF466}" dt="2020-06-14T14:21:22.052" v="212" actId="478"/>
          <ac:spMkLst>
            <pc:docMk/>
            <pc:sldMk cId="859819435" sldId="270"/>
            <ac:spMk id="7" creationId="{772C521F-F943-48D0-A6F7-8C8FA2080EE2}"/>
          </ac:spMkLst>
        </pc:spChg>
        <pc:spChg chg="add del">
          <ac:chgData name="Atrayee Neog" userId="8a3700cbb7376684" providerId="LiveId" clId="{B89C0F3F-A826-4F95-872A-095CEBEBF466}" dt="2020-06-14T14:21:26.470" v="216"/>
          <ac:spMkLst>
            <pc:docMk/>
            <pc:sldMk cId="859819435" sldId="270"/>
            <ac:spMk id="8" creationId="{C994F58C-60E4-4836-9B2F-F63492FF437B}"/>
          </ac:spMkLst>
        </pc:spChg>
        <pc:spChg chg="add mod">
          <ac:chgData name="Atrayee Neog" userId="8a3700cbb7376684" providerId="LiveId" clId="{B89C0F3F-A826-4F95-872A-095CEBEBF466}" dt="2020-06-14T16:22:44.975" v="288" actId="1076"/>
          <ac:spMkLst>
            <pc:docMk/>
            <pc:sldMk cId="859819435" sldId="270"/>
            <ac:spMk id="9" creationId="{6B68853E-F516-4153-BB6C-11A60B550970}"/>
          </ac:spMkLst>
        </pc:spChg>
        <pc:spChg chg="add del">
          <ac:chgData name="Atrayee Neog" userId="8a3700cbb7376684" providerId="LiveId" clId="{B89C0F3F-A826-4F95-872A-095CEBEBF466}" dt="2020-06-14T15:44:48.696" v="269"/>
          <ac:spMkLst>
            <pc:docMk/>
            <pc:sldMk cId="859819435" sldId="270"/>
            <ac:spMk id="10" creationId="{FD80678E-4775-43A5-9494-4D8138B32C29}"/>
          </ac:spMkLst>
        </pc:spChg>
        <pc:spChg chg="add del">
          <ac:chgData name="Atrayee Neog" userId="8a3700cbb7376684" providerId="LiveId" clId="{B89C0F3F-A826-4F95-872A-095CEBEBF466}" dt="2020-06-14T16:22:53.035" v="292"/>
          <ac:spMkLst>
            <pc:docMk/>
            <pc:sldMk cId="859819435" sldId="270"/>
            <ac:spMk id="11" creationId="{990896D9-68C0-4285-A5F2-425B95813115}"/>
          </ac:spMkLst>
        </pc:spChg>
        <pc:spChg chg="add mod">
          <ac:chgData name="Atrayee Neog" userId="8a3700cbb7376684" providerId="LiveId" clId="{B89C0F3F-A826-4F95-872A-095CEBEBF466}" dt="2020-06-14T16:22:57.008" v="294" actId="1076"/>
          <ac:spMkLst>
            <pc:docMk/>
            <pc:sldMk cId="859819435" sldId="270"/>
            <ac:spMk id="12" creationId="{C64B8BEA-A138-46CF-94F2-923495A9342A}"/>
          </ac:spMkLst>
        </pc:spChg>
        <pc:graphicFrameChg chg="mod modGraphic">
          <ac:chgData name="Atrayee Neog" userId="8a3700cbb7376684" providerId="LiveId" clId="{B89C0F3F-A826-4F95-872A-095CEBEBF466}" dt="2020-06-14T16:23:28.311" v="297"/>
          <ac:graphicFrameMkLst>
            <pc:docMk/>
            <pc:sldMk cId="859819435" sldId="270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30:33.217" v="310"/>
        <pc:sldMkLst>
          <pc:docMk/>
          <pc:sldMk cId="557821615" sldId="271"/>
        </pc:sldMkLst>
        <pc:graphicFrameChg chg="mod modGraphic">
          <ac:chgData name="Atrayee Neog" userId="8a3700cbb7376684" providerId="LiveId" clId="{B89C0F3F-A826-4F95-872A-095CEBEBF466}" dt="2020-06-14T16:30:33.217" v="310"/>
          <ac:graphicFrameMkLst>
            <pc:docMk/>
            <pc:sldMk cId="557821615" sldId="271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39:02.530" v="319" actId="20577"/>
        <pc:sldMkLst>
          <pc:docMk/>
          <pc:sldMk cId="331648682" sldId="272"/>
        </pc:sldMkLst>
        <pc:graphicFrameChg chg="mod modGraphic">
          <ac:chgData name="Atrayee Neog" userId="8a3700cbb7376684" providerId="LiveId" clId="{B89C0F3F-A826-4F95-872A-095CEBEBF466}" dt="2020-06-14T16:39:02.530" v="319" actId="20577"/>
          <ac:graphicFrameMkLst>
            <pc:docMk/>
            <pc:sldMk cId="331648682" sldId="272"/>
            <ac:graphicFrameMk id="5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7:46:27.795" v="386" actId="20577"/>
        <pc:sldMkLst>
          <pc:docMk/>
          <pc:sldMk cId="3442766374" sldId="274"/>
        </pc:sldMkLst>
        <pc:graphicFrameChg chg="mod modGraphic">
          <ac:chgData name="Atrayee Neog" userId="8a3700cbb7376684" providerId="LiveId" clId="{B89C0F3F-A826-4F95-872A-095CEBEBF466}" dt="2020-06-14T17:46:27.795" v="386" actId="20577"/>
          <ac:graphicFrameMkLst>
            <pc:docMk/>
            <pc:sldMk cId="3442766374" sldId="27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29:29.486" v="307"/>
        <pc:sldMkLst>
          <pc:docMk/>
          <pc:sldMk cId="56747963" sldId="278"/>
        </pc:sldMkLst>
        <pc:graphicFrameChg chg="mod modGraphic">
          <ac:chgData name="Atrayee Neog" userId="8a3700cbb7376684" providerId="LiveId" clId="{B89C0F3F-A826-4F95-872A-095CEBEBF466}" dt="2020-06-14T16:29:29.486" v="307"/>
          <ac:graphicFrameMkLst>
            <pc:docMk/>
            <pc:sldMk cId="56747963" sldId="278"/>
            <ac:graphicFrameMk id="6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1:32:36.232" v="581" actId="1076"/>
        <pc:sldMkLst>
          <pc:docMk/>
          <pc:sldMk cId="4207444235" sldId="297"/>
        </pc:sldMkLst>
        <pc:spChg chg="add del mod">
          <ac:chgData name="Atrayee Neog" userId="8a3700cbb7376684" providerId="LiveId" clId="{B89C0F3F-A826-4F95-872A-095CEBEBF466}" dt="2020-06-14T21:32:21.647" v="578" actId="478"/>
          <ac:spMkLst>
            <pc:docMk/>
            <pc:sldMk cId="4207444235" sldId="297"/>
            <ac:spMk id="4" creationId="{566EBD7A-1132-468E-A541-ABADE9DB8BA6}"/>
          </ac:spMkLst>
        </pc:spChg>
        <pc:picChg chg="del">
          <ac:chgData name="Atrayee Neog" userId="8a3700cbb7376684" providerId="LiveId" clId="{B89C0F3F-A826-4F95-872A-095CEBEBF466}" dt="2020-06-14T21:32:15.419" v="577" actId="478"/>
          <ac:picMkLst>
            <pc:docMk/>
            <pc:sldMk cId="4207444235" sldId="297"/>
            <ac:picMk id="6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21:32:15.419" v="577" actId="478"/>
          <ac:picMkLst>
            <pc:docMk/>
            <pc:sldMk cId="4207444235" sldId="297"/>
            <ac:picMk id="7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36.232" v="581" actId="1076"/>
          <ac:picMkLst>
            <pc:docMk/>
            <pc:sldMk cId="4207444235" sldId="297"/>
            <ac:picMk id="8" creationId="{EBCD8E2B-CCE6-492B-80A1-223E34D6F71E}"/>
          </ac:picMkLst>
        </pc:picChg>
      </pc:sldChg>
      <pc:sldChg chg="addSp delSp modSp mod ord">
        <pc:chgData name="Atrayee Neog" userId="8a3700cbb7376684" providerId="LiveId" clId="{B89C0F3F-A826-4F95-872A-095CEBEBF466}" dt="2020-06-14T21:32:59.730" v="587"/>
        <pc:sldMkLst>
          <pc:docMk/>
          <pc:sldMk cId="3327095997" sldId="300"/>
        </pc:sldMkLst>
        <pc:picChg chg="del">
          <ac:chgData name="Atrayee Neog" userId="8a3700cbb7376684" providerId="LiveId" clId="{B89C0F3F-A826-4F95-872A-095CEBEBF466}" dt="2020-06-14T21:32:42.760" v="582" actId="478"/>
          <ac:picMkLst>
            <pc:docMk/>
            <pc:sldMk cId="3327095997" sldId="300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56.992" v="585" actId="1076"/>
          <ac:picMkLst>
            <pc:docMk/>
            <pc:sldMk cId="3327095997" sldId="300"/>
            <ac:picMk id="5" creationId="{835B2224-B7A7-4A32-9CD0-768D8D79509E}"/>
          </ac:picMkLst>
        </pc:picChg>
        <pc:picChg chg="del">
          <ac:chgData name="Atrayee Neog" userId="8a3700cbb7376684" providerId="LiveId" clId="{B89C0F3F-A826-4F95-872A-095CEBEBF466}" dt="2020-06-14T21:32:42.760" v="582" actId="478"/>
          <ac:picMkLst>
            <pc:docMk/>
            <pc:sldMk cId="3327095997" sldId="300"/>
            <ac:picMk id="7" creationId="{00000000-0000-0000-0000-000000000000}"/>
          </ac:picMkLst>
        </pc:picChg>
      </pc:sldChg>
      <pc:sldChg chg="addSp delSp modSp mod">
        <pc:chgData name="Atrayee Neog" userId="8a3700cbb7376684" providerId="LiveId" clId="{B89C0F3F-A826-4F95-872A-095CEBEBF466}" dt="2020-06-14T21:32:10.574" v="576" actId="1076"/>
        <pc:sldMkLst>
          <pc:docMk/>
          <pc:sldMk cId="1707025970" sldId="303"/>
        </pc:sldMkLst>
        <pc:picChg chg="del">
          <ac:chgData name="Atrayee Neog" userId="8a3700cbb7376684" providerId="LiveId" clId="{B89C0F3F-A826-4F95-872A-095CEBEBF466}" dt="2020-06-14T21:31:50.637" v="572" actId="478"/>
          <ac:picMkLst>
            <pc:docMk/>
            <pc:sldMk cId="1707025970" sldId="303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10.574" v="576" actId="1076"/>
          <ac:picMkLst>
            <pc:docMk/>
            <pc:sldMk cId="1707025970" sldId="303"/>
            <ac:picMk id="5" creationId="{FAA69AEB-4252-4A3B-A97D-9AFCE0858A5D}"/>
          </ac:picMkLst>
        </pc:picChg>
      </pc:sldChg>
      <pc:sldChg chg="addSp delSp modSp mod">
        <pc:chgData name="Atrayee Neog" userId="8a3700cbb7376684" providerId="LiveId" clId="{B89C0F3F-A826-4F95-872A-095CEBEBF466}" dt="2020-06-14T17:19:27.028" v="329" actId="1076"/>
        <pc:sldMkLst>
          <pc:docMk/>
          <pc:sldMk cId="2476438069" sldId="304"/>
        </pc:sldMkLst>
        <pc:picChg chg="del">
          <ac:chgData name="Atrayee Neog" userId="8a3700cbb7376684" providerId="LiveId" clId="{B89C0F3F-A826-4F95-872A-095CEBEBF466}" dt="2020-06-14T17:19:04.599" v="326" actId="478"/>
          <ac:picMkLst>
            <pc:docMk/>
            <pc:sldMk cId="2476438069" sldId="304"/>
            <ac:picMk id="3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19:27.028" v="329" actId="1076"/>
          <ac:picMkLst>
            <pc:docMk/>
            <pc:sldMk cId="2476438069" sldId="304"/>
            <ac:picMk id="5" creationId="{76DEA2E7-390F-4551-92BF-6B82E2F17B1F}"/>
          </ac:picMkLst>
        </pc:picChg>
      </pc:sldChg>
      <pc:sldChg chg="addSp delSp modSp mod">
        <pc:chgData name="Atrayee Neog" userId="8a3700cbb7376684" providerId="LiveId" clId="{B89C0F3F-A826-4F95-872A-095CEBEBF466}" dt="2020-06-14T17:20:13.200" v="337" actId="1076"/>
        <pc:sldMkLst>
          <pc:docMk/>
          <pc:sldMk cId="1360750280" sldId="305"/>
        </pc:sldMkLst>
        <pc:picChg chg="del">
          <ac:chgData name="Atrayee Neog" userId="8a3700cbb7376684" providerId="LiveId" clId="{B89C0F3F-A826-4F95-872A-095CEBEBF466}" dt="2020-06-14T17:19:58.045" v="334" actId="478"/>
          <ac:picMkLst>
            <pc:docMk/>
            <pc:sldMk cId="1360750280" sldId="305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19:58.045" v="334" actId="478"/>
          <ac:picMkLst>
            <pc:docMk/>
            <pc:sldMk cId="1360750280" sldId="305"/>
            <ac:picMk id="5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20:13.200" v="337" actId="1076"/>
          <ac:picMkLst>
            <pc:docMk/>
            <pc:sldMk cId="1360750280" sldId="305"/>
            <ac:picMk id="6" creationId="{E55B541C-56C3-4C87-8A86-07A9C196CF64}"/>
          </ac:picMkLst>
        </pc:picChg>
      </pc:sldChg>
      <pc:sldChg chg="addSp delSp modSp mod">
        <pc:chgData name="Atrayee Neog" userId="8a3700cbb7376684" providerId="LiveId" clId="{B89C0F3F-A826-4F95-872A-095CEBEBF466}" dt="2020-06-14T17:20:47.219" v="342" actId="14100"/>
        <pc:sldMkLst>
          <pc:docMk/>
          <pc:sldMk cId="2850357026" sldId="306"/>
        </pc:sldMkLst>
        <pc:picChg chg="del">
          <ac:chgData name="Atrayee Neog" userId="8a3700cbb7376684" providerId="LiveId" clId="{B89C0F3F-A826-4F95-872A-095CEBEBF466}" dt="2020-06-14T17:20:39.193" v="338" actId="478"/>
          <ac:picMkLst>
            <pc:docMk/>
            <pc:sldMk cId="2850357026" sldId="306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20:39.193" v="338" actId="478"/>
          <ac:picMkLst>
            <pc:docMk/>
            <pc:sldMk cId="2850357026" sldId="306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20:47.219" v="342" actId="14100"/>
          <ac:picMkLst>
            <pc:docMk/>
            <pc:sldMk cId="2850357026" sldId="306"/>
            <ac:picMk id="6" creationId="{FD36FC8F-8D8F-405B-9721-758BFD2E39DA}"/>
          </ac:picMkLst>
        </pc:picChg>
      </pc:sldChg>
      <pc:sldChg chg="addSp delSp modSp mod">
        <pc:chgData name="Atrayee Neog" userId="8a3700cbb7376684" providerId="LiveId" clId="{B89C0F3F-A826-4F95-872A-095CEBEBF466}" dt="2020-06-14T17:19:51.569" v="333" actId="1076"/>
        <pc:sldMkLst>
          <pc:docMk/>
          <pc:sldMk cId="1868016069" sldId="307"/>
        </pc:sldMkLst>
        <pc:picChg chg="del">
          <ac:chgData name="Atrayee Neog" userId="8a3700cbb7376684" providerId="LiveId" clId="{B89C0F3F-A826-4F95-872A-095CEBEBF466}" dt="2020-06-14T17:19:33.683" v="330" actId="478"/>
          <ac:picMkLst>
            <pc:docMk/>
            <pc:sldMk cId="1868016069" sldId="307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19:33.683" v="330" actId="478"/>
          <ac:picMkLst>
            <pc:docMk/>
            <pc:sldMk cId="1868016069" sldId="307"/>
            <ac:picMk id="5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19:51.569" v="333" actId="1076"/>
          <ac:picMkLst>
            <pc:docMk/>
            <pc:sldMk cId="1868016069" sldId="307"/>
            <ac:picMk id="6" creationId="{1417281C-F90A-4F7C-8519-BBA76B104A8C}"/>
          </ac:picMkLst>
        </pc:picChg>
      </pc:sldChg>
      <pc:sldChg chg="addSp delSp modSp mod">
        <pc:chgData name="Atrayee Neog" userId="8a3700cbb7376684" providerId="LiveId" clId="{B89C0F3F-A826-4F95-872A-095CEBEBF466}" dt="2020-06-15T00:03:12.612" v="815" actId="1076"/>
        <pc:sldMkLst>
          <pc:docMk/>
          <pc:sldMk cId="4218091488" sldId="330"/>
        </pc:sldMkLst>
        <pc:picChg chg="del">
          <ac:chgData name="Atrayee Neog" userId="8a3700cbb7376684" providerId="LiveId" clId="{B89C0F3F-A826-4F95-872A-095CEBEBF466}" dt="2020-06-15T00:01:40.857" v="804" actId="478"/>
          <ac:picMkLst>
            <pc:docMk/>
            <pc:sldMk cId="4218091488" sldId="330"/>
            <ac:picMk id="4" creationId="{00000000-0000-0000-0000-000000000000}"/>
          </ac:picMkLst>
        </pc:picChg>
        <pc:picChg chg="add del mod">
          <ac:chgData name="Atrayee Neog" userId="8a3700cbb7376684" providerId="LiveId" clId="{B89C0F3F-A826-4F95-872A-095CEBEBF466}" dt="2020-06-15T00:02:26.617" v="812" actId="478"/>
          <ac:picMkLst>
            <pc:docMk/>
            <pc:sldMk cId="4218091488" sldId="330"/>
            <ac:picMk id="5" creationId="{3B0AD1CC-CD8F-42CE-8677-F7ABD2C7AB72}"/>
          </ac:picMkLst>
        </pc:picChg>
        <pc:picChg chg="add mod">
          <ac:chgData name="Atrayee Neog" userId="8a3700cbb7376684" providerId="LiveId" clId="{B89C0F3F-A826-4F95-872A-095CEBEBF466}" dt="2020-06-15T00:03:12.612" v="815" actId="1076"/>
          <ac:picMkLst>
            <pc:docMk/>
            <pc:sldMk cId="4218091488" sldId="330"/>
            <ac:picMk id="7" creationId="{51C946F0-9591-4587-A420-E473A73B1834}"/>
          </ac:picMkLst>
        </pc:picChg>
      </pc:sldChg>
      <pc:sldChg chg="modSp mod">
        <pc:chgData name="Atrayee Neog" userId="8a3700cbb7376684" providerId="LiveId" clId="{B89C0F3F-A826-4F95-872A-095CEBEBF466}" dt="2020-06-14T23:29:22.961" v="773"/>
        <pc:sldMkLst>
          <pc:docMk/>
          <pc:sldMk cId="1473452954" sldId="344"/>
        </pc:sldMkLst>
        <pc:graphicFrameChg chg="mod modGraphic">
          <ac:chgData name="Atrayee Neog" userId="8a3700cbb7376684" providerId="LiveId" clId="{B89C0F3F-A826-4F95-872A-095CEBEBF466}" dt="2020-06-14T23:29:22.961" v="773"/>
          <ac:graphicFrameMkLst>
            <pc:docMk/>
            <pc:sldMk cId="1473452954" sldId="34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32:30.575" v="785" actId="20577"/>
        <pc:sldMkLst>
          <pc:docMk/>
          <pc:sldMk cId="2963606295" sldId="345"/>
        </pc:sldMkLst>
        <pc:graphicFrameChg chg="mod modGraphic">
          <ac:chgData name="Atrayee Neog" userId="8a3700cbb7376684" providerId="LiveId" clId="{B89C0F3F-A826-4F95-872A-095CEBEBF466}" dt="2020-06-14T23:32:30.575" v="785" actId="20577"/>
          <ac:graphicFrameMkLst>
            <pc:docMk/>
            <pc:sldMk cId="2963606295" sldId="345"/>
            <ac:graphicFrameMk id="5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23:30:58.952" v="778"/>
        <pc:sldMkLst>
          <pc:docMk/>
          <pc:sldMk cId="2812361040" sldId="346"/>
        </pc:sldMkLst>
        <pc:graphicFrameChg chg="mod modGraphic">
          <ac:chgData name="Atrayee Neog" userId="8a3700cbb7376684" providerId="LiveId" clId="{B89C0F3F-A826-4F95-872A-095CEBEBF466}" dt="2020-06-14T23:30:58.952" v="778"/>
          <ac:graphicFrameMkLst>
            <pc:docMk/>
            <pc:sldMk cId="2812361040" sldId="346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3:32:16.203" v="782"/>
        <pc:sldMkLst>
          <pc:docMk/>
          <pc:sldMk cId="1097868891" sldId="347"/>
        </pc:sldMkLst>
        <pc:spChg chg="add del">
          <ac:chgData name="Atrayee Neog" userId="8a3700cbb7376684" providerId="LiveId" clId="{B89C0F3F-A826-4F95-872A-095CEBEBF466}" dt="2020-06-14T23:03:56.102" v="716"/>
          <ac:spMkLst>
            <pc:docMk/>
            <pc:sldMk cId="1097868891" sldId="347"/>
            <ac:spMk id="3" creationId="{925EF8B8-9ACB-4240-B36D-01B62D042AC2}"/>
          </ac:spMkLst>
        </pc:spChg>
        <pc:spChg chg="add mod">
          <ac:chgData name="Atrayee Neog" userId="8a3700cbb7376684" providerId="LiveId" clId="{B89C0F3F-A826-4F95-872A-095CEBEBF466}" dt="2020-06-14T23:04:01.922" v="719" actId="20577"/>
          <ac:spMkLst>
            <pc:docMk/>
            <pc:sldMk cId="1097868891" sldId="347"/>
            <ac:spMk id="4" creationId="{F64462F2-52FD-40EA-86CC-67BAD1F60D7F}"/>
          </ac:spMkLst>
        </pc:spChg>
        <pc:spChg chg="del">
          <ac:chgData name="Atrayee Neog" userId="8a3700cbb7376684" providerId="LiveId" clId="{B89C0F3F-A826-4F95-872A-095CEBEBF466}" dt="2020-06-14T23:03:51.848" v="712" actId="478"/>
          <ac:spMkLst>
            <pc:docMk/>
            <pc:sldMk cId="1097868891" sldId="347"/>
            <ac:spMk id="7" creationId="{00000000-0000-0000-0000-000000000000}"/>
          </ac:spMkLst>
        </pc:spChg>
        <pc:graphicFrameChg chg="mod modGraphic">
          <ac:chgData name="Atrayee Neog" userId="8a3700cbb7376684" providerId="LiveId" clId="{B89C0F3F-A826-4F95-872A-095CEBEBF466}" dt="2020-06-14T23:32:16.203" v="782"/>
          <ac:graphicFrameMkLst>
            <pc:docMk/>
            <pc:sldMk cId="1097868891" sldId="347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52:12.181" v="788"/>
        <pc:sldMkLst>
          <pc:docMk/>
          <pc:sldMk cId="2403910594" sldId="348"/>
        </pc:sldMkLst>
        <pc:graphicFrameChg chg="mod modGraphic">
          <ac:chgData name="Atrayee Neog" userId="8a3700cbb7376684" providerId="LiveId" clId="{B89C0F3F-A826-4F95-872A-095CEBEBF466}" dt="2020-06-14T23:52:12.181" v="788"/>
          <ac:graphicFrameMkLst>
            <pc:docMk/>
            <pc:sldMk cId="2403910594" sldId="348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53:35.151" v="797" actId="20577"/>
        <pc:sldMkLst>
          <pc:docMk/>
          <pc:sldMk cId="4136135542" sldId="349"/>
        </pc:sldMkLst>
        <pc:graphicFrameChg chg="mod modGraphic">
          <ac:chgData name="Atrayee Neog" userId="8a3700cbb7376684" providerId="LiveId" clId="{B89C0F3F-A826-4F95-872A-095CEBEBF466}" dt="2020-06-14T23:53:35.151" v="797" actId="20577"/>
          <ac:graphicFrameMkLst>
            <pc:docMk/>
            <pc:sldMk cId="4136135542" sldId="349"/>
            <ac:graphicFrameMk id="6" creationId="{00000000-0000-0000-0000-000000000000}"/>
          </ac:graphicFrameMkLst>
        </pc:graphicFrameChg>
      </pc:sldChg>
      <pc:sldChg chg="modSp">
        <pc:chgData name="Atrayee Neog" userId="8a3700cbb7376684" providerId="LiveId" clId="{B89C0F3F-A826-4F95-872A-095CEBEBF466}" dt="2020-06-14T23:54:40.953" v="802"/>
        <pc:sldMkLst>
          <pc:docMk/>
          <pc:sldMk cId="2286218011" sldId="350"/>
        </pc:sldMkLst>
        <pc:graphicFrameChg chg="mod">
          <ac:chgData name="Atrayee Neog" userId="8a3700cbb7376684" providerId="LiveId" clId="{B89C0F3F-A826-4F95-872A-095CEBEBF466}" dt="2020-06-14T23:54:40.953" v="802"/>
          <ac:graphicFrameMkLst>
            <pc:docMk/>
            <pc:sldMk cId="2286218011" sldId="350"/>
            <ac:graphicFrameMk id="4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5T00:02:20.859" v="811" actId="1076"/>
        <pc:sldMkLst>
          <pc:docMk/>
          <pc:sldMk cId="4164134345" sldId="352"/>
        </pc:sldMkLst>
        <pc:picChg chg="del">
          <ac:chgData name="Atrayee Neog" userId="8a3700cbb7376684" providerId="LiveId" clId="{B89C0F3F-A826-4F95-872A-095CEBEBF466}" dt="2020-06-15T00:02:09.215" v="808" actId="478"/>
          <ac:picMkLst>
            <pc:docMk/>
            <pc:sldMk cId="4164134345" sldId="352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2:09.215" v="808" actId="478"/>
          <ac:picMkLst>
            <pc:docMk/>
            <pc:sldMk cId="4164134345" sldId="352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2:20.859" v="811" actId="1076"/>
          <ac:picMkLst>
            <pc:docMk/>
            <pc:sldMk cId="4164134345" sldId="352"/>
            <ac:picMk id="6" creationId="{A0D192F1-E5A6-48E0-A914-209529C92AF6}"/>
          </ac:picMkLst>
        </pc:picChg>
      </pc:sldChg>
      <pc:sldChg chg="addSp delSp modSp mod">
        <pc:chgData name="Atrayee Neog" userId="8a3700cbb7376684" providerId="LiveId" clId="{B89C0F3F-A826-4F95-872A-095CEBEBF466}" dt="2020-06-15T00:03:30.008" v="819" actId="1076"/>
        <pc:sldMkLst>
          <pc:docMk/>
          <pc:sldMk cId="179821804" sldId="353"/>
        </pc:sldMkLst>
        <pc:picChg chg="del">
          <ac:chgData name="Atrayee Neog" userId="8a3700cbb7376684" providerId="LiveId" clId="{B89C0F3F-A826-4F95-872A-095CEBEBF466}" dt="2020-06-15T00:03:18.001" v="816" actId="478"/>
          <ac:picMkLst>
            <pc:docMk/>
            <pc:sldMk cId="179821804" sldId="353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18.001" v="816" actId="478"/>
          <ac:picMkLst>
            <pc:docMk/>
            <pc:sldMk cId="179821804" sldId="353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3:30.008" v="819" actId="1076"/>
          <ac:picMkLst>
            <pc:docMk/>
            <pc:sldMk cId="179821804" sldId="353"/>
            <ac:picMk id="6" creationId="{AB13B568-0F83-43C4-9158-BF1727C2C666}"/>
          </ac:picMkLst>
        </pc:picChg>
      </pc:sldChg>
      <pc:sldChg chg="addSp delSp modSp mod">
        <pc:chgData name="Atrayee Neog" userId="8a3700cbb7376684" providerId="LiveId" clId="{B89C0F3F-A826-4F95-872A-095CEBEBF466}" dt="2020-06-15T00:03:43.837" v="823" actId="1076"/>
        <pc:sldMkLst>
          <pc:docMk/>
          <pc:sldMk cId="2747526987" sldId="354"/>
        </pc:sldMkLst>
        <pc:picChg chg="del">
          <ac:chgData name="Atrayee Neog" userId="8a3700cbb7376684" providerId="LiveId" clId="{B89C0F3F-A826-4F95-872A-095CEBEBF466}" dt="2020-06-15T00:03:34.664" v="820" actId="478"/>
          <ac:picMkLst>
            <pc:docMk/>
            <pc:sldMk cId="2747526987" sldId="354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34.664" v="820" actId="478"/>
          <ac:picMkLst>
            <pc:docMk/>
            <pc:sldMk cId="2747526987" sldId="354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3:43.837" v="823" actId="1076"/>
          <ac:picMkLst>
            <pc:docMk/>
            <pc:sldMk cId="2747526987" sldId="354"/>
            <ac:picMk id="6" creationId="{A66559F7-FA34-418A-A097-1F93280BE80E}"/>
          </ac:picMkLst>
        </pc:picChg>
      </pc:sldChg>
      <pc:sldChg chg="addSp delSp modSp mod">
        <pc:chgData name="Atrayee Neog" userId="8a3700cbb7376684" providerId="LiveId" clId="{B89C0F3F-A826-4F95-872A-095CEBEBF466}" dt="2020-06-14T17:21:09.917" v="346" actId="1076"/>
        <pc:sldMkLst>
          <pc:docMk/>
          <pc:sldMk cId="1746581470" sldId="361"/>
        </pc:sldMkLst>
        <pc:picChg chg="add mod">
          <ac:chgData name="Atrayee Neog" userId="8a3700cbb7376684" providerId="LiveId" clId="{B89C0F3F-A826-4F95-872A-095CEBEBF466}" dt="2020-06-14T17:21:09.917" v="346" actId="1076"/>
          <ac:picMkLst>
            <pc:docMk/>
            <pc:sldMk cId="1746581470" sldId="361"/>
            <ac:picMk id="4" creationId="{4E086FEA-3872-4F22-9AB6-C7F77C9E4DF3}"/>
          </ac:picMkLst>
        </pc:picChg>
        <pc:picChg chg="del">
          <ac:chgData name="Atrayee Neog" userId="8a3700cbb7376684" providerId="LiveId" clId="{B89C0F3F-A826-4F95-872A-095CEBEBF466}" dt="2020-06-14T17:21:03.803" v="343" actId="478"/>
          <ac:picMkLst>
            <pc:docMk/>
            <pc:sldMk cId="1746581470" sldId="361"/>
            <ac:picMk id="5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21:03.803" v="343" actId="478"/>
          <ac:picMkLst>
            <pc:docMk/>
            <pc:sldMk cId="1746581470" sldId="361"/>
            <ac:picMk id="6" creationId="{00000000-0000-0000-0000-000000000000}"/>
          </ac:picMkLst>
        </pc:picChg>
      </pc:sldChg>
      <pc:sldChg chg="addSp delSp modSp mod">
        <pc:chgData name="Atrayee Neog" userId="8a3700cbb7376684" providerId="LiveId" clId="{B89C0F3F-A826-4F95-872A-095CEBEBF466}" dt="2020-06-14T21:33:20.139" v="592" actId="1076"/>
        <pc:sldMkLst>
          <pc:docMk/>
          <pc:sldMk cId="2453840429" sldId="362"/>
        </pc:sldMkLst>
        <pc:picChg chg="add mod">
          <ac:chgData name="Atrayee Neog" userId="8a3700cbb7376684" providerId="LiveId" clId="{B89C0F3F-A826-4F95-872A-095CEBEBF466}" dt="2020-06-14T21:33:20.139" v="592" actId="1076"/>
          <ac:picMkLst>
            <pc:docMk/>
            <pc:sldMk cId="2453840429" sldId="362"/>
            <ac:picMk id="4" creationId="{A55C7659-0421-458C-BE71-724E89C0892F}"/>
          </ac:picMkLst>
        </pc:picChg>
        <pc:picChg chg="del">
          <ac:chgData name="Atrayee Neog" userId="8a3700cbb7376684" providerId="LiveId" clId="{B89C0F3F-A826-4F95-872A-095CEBEBF466}" dt="2020-06-14T21:33:04.145" v="588" actId="478"/>
          <ac:picMkLst>
            <pc:docMk/>
            <pc:sldMk cId="2453840429" sldId="362"/>
            <ac:picMk id="5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21:33:04.145" v="588" actId="478"/>
          <ac:picMkLst>
            <pc:docMk/>
            <pc:sldMk cId="2453840429" sldId="362"/>
            <ac:picMk id="6" creationId="{00000000-0000-0000-0000-000000000000}"/>
          </ac:picMkLst>
        </pc:picChg>
      </pc:sldChg>
      <pc:sldChg chg="modSp mod">
        <pc:chgData name="Atrayee Neog" userId="8a3700cbb7376684" providerId="LiveId" clId="{B89C0F3F-A826-4F95-872A-095CEBEBF466}" dt="2020-06-14T20:02:38.172" v="495" actId="20577"/>
        <pc:sldMkLst>
          <pc:docMk/>
          <pc:sldMk cId="3652800106" sldId="380"/>
        </pc:sldMkLst>
        <pc:graphicFrameChg chg="mod modGraphic">
          <ac:chgData name="Atrayee Neog" userId="8a3700cbb7376684" providerId="LiveId" clId="{B89C0F3F-A826-4F95-872A-095CEBEBF466}" dt="2020-06-14T20:02:38.172" v="495" actId="20577"/>
          <ac:graphicFrameMkLst>
            <pc:docMk/>
            <pc:sldMk cId="3652800106" sldId="380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1:01:10.304" v="553" actId="20577"/>
        <pc:sldMkLst>
          <pc:docMk/>
          <pc:sldMk cId="3929656717" sldId="381"/>
        </pc:sldMkLst>
        <pc:graphicFrameChg chg="mod modGraphic">
          <ac:chgData name="Atrayee Neog" userId="8a3700cbb7376684" providerId="LiveId" clId="{B89C0F3F-A826-4F95-872A-095CEBEBF466}" dt="2020-06-14T21:01:10.304" v="553" actId="20577"/>
          <ac:graphicFrameMkLst>
            <pc:docMk/>
            <pc:sldMk cId="3929656717" sldId="381"/>
            <ac:graphicFrameMk id="5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21:04:37.328" v="559" actId="20577"/>
        <pc:sldMkLst>
          <pc:docMk/>
          <pc:sldMk cId="3791108180" sldId="382"/>
        </pc:sldMkLst>
        <pc:graphicFrameChg chg="mod modGraphic">
          <ac:chgData name="Atrayee Neog" userId="8a3700cbb7376684" providerId="LiveId" clId="{B89C0F3F-A826-4F95-872A-095CEBEBF466}" dt="2020-06-14T21:04:37.328" v="559" actId="20577"/>
          <ac:graphicFrameMkLst>
            <pc:docMk/>
            <pc:sldMk cId="3791108180" sldId="382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1:14:28.542" v="571" actId="20577"/>
        <pc:sldMkLst>
          <pc:docMk/>
          <pc:sldMk cId="3187830856" sldId="383"/>
        </pc:sldMkLst>
        <pc:spChg chg="mod">
          <ac:chgData name="Atrayee Neog" userId="8a3700cbb7376684" providerId="LiveId" clId="{B89C0F3F-A826-4F95-872A-095CEBEBF466}" dt="2020-06-14T21:14:28.542" v="571" actId="20577"/>
          <ac:spMkLst>
            <pc:docMk/>
            <pc:sldMk cId="3187830856" sldId="383"/>
            <ac:spMk id="3" creationId="{00000000-0000-0000-0000-000000000000}"/>
          </ac:spMkLst>
        </pc:spChg>
        <pc:spChg chg="add del">
          <ac:chgData name="Atrayee Neog" userId="8a3700cbb7376684" providerId="LiveId" clId="{B89C0F3F-A826-4F95-872A-095CEBEBF466}" dt="2020-06-14T20:30:26.547" v="534"/>
          <ac:spMkLst>
            <pc:docMk/>
            <pc:sldMk cId="3187830856" sldId="383"/>
            <ac:spMk id="4" creationId="{7ED31CA3-18E7-4DCB-A22F-03CE2C0C43EE}"/>
          </ac:spMkLst>
        </pc:spChg>
        <pc:spChg chg="add del">
          <ac:chgData name="Atrayee Neog" userId="8a3700cbb7376684" providerId="LiveId" clId="{B89C0F3F-A826-4F95-872A-095CEBEBF466}" dt="2020-06-14T21:14:16.562" v="565"/>
          <ac:spMkLst>
            <pc:docMk/>
            <pc:sldMk cId="3187830856" sldId="383"/>
            <ac:spMk id="5" creationId="{A69935E2-DDED-4B7F-90D8-6EF70CC646CA}"/>
          </ac:spMkLst>
        </pc:spChg>
        <pc:graphicFrameChg chg="mod modGraphic">
          <ac:chgData name="Atrayee Neog" userId="8a3700cbb7376684" providerId="LiveId" clId="{B89C0F3F-A826-4F95-872A-095CEBEBF466}" dt="2020-06-14T21:11:33.988" v="560"/>
          <ac:graphicFrameMkLst>
            <pc:docMk/>
            <pc:sldMk cId="3187830856" sldId="383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59:51.288" v="548"/>
        <pc:sldMkLst>
          <pc:docMk/>
          <pc:sldMk cId="1752217042" sldId="384"/>
        </pc:sldMkLst>
        <pc:graphicFrameChg chg="mod modGraphic">
          <ac:chgData name="Atrayee Neog" userId="8a3700cbb7376684" providerId="LiveId" clId="{B89C0F3F-A826-4F95-872A-095CEBEBF466}" dt="2020-06-14T20:59:51.288" v="548"/>
          <ac:graphicFrameMkLst>
            <pc:docMk/>
            <pc:sldMk cId="1752217042" sldId="38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20:49.614" v="526"/>
        <pc:sldMkLst>
          <pc:docMk/>
          <pc:sldMk cId="3225853954" sldId="385"/>
        </pc:sldMkLst>
        <pc:graphicFrameChg chg="mod modGraphic">
          <ac:chgData name="Atrayee Neog" userId="8a3700cbb7376684" providerId="LiveId" clId="{B89C0F3F-A826-4F95-872A-095CEBEBF466}" dt="2020-06-14T20:20:49.614" v="526"/>
          <ac:graphicFrameMkLst>
            <pc:docMk/>
            <pc:sldMk cId="3225853954" sldId="385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05:28.910" v="521"/>
        <pc:sldMkLst>
          <pc:docMk/>
          <pc:sldMk cId="4079172618" sldId="386"/>
        </pc:sldMkLst>
        <pc:graphicFrameChg chg="mod modGraphic">
          <ac:chgData name="Atrayee Neog" userId="8a3700cbb7376684" providerId="LiveId" clId="{B89C0F3F-A826-4F95-872A-095CEBEBF466}" dt="2020-06-14T20:05:28.910" v="521"/>
          <ac:graphicFrameMkLst>
            <pc:docMk/>
            <pc:sldMk cId="4079172618" sldId="386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7:27:09.800" v="357" actId="20577"/>
        <pc:sldMkLst>
          <pc:docMk/>
          <pc:sldMk cId="3344738217" sldId="387"/>
        </pc:sldMkLst>
        <pc:graphicFrameChg chg="modGraphic">
          <ac:chgData name="Atrayee Neog" userId="8a3700cbb7376684" providerId="LiveId" clId="{B89C0F3F-A826-4F95-872A-095CEBEBF466}" dt="2020-06-14T17:27:09.800" v="357" actId="20577"/>
          <ac:graphicFrameMkLst>
            <pc:docMk/>
            <pc:sldMk cId="3344738217" sldId="387"/>
            <ac:graphicFrameMk id="5" creationId="{00000000-0000-0000-0000-000000000000}"/>
          </ac:graphicFrameMkLst>
        </pc:graphicFrameChg>
      </pc:sldChg>
      <pc:sldChg chg="delSp del mod">
        <pc:chgData name="Atrayee Neog" userId="8a3700cbb7376684" providerId="LiveId" clId="{B89C0F3F-A826-4F95-872A-095CEBEBF466}" dt="2020-06-15T00:03:58.815" v="825" actId="2696"/>
        <pc:sldMkLst>
          <pc:docMk/>
          <pc:sldMk cId="3249072337" sldId="389"/>
        </pc:sldMkLst>
        <pc:picChg chg="del">
          <ac:chgData name="Atrayee Neog" userId="8a3700cbb7376684" providerId="LiveId" clId="{B89C0F3F-A826-4F95-872A-095CEBEBF466}" dt="2020-06-15T00:03:49.188" v="824" actId="478"/>
          <ac:picMkLst>
            <pc:docMk/>
            <pc:sldMk cId="3249072337" sldId="389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49.188" v="824" actId="478"/>
          <ac:picMkLst>
            <pc:docMk/>
            <pc:sldMk cId="3249072337" sldId="389"/>
            <ac:picMk id="4" creationId="{00000000-0000-0000-0000-000000000000}"/>
          </ac:picMkLst>
        </pc:picChg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3751641990" sldId="390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920272851" sldId="391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4218639564" sldId="392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954750590" sldId="393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534611658" sldId="397"/>
        </pc:sldMkLst>
      </pc:sldChg>
      <pc:sldChg chg="addSp delSp modSp add mod">
        <pc:chgData name="Atrayee Neog" userId="8a3700cbb7376684" providerId="LiveId" clId="{B89C0F3F-A826-4F95-872A-095CEBEBF466}" dt="2020-06-14T17:21:34.419" v="351" actId="1076"/>
        <pc:sldMkLst>
          <pc:docMk/>
          <pc:sldMk cId="1057555567" sldId="398"/>
        </pc:sldMkLst>
        <pc:picChg chg="del">
          <ac:chgData name="Atrayee Neog" userId="8a3700cbb7376684" providerId="LiveId" clId="{B89C0F3F-A826-4F95-872A-095CEBEBF466}" dt="2020-06-14T17:21:21.623" v="348" actId="478"/>
          <ac:picMkLst>
            <pc:docMk/>
            <pc:sldMk cId="1057555567" sldId="398"/>
            <ac:picMk id="4" creationId="{4E086FEA-3872-4F22-9AB6-C7F77C9E4DF3}"/>
          </ac:picMkLst>
        </pc:picChg>
        <pc:picChg chg="add mod">
          <ac:chgData name="Atrayee Neog" userId="8a3700cbb7376684" providerId="LiveId" clId="{B89C0F3F-A826-4F95-872A-095CEBEBF466}" dt="2020-06-14T17:21:34.419" v="351" actId="1076"/>
          <ac:picMkLst>
            <pc:docMk/>
            <pc:sldMk cId="1057555567" sldId="398"/>
            <ac:picMk id="5" creationId="{9792CECD-A28C-436F-84B8-A84B692BB169}"/>
          </ac:picMkLst>
        </pc:picChg>
      </pc:sldChg>
      <pc:sldChg chg="addSp delSp modSp add mod">
        <pc:chgData name="Atrayee Neog" userId="8a3700cbb7376684" providerId="LiveId" clId="{B89C0F3F-A826-4F95-872A-095CEBEBF466}" dt="2020-06-14T21:33:48.905" v="597" actId="1076"/>
        <pc:sldMkLst>
          <pc:docMk/>
          <pc:sldMk cId="3633659903" sldId="399"/>
        </pc:sldMkLst>
        <pc:picChg chg="del">
          <ac:chgData name="Atrayee Neog" userId="8a3700cbb7376684" providerId="LiveId" clId="{B89C0F3F-A826-4F95-872A-095CEBEBF466}" dt="2020-06-14T21:33:42.820" v="594" actId="478"/>
          <ac:picMkLst>
            <pc:docMk/>
            <pc:sldMk cId="3633659903" sldId="399"/>
            <ac:picMk id="4" creationId="{A55C7659-0421-458C-BE71-724E89C0892F}"/>
          </ac:picMkLst>
        </pc:picChg>
        <pc:picChg chg="add mod">
          <ac:chgData name="Atrayee Neog" userId="8a3700cbb7376684" providerId="LiveId" clId="{B89C0F3F-A826-4F95-872A-095CEBEBF466}" dt="2020-06-14T21:33:48.905" v="597" actId="1076"/>
          <ac:picMkLst>
            <pc:docMk/>
            <pc:sldMk cId="3633659903" sldId="399"/>
            <ac:picMk id="5" creationId="{E3749B81-D568-48D3-98BB-5C448C4515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94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5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78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85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81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08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89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93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73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49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29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Final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6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Healthy v/s BAV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4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898" y="1630303"/>
            <a:ext cx="4892579" cy="4749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39" y="1467557"/>
            <a:ext cx="5060236" cy="49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3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16" y="1483743"/>
            <a:ext cx="5180973" cy="502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83" y="1374018"/>
            <a:ext cx="5384280" cy="522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7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SVM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47" y="2268746"/>
            <a:ext cx="3883506" cy="37697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9" y="2147976"/>
            <a:ext cx="4087902" cy="396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55" y="2346385"/>
            <a:ext cx="3883506" cy="376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1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066" y="1940944"/>
            <a:ext cx="4016810" cy="3899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460" y="1940944"/>
            <a:ext cx="3948524" cy="38328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8" y="1940944"/>
            <a:ext cx="3948523" cy="38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87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058" y="2133450"/>
            <a:ext cx="3966527" cy="38503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13" y="2122138"/>
            <a:ext cx="3978180" cy="38616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" y="2122138"/>
            <a:ext cx="3966526" cy="385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75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083" y="1342475"/>
            <a:ext cx="5237636" cy="508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07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 smtClean="0"/>
              <a:t>Healthy v/s BAV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2400" dirty="0" err="1" smtClean="0"/>
              <a:t>maxVortexVolume</a:t>
            </a:r>
            <a:r>
              <a:rPr lang="en-IN" sz="2400" dirty="0" smtClean="0"/>
              <a:t> is an important feature as it is selected for two different Classifiers as well as it’s versions </a:t>
            </a:r>
            <a:r>
              <a:rPr lang="en-IN" sz="2400" dirty="0" err="1" smtClean="0"/>
              <a:t>maxVortexVolumeTime</a:t>
            </a:r>
            <a:r>
              <a:rPr lang="en-IN" sz="2400" dirty="0" smtClean="0"/>
              <a:t> is selected by the other two.</a:t>
            </a:r>
          </a:p>
          <a:p>
            <a:r>
              <a:rPr lang="en-IN" sz="2400" dirty="0" smtClean="0"/>
              <a:t>The best results are with the combination SVM and Sequential Forward Feature Selection method</a:t>
            </a:r>
          </a:p>
          <a:p>
            <a:endParaRPr lang="en-IN" sz="2000" dirty="0" smtClean="0"/>
          </a:p>
          <a:p>
            <a:endParaRPr lang="en-IN" dirty="0"/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230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Old Healthy v/s BAV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282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086255"/>
              </p:ext>
            </p:extLst>
          </p:nvPr>
        </p:nvGraphicFramePr>
        <p:xfrm>
          <a:off x="2583193" y="1621765"/>
          <a:ext cx="617313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14.92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54.41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1.000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23.86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23.68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83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err="1"/>
              <a:t>Hyperparameter</a:t>
            </a:r>
            <a:r>
              <a:rPr lang="en-IN" sz="2000" dirty="0"/>
              <a:t> script : holds all common </a:t>
            </a:r>
            <a:r>
              <a:rPr lang="en-IN" sz="2000" dirty="0" err="1"/>
              <a:t>tunable</a:t>
            </a:r>
            <a:r>
              <a:rPr lang="en-IN" sz="2000" dirty="0"/>
              <a:t> </a:t>
            </a:r>
            <a:r>
              <a:rPr lang="en-IN" sz="2000" dirty="0" err="1"/>
              <a:t>hyperparameters</a:t>
            </a:r>
            <a:endParaRPr lang="en-IN" sz="2000" dirty="0"/>
          </a:p>
          <a:p>
            <a:r>
              <a:rPr lang="en-IN" sz="2000" dirty="0"/>
              <a:t>Feature Selection : holds all the methods of Feature Selection; Outputs are csv files with selected Features and Label</a:t>
            </a:r>
          </a:p>
          <a:p>
            <a:r>
              <a:rPr lang="en-IN" sz="2000" dirty="0"/>
              <a:t>Models : Contains all classifier models and options to select Feature Selection Method for data</a:t>
            </a:r>
          </a:p>
          <a:p>
            <a:r>
              <a:rPr lang="en-IN" sz="2000" dirty="0"/>
              <a:t>Main : Automates all scripts and lets user select which Model user wants to work with.</a:t>
            </a:r>
          </a:p>
          <a:p>
            <a:r>
              <a:rPr lang="en-IN" sz="2000" dirty="0"/>
              <a:t>here package used as required and all scripts under common Project folder.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8251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260274"/>
              </p:ext>
            </p:extLst>
          </p:nvPr>
        </p:nvGraphicFramePr>
        <p:xfrm>
          <a:off x="2230408" y="2168904"/>
          <a:ext cx="611696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0.444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738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88875"/>
              </p:ext>
            </p:extLst>
          </p:nvPr>
        </p:nvGraphicFramePr>
        <p:xfrm>
          <a:off x="1968260" y="2110626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3894"/>
              </p:ext>
            </p:extLst>
          </p:nvPr>
        </p:nvGraphicFramePr>
        <p:xfrm>
          <a:off x="1968261" y="2514474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54.41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410298"/>
              </p:ext>
            </p:extLst>
          </p:nvPr>
        </p:nvGraphicFramePr>
        <p:xfrm>
          <a:off x="1968259" y="3322526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23.68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02967" y="4062585"/>
            <a:ext cx="472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     "</a:t>
            </a:r>
            <a:r>
              <a:rPr lang="en-IN" dirty="0" err="1"/>
              <a:t>systolicMaxVortexVolume</a:t>
            </a:r>
            <a:r>
              <a:rPr lang="en-IN" dirty="0"/>
              <a:t>"               "</a:t>
            </a:r>
            <a:r>
              <a:rPr lang="en-IN" dirty="0" err="1"/>
              <a:t>diastolicMedianRightRotationVolumeRel</a:t>
            </a:r>
            <a:r>
              <a:rPr lang="en-IN" dirty="0"/>
              <a:t>"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035171" y="5491849"/>
            <a:ext cx="420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diastolicMedianRightRotationVolumeRel</a:t>
            </a:r>
            <a:r>
              <a:rPr lang="en-IN" dirty="0"/>
              <a:t>"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764735"/>
              </p:ext>
            </p:extLst>
          </p:nvPr>
        </p:nvGraphicFramePr>
        <p:xfrm>
          <a:off x="1968259" y="2905074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14.92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3162" y="5601654"/>
            <a:ext cx="441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diastolicMedianRightRotationVolumeRel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028716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Old Healthy </a:t>
            </a:r>
            <a:r>
              <a:rPr lang="en-GB" dirty="0"/>
              <a:t>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536" y="1366551"/>
            <a:ext cx="5470549" cy="53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56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Old Healthy </a:t>
            </a:r>
            <a:r>
              <a:rPr lang="en-GB" dirty="0"/>
              <a:t>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69" y="2114835"/>
            <a:ext cx="3939637" cy="38242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706" y="2114835"/>
            <a:ext cx="3858889" cy="37458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7" y="2114835"/>
            <a:ext cx="3976861" cy="386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5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048" y="2183021"/>
            <a:ext cx="4654057" cy="31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82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/>
              <a:t>Old Healthy Patients: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All misclassifications were Pathological patients being classified as Healthy.</a:t>
            </a:r>
          </a:p>
          <a:p>
            <a:r>
              <a:rPr lang="en-IN" sz="2400" dirty="0"/>
              <a:t>Age ranges were from 23-74</a:t>
            </a:r>
          </a:p>
          <a:p>
            <a:r>
              <a:rPr lang="en-IN" sz="2400" dirty="0" smtClean="0"/>
              <a:t>Age feature was removed but Accuracy </a:t>
            </a:r>
            <a:r>
              <a:rPr lang="en-IN" sz="2400" smtClean="0"/>
              <a:t>remained quite good.</a:t>
            </a:r>
            <a:endParaRPr lang="en-GB" sz="2400" dirty="0"/>
          </a:p>
          <a:p>
            <a:r>
              <a:rPr lang="en-IN" sz="2400" dirty="0"/>
              <a:t>According to the results, old Healthy patients do not have the same flow conditions as the Young Pathological ones, as Accuracy is pretty high.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9378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747" y="19850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Healthy Male </a:t>
            </a:r>
            <a:br>
              <a:rPr lang="en-IN" dirty="0" smtClean="0"/>
            </a:br>
            <a:r>
              <a:rPr lang="en-IN" dirty="0" smtClean="0"/>
              <a:t>v/s </a:t>
            </a:r>
            <a:br>
              <a:rPr lang="en-IN" dirty="0" smtClean="0"/>
            </a:br>
            <a:r>
              <a:rPr lang="en-IN" dirty="0" smtClean="0"/>
              <a:t>Healthy Female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041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94494"/>
              </p:ext>
            </p:extLst>
          </p:nvPr>
        </p:nvGraphicFramePr>
        <p:xfrm>
          <a:off x="2583193" y="1621765"/>
          <a:ext cx="617313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0.230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23.05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0.653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85.42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0.491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34.65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35.54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868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676659"/>
              </p:ext>
            </p:extLst>
          </p:nvPr>
        </p:nvGraphicFramePr>
        <p:xfrm>
          <a:off x="2230408" y="2168904"/>
          <a:ext cx="611696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0.426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-0.230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0.355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-0.230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415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68258" y="2110626"/>
          <a:ext cx="61731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737"/>
                <a:gridCol w="1258387"/>
                <a:gridCol w="957785"/>
                <a:gridCol w="995316"/>
                <a:gridCol w="964768"/>
                <a:gridCol w="975141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54989" y="3879398"/>
            <a:ext cx="472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SVM:</a:t>
            </a:r>
          </a:p>
          <a:p>
            <a:r>
              <a:rPr lang="en-IN" dirty="0"/>
              <a:t>"</a:t>
            </a:r>
            <a:r>
              <a:rPr lang="en-IN" dirty="0" err="1"/>
              <a:t>maxOverallVelocity</a:t>
            </a:r>
            <a:r>
              <a:rPr lang="en-IN" dirty="0"/>
              <a:t>"                   "systolicMaxOverallVelocityQ99"        "</a:t>
            </a:r>
            <a:r>
              <a:rPr lang="en-IN" dirty="0" err="1"/>
              <a:t>diastolicMaxOverallAxialVelocityTime</a:t>
            </a:r>
            <a:r>
              <a:rPr lang="en-IN" dirty="0"/>
              <a:t>"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818626" y="5216657"/>
            <a:ext cx="4201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 smtClean="0"/>
              <a:t>"</a:t>
            </a:r>
            <a:r>
              <a:rPr lang="en-IN" dirty="0" err="1"/>
              <a:t>maxOverallVelocity</a:t>
            </a:r>
            <a:r>
              <a:rPr lang="en-IN" dirty="0"/>
              <a:t>"                   "systolicMaxOverallVelocityQ99"        "</a:t>
            </a:r>
            <a:r>
              <a:rPr lang="en-IN" dirty="0" err="1"/>
              <a:t>diastolicMaxOverallAxialVelocityTime</a:t>
            </a:r>
            <a:r>
              <a:rPr lang="en-IN" dirty="0"/>
              <a:t>"" 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392173" y="4156397"/>
            <a:ext cx="4416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medianDiameter</a:t>
            </a:r>
            <a:r>
              <a:rPr lang="en-GB" dirty="0"/>
              <a:t>"                "</a:t>
            </a:r>
            <a:r>
              <a:rPr lang="en-GB" dirty="0" err="1"/>
              <a:t>diastolicMaxMeanAxialVelocity</a:t>
            </a:r>
            <a:r>
              <a:rPr lang="en-GB" dirty="0"/>
              <a:t>"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68259" y="2497765"/>
          <a:ext cx="61731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/>
                <a:gridCol w="1094563"/>
                <a:gridCol w="1112808"/>
                <a:gridCol w="755968"/>
                <a:gridCol w="909275"/>
                <a:gridCol w="122601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34.65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35.54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68259" y="3255744"/>
          <a:ext cx="61731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/>
                <a:gridCol w="1094563"/>
                <a:gridCol w="1112808"/>
                <a:gridCol w="755968"/>
                <a:gridCol w="909275"/>
                <a:gridCol w="122601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0.553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23.05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04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GB" dirty="0"/>
              <a:t>Tasks</a:t>
            </a:r>
            <a:r>
              <a:rPr lang="en-IN" dirty="0"/>
              <a:t>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08" y="1259456"/>
            <a:ext cx="5986731" cy="524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7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Male v/s Female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32" y="1504772"/>
            <a:ext cx="6525536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80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Male v/s Female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22" y="2000934"/>
            <a:ext cx="3792086" cy="29783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11" y="2000934"/>
            <a:ext cx="3731256" cy="2930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763" y="2000934"/>
            <a:ext cx="3937617" cy="309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43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335" y="1596401"/>
            <a:ext cx="5563145" cy="436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79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/>
              <a:t>Male v/s Female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Accuracy of models is pretty low with low kappa values</a:t>
            </a:r>
          </a:p>
          <a:p>
            <a:r>
              <a:rPr lang="en-IN" dirty="0"/>
              <a:t>The plots were for Features extracted from </a:t>
            </a:r>
            <a:r>
              <a:rPr lang="en-IN" dirty="0" smtClean="0"/>
              <a:t>the following Classifier models for Sequential Forward FS methods</a:t>
            </a:r>
            <a:r>
              <a:rPr lang="en-IN" dirty="0"/>
              <a:t>: </a:t>
            </a:r>
            <a:endParaRPr lang="en-IN" dirty="0" smtClean="0"/>
          </a:p>
          <a:p>
            <a:pPr lvl="1"/>
            <a:r>
              <a:rPr lang="en-IN" dirty="0" smtClean="0"/>
              <a:t>Random Forest</a:t>
            </a:r>
          </a:p>
          <a:p>
            <a:pPr lvl="1"/>
            <a:r>
              <a:rPr lang="en-IN" dirty="0" smtClean="0"/>
              <a:t>GBM</a:t>
            </a:r>
          </a:p>
          <a:p>
            <a:pPr lvl="1"/>
            <a:r>
              <a:rPr lang="en-IN" dirty="0" smtClean="0"/>
              <a:t>DT</a:t>
            </a:r>
          </a:p>
          <a:p>
            <a:r>
              <a:rPr lang="en-IN" dirty="0" smtClean="0"/>
              <a:t>The </a:t>
            </a:r>
            <a:r>
              <a:rPr lang="en-IN" dirty="0"/>
              <a:t>plots also confirm the Hypothesis that the dependence of a patient being Healthy or Pathological is very low.</a:t>
            </a:r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59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Counts: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337341"/>
              </p:ext>
            </p:extLst>
          </p:nvPr>
        </p:nvGraphicFramePr>
        <p:xfrm>
          <a:off x="933090" y="2532991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Healthy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Healthy v/s BAV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Young v/s Old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53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15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68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44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Male v/s Female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Male: 45</a:t>
                      </a:r>
                    </a:p>
                    <a:p>
                      <a:r>
                        <a:rPr lang="en-IN" dirty="0"/>
                        <a:t>Female: 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</a:t>
                      </a:r>
                      <a:r>
                        <a:rPr lang="en-IN" baseline="0" dirty="0"/>
                        <a:t> : 17</a:t>
                      </a:r>
                    </a:p>
                    <a:p>
                      <a:r>
                        <a:rPr lang="en-IN" baseline="0" dirty="0"/>
                        <a:t>Female: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Male:</a:t>
                      </a:r>
                      <a:r>
                        <a:rPr lang="en-IN" baseline="0" dirty="0"/>
                        <a:t> 62</a:t>
                      </a:r>
                    </a:p>
                    <a:p>
                      <a:r>
                        <a:rPr lang="en-IN" baseline="0" dirty="0"/>
                        <a:t>Female: 50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43796" y="1915064"/>
            <a:ext cx="424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95 Features after Correlation and removal of Near Zero variance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51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080567"/>
              </p:ext>
            </p:extLst>
          </p:nvPr>
        </p:nvGraphicFramePr>
        <p:xfrm>
          <a:off x="2583193" y="1621765"/>
          <a:ext cx="617313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0.878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32.16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74.64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0.956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43.92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43.77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8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20282"/>
              </p:ext>
            </p:extLst>
          </p:nvPr>
        </p:nvGraphicFramePr>
        <p:xfrm>
          <a:off x="2230408" y="2168904"/>
          <a:ext cx="611696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83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4374"/>
              </p:ext>
            </p:extLst>
          </p:nvPr>
        </p:nvGraphicFramePr>
        <p:xfrm>
          <a:off x="1968260" y="2144898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87466"/>
              </p:ext>
            </p:extLst>
          </p:nvPr>
        </p:nvGraphicFramePr>
        <p:xfrm>
          <a:off x="1968260" y="3287897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74.64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069991"/>
              </p:ext>
            </p:extLst>
          </p:nvPr>
        </p:nvGraphicFramePr>
        <p:xfrm>
          <a:off x="1968260" y="2515738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43.92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0.702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54152" y="3981604"/>
            <a:ext cx="4157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      "</a:t>
            </a:r>
            <a:r>
              <a:rPr lang="en-IN" dirty="0" err="1"/>
              <a:t>maxOverallCircumferentialVelocityTime</a:t>
            </a:r>
            <a:r>
              <a:rPr lang="en-IN" dirty="0"/>
              <a:t>"  "</a:t>
            </a:r>
            <a:r>
              <a:rPr lang="en-IN" dirty="0" err="1"/>
              <a:t>systolicMaxMeancircumferentialVelocity</a:t>
            </a:r>
            <a:r>
              <a:rPr lang="en-IN" dirty="0"/>
              <a:t>"</a:t>
            </a:r>
            <a:endParaRPr lang="en-IN" dirty="0" smtClean="0"/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35170" y="3945002"/>
            <a:ext cx="4201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SVM:</a:t>
            </a:r>
          </a:p>
          <a:p>
            <a:r>
              <a:rPr lang="en-GB" dirty="0"/>
              <a:t>"</a:t>
            </a:r>
            <a:r>
              <a:rPr lang="en-GB" dirty="0" err="1"/>
              <a:t>maxVortexVolume</a:t>
            </a:r>
            <a:r>
              <a:rPr lang="en-GB" dirty="0"/>
              <a:t>"                       "</a:t>
            </a:r>
            <a:r>
              <a:rPr lang="en-GB" dirty="0" err="1"/>
              <a:t>diastolicMaxLeftRotationVolumeRel</a:t>
            </a:r>
            <a:r>
              <a:rPr lang="en-GB" dirty="0"/>
              <a:t>"     "</a:t>
            </a:r>
            <a:r>
              <a:rPr lang="en-GB" dirty="0" err="1"/>
              <a:t>systolicMaxMeanPressureInVortexRegion</a:t>
            </a:r>
            <a:r>
              <a:rPr lang="en-GB" dirty="0"/>
              <a:t>"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5172" y="5491849"/>
            <a:ext cx="392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"</a:t>
            </a:r>
            <a:r>
              <a:rPr lang="en-IN" dirty="0" err="1"/>
              <a:t>diastolicMaxVortexVolumeTime</a:t>
            </a:r>
            <a:r>
              <a:rPr lang="en-IN" dirty="0"/>
              <a:t>"     "</a:t>
            </a:r>
            <a:r>
              <a:rPr lang="en-IN" dirty="0" err="1"/>
              <a:t>medianMeanPressureInVortexRegion</a:t>
            </a:r>
            <a:r>
              <a:rPr lang="en-IN" dirty="0"/>
              <a:t>"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79084"/>
              </p:ext>
            </p:extLst>
          </p:nvPr>
        </p:nvGraphicFramePr>
        <p:xfrm>
          <a:off x="1968259" y="2901817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43.77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3162" y="5601654"/>
            <a:ext cx="4416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maxVortexVolume</a:t>
            </a:r>
            <a:r>
              <a:rPr lang="en-GB" dirty="0"/>
              <a:t>"                   "</a:t>
            </a:r>
            <a:r>
              <a:rPr lang="en-GB" dirty="0" err="1"/>
              <a:t>diastolicMaxMeanAxialVelocityTime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5185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err="1" smtClean="0"/>
              <a:t>HyperParameters</a:t>
            </a:r>
            <a:endParaRPr lang="en-GB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985894"/>
              </p:ext>
            </p:extLst>
          </p:nvPr>
        </p:nvGraphicFramePr>
        <p:xfrm>
          <a:off x="2032000" y="1444285"/>
          <a:ext cx="812800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Feature Selection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HyperParameter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Chi-</a:t>
                      </a:r>
                      <a:r>
                        <a:rPr lang="en-IN" dirty="0" err="1" smtClean="0"/>
                        <a:t>Sqaure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fw.perc</a:t>
                      </a:r>
                      <a:r>
                        <a:rPr lang="en-IN" baseline="0" dirty="0" smtClean="0"/>
                        <a:t> (lower=0; upper=1</a:t>
                      </a:r>
                      <a:r>
                        <a:rPr lang="en-IN" baseline="0" dirty="0" smtClean="0"/>
                        <a:t>)</a:t>
                      </a:r>
                    </a:p>
                    <a:p>
                      <a:r>
                        <a:rPr lang="en-IN" baseline="0" dirty="0" smtClean="0"/>
                        <a:t>(0,0.111,0.222,</a:t>
                      </a:r>
                      <a:r>
                        <a:rPr lang="en-IN" b="1" baseline="0" dirty="0" smtClean="0"/>
                        <a:t>0.333</a:t>
                      </a:r>
                      <a:r>
                        <a:rPr lang="en-IN" baseline="0" dirty="0" smtClean="0"/>
                        <a:t>,0.444,0.556,0.667, 0.778,0.889,1)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Info Gain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fw.perc</a:t>
                      </a:r>
                      <a:r>
                        <a:rPr lang="en-IN" baseline="0" dirty="0" smtClean="0"/>
                        <a:t> (lower=0; upper=1</a:t>
                      </a:r>
                      <a:r>
                        <a:rPr lang="en-IN" baseline="0" dirty="0" smtClean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(0,0.111,0.222,</a:t>
                      </a:r>
                      <a:r>
                        <a:rPr lang="en-IN" b="1" baseline="0" dirty="0" smtClean="0"/>
                        <a:t>0.333</a:t>
                      </a:r>
                      <a:r>
                        <a:rPr lang="en-IN" baseline="0" dirty="0" smtClean="0"/>
                        <a:t>,0.444,0.556,0.667, 0.778,0.889,1)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Sequential Forward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alpha=0.005,0.01,</a:t>
                      </a:r>
                      <a:r>
                        <a:rPr lang="en-IN" b="1" dirty="0" smtClean="0"/>
                        <a:t>0.02</a:t>
                      </a:r>
                      <a:r>
                        <a:rPr lang="en-IN" dirty="0" smtClean="0"/>
                        <a:t>,0.1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Sequential Backward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alpha=0.005,0.01,</a:t>
                      </a:r>
                      <a:r>
                        <a:rPr lang="en-IN" b="1" dirty="0" smtClean="0"/>
                        <a:t>0.02</a:t>
                      </a:r>
                      <a:r>
                        <a:rPr lang="en-IN" dirty="0" smtClean="0"/>
                        <a:t>,0.1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Genetic Algorithm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maxit</a:t>
                      </a:r>
                      <a:r>
                        <a:rPr lang="en-IN" baseline="0" dirty="0" smtClean="0"/>
                        <a:t> = </a:t>
                      </a:r>
                      <a:r>
                        <a:rPr lang="en-IN" b="1" baseline="0" dirty="0" smtClean="0"/>
                        <a:t>10L</a:t>
                      </a:r>
                      <a:r>
                        <a:rPr lang="en-IN" baseline="0" dirty="0" smtClean="0"/>
                        <a:t>,20L,30L, </a:t>
                      </a:r>
                      <a:r>
                        <a:rPr lang="en-IN" baseline="0" dirty="0" smtClean="0"/>
                        <a:t>mu = </a:t>
                      </a:r>
                      <a:r>
                        <a:rPr lang="en-IN" b="1" baseline="0" dirty="0" smtClean="0"/>
                        <a:t>10L</a:t>
                      </a:r>
                      <a:r>
                        <a:rPr lang="en-IN" baseline="0" dirty="0" smtClean="0"/>
                        <a:t>,15L,20L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Random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Alorithm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maxit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smtClean="0"/>
                        <a:t>=10L,50L,100L,</a:t>
                      </a:r>
                      <a:r>
                        <a:rPr lang="en-IN" b="1" dirty="0" smtClean="0"/>
                        <a:t>200L</a:t>
                      </a:r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32000" y="5127285"/>
            <a:ext cx="870405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/>
              <a:t>fw.perc</a:t>
            </a:r>
            <a:r>
              <a:rPr lang="en-IN" dirty="0" smtClean="0"/>
              <a:t>: </a:t>
            </a:r>
            <a:r>
              <a:rPr lang="en-GB" dirty="0"/>
              <a:t>Keep a certain percentage (perc) of features with highest importance.</a:t>
            </a:r>
            <a:endParaRPr lang="en-IN" b="1" dirty="0" smtClean="0"/>
          </a:p>
          <a:p>
            <a:r>
              <a:rPr lang="en-IN" b="1" dirty="0" smtClean="0"/>
              <a:t>alpha</a:t>
            </a:r>
            <a:r>
              <a:rPr lang="en-IN" dirty="0" smtClean="0"/>
              <a:t>: </a:t>
            </a:r>
            <a:r>
              <a:rPr lang="en-GB" sz="1600" dirty="0"/>
              <a:t>Parameter of the sequential feature selection. Minimal required value of improvement difference for a forward / adding step. Default is 0.01</a:t>
            </a:r>
            <a:r>
              <a:rPr lang="en-GB" sz="1600" dirty="0" smtClean="0"/>
              <a:t>.</a:t>
            </a:r>
          </a:p>
          <a:p>
            <a:r>
              <a:rPr lang="en-IN" b="1" dirty="0"/>
              <a:t>m</a:t>
            </a:r>
            <a:r>
              <a:rPr lang="en-IN" b="1" dirty="0" smtClean="0"/>
              <a:t>u</a:t>
            </a:r>
            <a:r>
              <a:rPr lang="en-IN" dirty="0" smtClean="0"/>
              <a:t>: </a:t>
            </a:r>
            <a:r>
              <a:rPr lang="en-GB" sz="1600" dirty="0"/>
              <a:t>Parameter of the GA feature selection. Size of the parent population</a:t>
            </a:r>
            <a:r>
              <a:rPr lang="en-GB" sz="1600" dirty="0" smtClean="0"/>
              <a:t>.</a:t>
            </a:r>
          </a:p>
          <a:p>
            <a:r>
              <a:rPr lang="en-IN" b="1" dirty="0" err="1" smtClean="0"/>
              <a:t>maxit</a:t>
            </a:r>
            <a:r>
              <a:rPr lang="en-IN" dirty="0" smtClean="0"/>
              <a:t>: </a:t>
            </a:r>
            <a:r>
              <a:rPr lang="en-GB" sz="1600" dirty="0"/>
              <a:t>Maximal number of iterations. Note, that this is usually not equal to the number of function evaluations</a:t>
            </a:r>
            <a:r>
              <a:rPr lang="en-GB" sz="1600" dirty="0" smtClean="0"/>
              <a:t>.</a:t>
            </a:r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35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Visualizations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2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9183</TotalTime>
  <Words>930</Words>
  <Application>Microsoft Office PowerPoint</Application>
  <PresentationFormat>Widescreen</PresentationFormat>
  <Paragraphs>387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Final Results</vt:lpstr>
      <vt:lpstr>Workflow</vt:lpstr>
      <vt:lpstr>Tasks:</vt:lpstr>
      <vt:lpstr>Total Counts:</vt:lpstr>
      <vt:lpstr>Sequential Algorithm(Forward) based FS:</vt:lpstr>
      <vt:lpstr>No FS Methods:</vt:lpstr>
      <vt:lpstr>Results:Optimal Combination</vt:lpstr>
      <vt:lpstr>HyperParameters</vt:lpstr>
      <vt:lpstr>Visualizations</vt:lpstr>
      <vt:lpstr>Healthy v/s BAV</vt:lpstr>
      <vt:lpstr>Healthy v/s BAV</vt:lpstr>
      <vt:lpstr>Healthy v/s BAV</vt:lpstr>
      <vt:lpstr>Healthy v/s BAV SVM</vt:lpstr>
      <vt:lpstr>Healthy v/s BAV GBM</vt:lpstr>
      <vt:lpstr>Healthy v/s BAV RF</vt:lpstr>
      <vt:lpstr>Decision Tree</vt:lpstr>
      <vt:lpstr> Conclusions: Healthy v/s BAV </vt:lpstr>
      <vt:lpstr>Old Healthy v/s BAV</vt:lpstr>
      <vt:lpstr>Sequential Algorithm(Forward) based FS:</vt:lpstr>
      <vt:lpstr>No FS Methods:</vt:lpstr>
      <vt:lpstr>Results:Optimal Combination</vt:lpstr>
      <vt:lpstr>Old Healthy v/s BAV</vt:lpstr>
      <vt:lpstr>Old Healthy v/s BAV RF</vt:lpstr>
      <vt:lpstr>Decision Tree</vt:lpstr>
      <vt:lpstr> Conclusions: Old Healthy Patients: </vt:lpstr>
      <vt:lpstr>Healthy Male  v/s  Healthy Female</vt:lpstr>
      <vt:lpstr>Sequential Algorithm(Forward) based FS:</vt:lpstr>
      <vt:lpstr>No FS Methods:</vt:lpstr>
      <vt:lpstr>Results:Optimal Combination</vt:lpstr>
      <vt:lpstr>Male v/s Female</vt:lpstr>
      <vt:lpstr>Male v/s Female GBM</vt:lpstr>
      <vt:lpstr>Decision Tree</vt:lpstr>
      <vt:lpstr> Conclusions: Male v/s Female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Hiwi Meeting 1</dc:title>
  <dc:creator>Atrayee Neog</dc:creator>
  <cp:lastModifiedBy>Atrayee Neog</cp:lastModifiedBy>
  <cp:revision>688</cp:revision>
  <dcterms:created xsi:type="dcterms:W3CDTF">2020-03-31T20:01:07Z</dcterms:created>
  <dcterms:modified xsi:type="dcterms:W3CDTF">2020-07-03T17:41:32Z</dcterms:modified>
</cp:coreProperties>
</file>