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419" r:id="rId9"/>
    <p:sldId id="308" r:id="rId10"/>
    <p:sldId id="309" r:id="rId11"/>
    <p:sldId id="304" r:id="rId12"/>
    <p:sldId id="401" r:id="rId13"/>
    <p:sldId id="307" r:id="rId14"/>
    <p:sldId id="402" r:id="rId15"/>
    <p:sldId id="403" r:id="rId16"/>
    <p:sldId id="404" r:id="rId17"/>
    <p:sldId id="418" r:id="rId18"/>
    <p:sldId id="310" r:id="rId19"/>
    <p:sldId id="383" r:id="rId20"/>
    <p:sldId id="387" r:id="rId21"/>
    <p:sldId id="405" r:id="rId22"/>
    <p:sldId id="406" r:id="rId23"/>
    <p:sldId id="408" r:id="rId24"/>
    <p:sldId id="411" r:id="rId25"/>
    <p:sldId id="395" r:id="rId26"/>
    <p:sldId id="313" r:id="rId27"/>
    <p:sldId id="347" r:id="rId28"/>
    <p:sldId id="351" r:id="rId29"/>
    <p:sldId id="412" r:id="rId30"/>
    <p:sldId id="413" r:id="rId31"/>
    <p:sldId id="414" r:id="rId32"/>
    <p:sldId id="416" r:id="rId33"/>
    <p:sldId id="417" r:id="rId34"/>
    <p:sldId id="415" r:id="rId35"/>
    <p:sldId id="32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74018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86255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0274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 smtClean="0"/>
              <a:t>Age feature was removed but Accuracy </a:t>
            </a:r>
            <a:r>
              <a:rPr lang="en-IN" sz="2400" smtClean="0"/>
              <a:t>remained quite good.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4494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76659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6191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4515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medianDiameter</a:t>
            </a:r>
            <a:r>
              <a:rPr lang="en-IN" dirty="0"/>
              <a:t>"               "</a:t>
            </a:r>
            <a:r>
              <a:rPr lang="en-IN" dirty="0" err="1"/>
              <a:t>diastolicMinMeanPressureTime</a:t>
            </a:r>
            <a:r>
              <a:rPr lang="en-IN" dirty="0"/>
              <a:t>" "</a:t>
            </a:r>
            <a:r>
              <a:rPr lang="en-IN" dirty="0" err="1"/>
              <a:t>diastolicMeanMeanPressure</a:t>
            </a:r>
            <a:r>
              <a:rPr lang="en-IN" dirty="0"/>
              <a:t>"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systolicMaxVortexVolumeRel</a:t>
            </a:r>
            <a:r>
              <a:rPr lang="en-IN" dirty="0"/>
              <a:t>"         "</a:t>
            </a:r>
            <a:r>
              <a:rPr lang="en-IN" dirty="0" err="1"/>
              <a:t>maxOverallVelocity</a:t>
            </a:r>
            <a:r>
              <a:rPr lang="en-IN" dirty="0"/>
              <a:t>"                 "</a:t>
            </a:r>
            <a:r>
              <a:rPr lang="en-IN" dirty="0" err="1"/>
              <a:t>diastolicMaxLeftRotationVolumeTime</a:t>
            </a:r>
            <a:r>
              <a:rPr lang="en-IN" dirty="0"/>
              <a:t>"</a:t>
            </a:r>
          </a:p>
          <a:p>
            <a:r>
              <a:rPr lang="en-IN" dirty="0" smtClean="0"/>
              <a:t>"</a:t>
            </a:r>
            <a:r>
              <a:rPr lang="en-IN" dirty="0" err="1" smtClean="0"/>
              <a:t>maxFlowJetAngleVelocityWeighted</a:t>
            </a:r>
            <a:r>
              <a:rPr lang="en-IN" dirty="0"/>
              <a:t>" 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62914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9426" y="4264560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34" y="1921424"/>
            <a:ext cx="4753155" cy="40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0567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20282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HyperParameters</a:t>
            </a:r>
            <a:endParaRPr lang="en-GB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22865"/>
              </p:ext>
            </p:extLst>
          </p:nvPr>
        </p:nvGraphicFramePr>
        <p:xfrm>
          <a:off x="2032000" y="1444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 Selection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HyperParameter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Chi-</a:t>
                      </a:r>
                      <a:r>
                        <a:rPr lang="en-IN" dirty="0" err="1" smtClean="0"/>
                        <a:t>Sqaure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Info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Forward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Backward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Genetic 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baseline="0" dirty="0" smtClean="0"/>
                        <a:t> = 10L, mu = 15L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Alorithm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dirty="0" smtClean="0"/>
                        <a:t> =200L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Correlation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Pearson Coefficient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2000" y="4758834"/>
            <a:ext cx="87040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fw.perc</a:t>
            </a:r>
            <a:r>
              <a:rPr lang="en-IN" dirty="0" smtClean="0"/>
              <a:t>: </a:t>
            </a:r>
            <a:r>
              <a:rPr lang="en-GB" dirty="0"/>
              <a:t>Keep a certain percentage (perc) of features with highest importance.</a:t>
            </a:r>
            <a:endParaRPr lang="en-IN" b="1" dirty="0" smtClean="0"/>
          </a:p>
          <a:p>
            <a:r>
              <a:rPr lang="en-IN" b="1" dirty="0" smtClean="0"/>
              <a:t>alpha</a:t>
            </a:r>
            <a:r>
              <a:rPr lang="en-IN" dirty="0" smtClean="0"/>
              <a:t>: </a:t>
            </a:r>
            <a:r>
              <a:rPr lang="en-GB" sz="1600" dirty="0"/>
              <a:t>Parameter of the sequential feature selection. Minimal required value of improvement difference for a forward / adding step. Default is 0.01</a:t>
            </a:r>
            <a:r>
              <a:rPr lang="en-GB" sz="1600" dirty="0" smtClean="0"/>
              <a:t>.</a:t>
            </a:r>
          </a:p>
          <a:p>
            <a:r>
              <a:rPr lang="en-IN" b="1" dirty="0"/>
              <a:t>m</a:t>
            </a:r>
            <a:r>
              <a:rPr lang="en-IN" b="1" dirty="0" smtClean="0"/>
              <a:t>u</a:t>
            </a:r>
            <a:r>
              <a:rPr lang="en-IN" dirty="0" smtClean="0"/>
              <a:t>: </a:t>
            </a:r>
            <a:r>
              <a:rPr lang="en-GB" sz="1600" dirty="0"/>
              <a:t>Parameter of the GA feature selection. Size of the parent population</a:t>
            </a:r>
            <a:r>
              <a:rPr lang="en-GB" sz="1600" dirty="0" smtClean="0"/>
              <a:t>.</a:t>
            </a:r>
          </a:p>
          <a:p>
            <a:r>
              <a:rPr lang="en-IN" b="1" dirty="0" err="1" smtClean="0"/>
              <a:t>maxit</a:t>
            </a:r>
            <a:r>
              <a:rPr lang="en-IN" dirty="0" smtClean="0"/>
              <a:t>: </a:t>
            </a:r>
            <a:r>
              <a:rPr lang="en-GB" sz="1600" dirty="0"/>
              <a:t>Maximal number of iterations. Note, that this is usually not equal to the number of function </a:t>
            </a:r>
            <a:r>
              <a:rPr lang="en-GB" sz="1600"/>
              <a:t>evaluations</a:t>
            </a:r>
            <a:r>
              <a:rPr lang="en-GB" sz="160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8864</TotalTime>
  <Words>938</Words>
  <Application>Microsoft Office PowerPoint</Application>
  <PresentationFormat>Widescreen</PresentationFormat>
  <Paragraphs>398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HyperParameters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Old Healthy v/s BAV</vt:lpstr>
      <vt:lpstr>Old 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Male v/s Female</vt:lpstr>
      <vt:lpstr>Male v/s Female RF</vt:lpstr>
      <vt:lpstr>Male v/s Female GBM</vt:lpstr>
      <vt:lpstr>Male v/s Female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677</cp:revision>
  <dcterms:created xsi:type="dcterms:W3CDTF">2020-03-31T20:01:07Z</dcterms:created>
  <dcterms:modified xsi:type="dcterms:W3CDTF">2020-07-02T15:01:51Z</dcterms:modified>
</cp:coreProperties>
</file>