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50224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93778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60527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7467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64952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25025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1775</Words>
  <Application>Microsoft Office PowerPoint</Application>
  <PresentationFormat>Widescreen</PresentationFormat>
  <Paragraphs>1070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665</cp:revision>
  <dcterms:created xsi:type="dcterms:W3CDTF">2020-03-31T20:01:07Z</dcterms:created>
  <dcterms:modified xsi:type="dcterms:W3CDTF">2020-07-02T14:49:25Z</dcterms:modified>
</cp:coreProperties>
</file>