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77"/>
      <p:regular r:id="rId12"/>
      <p:bold r:id="rId13"/>
      <p:italic r:id="rId14"/>
      <p:boldItalic r:id="rId15"/>
    </p:embeddedFont>
    <p:embeddedFont>
      <p:font typeface="Merriweather Sans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/>
    <p:restoredTop sz="92932"/>
  </p:normalViewPr>
  <p:slideViewPr>
    <p:cSldViewPr snapToGrid="0">
      <p:cViewPr varScale="1">
        <p:scale>
          <a:sx n="108" d="100"/>
          <a:sy n="108" d="100"/>
        </p:scale>
        <p:origin x="800" y="184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Product category (for the procurement channel, </a:t>
            </a:r>
            <a:r>
              <a:rPr lang="en-US" sz="1400" dirty="0" err="1"/>
              <a:t>eType</a:t>
            </a:r>
            <a:r>
              <a:rPr lang="en-US" sz="1400" dirty="0"/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/>
              <a:t>7 Edge type (</a:t>
            </a:r>
            <a:r>
              <a:rPr lang="en-US" dirty="0" err="1"/>
              <a:t>eType</a:t>
            </a:r>
            <a:r>
              <a:rPr lang="en-US" dirty="0"/>
              <a:t>): </a:t>
            </a:r>
            <a:r>
              <a:rPr lang="en-US" sz="1600" dirty="0"/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/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location information,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/>
              <a:t>DemographicCategories.csv</a:t>
            </a:r>
            <a:endParaRPr lang="en-US" sz="1400" dirty="0"/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Time for all records in this channel is 31536000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how much 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Weight: length of the trip in days.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More specific latitude and longitude values are also provided.</a:t>
            </a:r>
            <a:endParaRPr lang="en-US" sz="1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records in this file. 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01288"/>
            <a:ext cx="8537574" cy="3705102"/>
          </a:xfrm>
        </p:spPr>
        <p:txBody>
          <a:bodyPr/>
          <a:lstStyle/>
          <a:p>
            <a:r>
              <a:rPr lang="en-US" sz="1400" dirty="0"/>
              <a:t>Files have been provided for you to easily identify the node type of any unique identifier in the data. See CGCS-</a:t>
            </a:r>
            <a:r>
              <a:rPr lang="en-US" sz="1400" dirty="0" err="1"/>
              <a:t>GraphData</a:t>
            </a:r>
            <a:r>
              <a:rPr lang="en-US" sz="1400" dirty="0"/>
              <a:t>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large graph and subgraphs that have been extracted from it. See CGCS-Template-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comparison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as starting points 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822</Words>
  <Application>Microsoft Macintosh PowerPoint</Application>
  <PresentationFormat>On-screen Show (4:3)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Arial</vt:lpstr>
      <vt:lpstr>Merriweather Sans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Cecilia Wang</cp:lastModifiedBy>
  <cp:revision>13</cp:revision>
  <dcterms:modified xsi:type="dcterms:W3CDTF">2020-04-17T12:27:40Z</dcterms:modified>
</cp:coreProperties>
</file>