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823B-5EDC-40DA-A28A-A6403A156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7487B-7C0C-4D6B-8F74-7DB3F00A4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99B9-929D-4818-8741-F4C22EB0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87F-A813-4930-80B7-61789AA6FA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5129-4DEF-4C60-9860-0FCB801C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479D-6803-4AD3-B958-41AFDA64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56A-ED30-4B3B-8C0B-E149B91D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1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ADC1-2C91-4D8E-8192-AE23C54E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1689E-37B4-4D84-AE50-95E07BE26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E8C4-E5C0-4475-82F3-BF013CE0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87F-A813-4930-80B7-61789AA6FA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331A3-E883-4F7C-AC2E-FDC15F88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906F-936B-4D3B-B0C6-1DCA1F8E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56A-ED30-4B3B-8C0B-E149B91D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0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3C5BE-C38F-48ED-A2F6-8423F4407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42EF4-BC62-4B46-8710-A4F2D62D9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1F48-0457-468B-8F1A-39B1E356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87F-A813-4930-80B7-61789AA6FA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45A9-539A-4A81-A380-25D5544C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5E538-6DCA-4E2D-A371-19F9251A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56A-ED30-4B3B-8C0B-E149B91D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7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6682-1212-451E-A5D8-EFD63FA1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6FE4-610C-4235-8215-E4405047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0821-5731-4DDC-9825-A6563C1C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87F-A813-4930-80B7-61789AA6FA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5E85-3C6D-402A-9521-C70CBE27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9FDA-5321-456B-892E-36159B76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56A-ED30-4B3B-8C0B-E149B91D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837-2945-42A1-A5B2-E9E5F855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31F6-340A-4D99-B090-04A6CD08A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3221-F316-4FE1-9806-44AD952B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87F-A813-4930-80B7-61789AA6FA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8A88-7321-4128-9F85-4F78087C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CA05-59CD-4777-8253-ADD959EF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56A-ED30-4B3B-8C0B-E149B91D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F29D-57B1-40ED-8B9B-61EE1968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9D11A-E404-4CD2-831E-7080998E6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14FE3-73AE-498B-BA0E-A71051244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1FF44-5DDE-414B-B061-F8D9B1F1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87F-A813-4930-80B7-61789AA6FA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04F49-62F8-4B38-9AC8-338E60E2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A030-47DB-4DF1-8F6E-C614F8A1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56A-ED30-4B3B-8C0B-E149B91D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3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F0EA-DC04-4F26-AEE0-2CD99465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170A3-237C-4101-A654-5B3FBF01C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A537A-3D3D-407A-B7F6-D034D66A6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E5767-B120-40A1-B3AD-5EC29CF04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B6769-DA64-4272-BA8B-397B4FDBD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0C692-F002-4E76-99BC-6FB68992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87F-A813-4930-80B7-61789AA6FA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9E048-E803-401A-B5EA-DEDF06B7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76093-A0F6-410A-9390-95738B19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56A-ED30-4B3B-8C0B-E149B91D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1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F4C9-2C0B-474F-8ACC-0D39939E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93D0A-9950-406F-B23C-1282EF1B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87F-A813-4930-80B7-61789AA6FA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A76DA-7EC3-4FF3-9A39-0A30DDCD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71F8C-8571-490E-B793-94425FDB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56A-ED30-4B3B-8C0B-E149B91D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E349A-160F-4EE1-B005-BD7CF69B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87F-A813-4930-80B7-61789AA6FA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97C14-66DF-4568-A517-243C3D05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39C3-920A-4AD1-9D92-615376FC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56A-ED30-4B3B-8C0B-E149B91D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87C4-FC53-44F2-881B-1CB07B54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800B-1DBA-4EBA-B835-186406168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05F60-E799-4463-B77B-0C39BA7A8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F5955-8F03-40DA-A29C-E2E6FD86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87F-A813-4930-80B7-61789AA6FA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3C105-6967-485A-BE8E-553406CE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07C4-AF59-4545-B2EC-F9AB62CE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56A-ED30-4B3B-8C0B-E149B91D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0DB5-9967-418C-A82F-4C1A3D62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D1677-B018-4425-9F63-81C7B05F9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AB065-2ABB-4D7C-99BD-357133EFA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357A6-08EC-4512-8E91-4CFB2B64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87F-A813-4930-80B7-61789AA6FA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7BA6D-5EB1-4F70-ADC2-92E8160B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9A07-00D9-4979-810C-00CC54F6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56A-ED30-4B3B-8C0B-E149B91D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3CE5E-5FC9-4404-9FF5-095C25E6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8B447-BE8D-4FEC-B74E-F6046BD2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4D9E6-1A11-405D-B884-02861FAAF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D87F-A813-4930-80B7-61789AA6FA2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8FBC-A99C-4EBB-B97F-D8603AFA3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7E63E-E6EA-4B18-8DD3-45D0F607C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156A-ED30-4B3B-8C0B-E149B91D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0A9-9E88-46D1-BEDF-5F863194C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9508-3FCF-494F-A9E8-9B0AA238A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367-5CEB-4336-AA4D-61B52557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5492-FF47-4B2A-BF8F-DDD75978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Network </a:t>
            </a:r>
            <a:r>
              <a:rPr lang="en-US" dirty="0" err="1"/>
              <a:t>Gephi</a:t>
            </a:r>
            <a:endParaRPr lang="en-US" dirty="0"/>
          </a:p>
          <a:p>
            <a:r>
              <a:rPr lang="en-US" dirty="0"/>
              <a:t>Graph building</a:t>
            </a:r>
          </a:p>
          <a:p>
            <a:r>
              <a:rPr lang="en-US" dirty="0"/>
              <a:t>Extracting Seeds from the large graph</a:t>
            </a:r>
          </a:p>
          <a:p>
            <a:r>
              <a:rPr lang="en-US" dirty="0"/>
              <a:t>Procurement and Travel channels </a:t>
            </a:r>
          </a:p>
          <a:p>
            <a:r>
              <a:rPr lang="en-US" dirty="0"/>
              <a:t>Extracted graphs</a:t>
            </a:r>
          </a:p>
        </p:txBody>
      </p:sp>
    </p:spTree>
    <p:extLst>
      <p:ext uri="{BB962C8B-B14F-4D97-AF65-F5344CB8AC3E}">
        <p14:creationId xmlns:p14="http://schemas.microsoft.com/office/powerpoint/2010/main" val="380950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4648-EEAB-43F2-8F49-319FA165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Network in </a:t>
            </a:r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2621-5B2C-43D4-A7A3-8DF54011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2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Agenda</vt:lpstr>
      <vt:lpstr>Dynamic Network in Gephi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6</cp:revision>
  <dcterms:created xsi:type="dcterms:W3CDTF">2020-10-22T18:27:40Z</dcterms:created>
  <dcterms:modified xsi:type="dcterms:W3CDTF">2020-10-22T19:48:57Z</dcterms:modified>
</cp:coreProperties>
</file>