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list graph with the same format as the large graph data (CSV)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seconds from 12:00 AM Jan. 1, 2025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 err="1"/>
              <a:t>eType</a:t>
            </a:r>
            <a:r>
              <a:rPr lang="en-US" dirty="0"/>
              <a:t>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??? Add explanation</a:t>
            </a:r>
          </a:p>
          <a:p>
            <a:r>
              <a:rPr lang="en-IN" dirty="0"/>
              <a:t>There are 5 different channels: </a:t>
            </a:r>
          </a:p>
          <a:p>
            <a:pPr lvl="1"/>
            <a:r>
              <a:rPr lang="en-IN" dirty="0"/>
              <a:t>Communication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??? More info? Check the </a:t>
            </a:r>
            <a:r>
              <a:rPr lang="en-US" dirty="0" err="1">
                <a:solidFill>
                  <a:srgbClr val="FF0000"/>
                </a:solidFill>
              </a:rPr>
              <a:t>eTypes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</a:t>
            </a:r>
            <a:r>
              <a:rPr lang="en-US" dirty="0" err="1"/>
              <a:t>eType</a:t>
            </a:r>
            <a:r>
              <a:rPr lang="en-US" dirty="0"/>
              <a:t> =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</a:t>
            </a:r>
            <a:r>
              <a:rPr lang="en-US" dirty="0" err="1"/>
              <a:t>eType</a:t>
            </a:r>
            <a:r>
              <a:rPr lang="en-US" dirty="0"/>
              <a:t>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</a:t>
            </a:r>
            <a:r>
              <a:rPr lang="en-US" dirty="0" err="1"/>
              <a:t>eType</a:t>
            </a:r>
            <a:r>
              <a:rPr lang="en-US" dirty="0"/>
              <a:t>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</a:t>
            </a:r>
            <a:r>
              <a:rPr lang="en-US" dirty="0" err="1"/>
              <a:t>eType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588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(Template)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26</cp:revision>
  <dcterms:created xsi:type="dcterms:W3CDTF">2020-04-21T09:35:12Z</dcterms:created>
  <dcterms:modified xsi:type="dcterms:W3CDTF">2020-04-27T14:56:21Z</dcterms:modified>
</cp:coreProperties>
</file>