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73E27EF-10C8-4AAA-92C4-18B8B1ABB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from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917474-E14F-4734-B2FC-59ABA78A9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4/11/2020 7:04:52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ourceLoc">
            <a:extLst>
              <a:ext uri="{FF2B5EF4-FFF2-40B4-BE49-F238E27FC236}">
                <a16:creationId xmlns:a16="http://schemas.microsoft.com/office/drawing/2014/main" id="{93325818-262B-417F-B375-6E60FDEB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argetLoc">
            <a:extLst>
              <a:ext uri="{FF2B5EF4-FFF2-40B4-BE49-F238E27FC236}">
                <a16:creationId xmlns:a16="http://schemas.microsoft.com/office/drawing/2014/main" id="{7B03E92C-2C71-42ED-914B-1DBC7D278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Presentation from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from Tableau</dc:title>
  <dc:creator/>
  <cp:lastModifiedBy>Behnam Beladi</cp:lastModifiedBy>
  <cp:revision>1</cp:revision>
  <dcterms:created xsi:type="dcterms:W3CDTF">2020-04-11T17:04:53Z</dcterms:created>
  <dcterms:modified xsi:type="dcterms:W3CDTF">2020-04-11T17:05:42Z</dcterms:modified>
</cp:coreProperties>
</file>