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09" r:id="rId46"/>
    <p:sldId id="27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F118AA2-D399-4407-9F7B-6B682181DD8C}"/>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E721F4-7D48-42E1-92F7-CB836639ADD8}"/>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7982CD-94CD-4330-94D7-9BE280C0F6AE}"/>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108B7C-AC19-4554-AA93-B00630F6E9DD}"/>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19ED7C4-A764-479E-B995-E566E15202AE}"/>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874A781-05B0-4D90-8E5E-198A301224AB}"/>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170E179-28A7-4022-96B3-1ED87C9B9F9D}"/>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8" name="Footer Placeholder 7">
            <a:extLst>
              <a:ext uri="{FF2B5EF4-FFF2-40B4-BE49-F238E27FC236}">
                <a16:creationId xmlns:a16="http://schemas.microsoft.com/office/drawing/2014/main" xmlns=""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C2D18F-B833-49E2-9013-5C7B3CA767B2}"/>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4" name="Footer Placeholder 3">
            <a:extLst>
              <a:ext uri="{FF2B5EF4-FFF2-40B4-BE49-F238E27FC236}">
                <a16:creationId xmlns:a16="http://schemas.microsoft.com/office/drawing/2014/main" xmlns=""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9CEC192-0CFB-41D8-99EF-DF78FB2AB00B}"/>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3" name="Footer Placeholder 2">
            <a:extLst>
              <a:ext uri="{FF2B5EF4-FFF2-40B4-BE49-F238E27FC236}">
                <a16:creationId xmlns:a16="http://schemas.microsoft.com/office/drawing/2014/main" xmlns=""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D7FD55-632E-4F79-9A7E-087FA611EAB4}"/>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B41616-CF67-4BB8-A43D-62EC48AD88D2}"/>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xmlns=""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xmlns="" val="3729389960"/>
                    </a:ext>
                  </a:extLst>
                </a:gridCol>
                <a:gridCol w="835710">
                  <a:extLst>
                    <a:ext uri="{9D8B030D-6E8A-4147-A177-3AD203B41FA5}">
                      <a16:colId xmlns:a16="http://schemas.microsoft.com/office/drawing/2014/main" xmlns="" val="2281435260"/>
                    </a:ext>
                  </a:extLst>
                </a:gridCol>
                <a:gridCol w="2108825">
                  <a:extLst>
                    <a:ext uri="{9D8B030D-6E8A-4147-A177-3AD203B41FA5}">
                      <a16:colId xmlns:a16="http://schemas.microsoft.com/office/drawing/2014/main" xmlns="" val="2072369400"/>
                    </a:ext>
                  </a:extLst>
                </a:gridCol>
                <a:gridCol w="981041">
                  <a:extLst>
                    <a:ext uri="{9D8B030D-6E8A-4147-A177-3AD203B41FA5}">
                      <a16:colId xmlns:a16="http://schemas.microsoft.com/office/drawing/2014/main" xmlns="" val="1567139128"/>
                    </a:ext>
                  </a:extLst>
                </a:gridCol>
                <a:gridCol w="1133509">
                  <a:extLst>
                    <a:ext uri="{9D8B030D-6E8A-4147-A177-3AD203B41FA5}">
                      <a16:colId xmlns:a16="http://schemas.microsoft.com/office/drawing/2014/main" xmlns="" val="2267513749"/>
                    </a:ext>
                  </a:extLst>
                </a:gridCol>
                <a:gridCol w="1090938">
                  <a:extLst>
                    <a:ext uri="{9D8B030D-6E8A-4147-A177-3AD203B41FA5}">
                      <a16:colId xmlns:a16="http://schemas.microsoft.com/office/drawing/2014/main" xmlns="" val="44632791"/>
                    </a:ext>
                  </a:extLst>
                </a:gridCol>
                <a:gridCol w="1107710">
                  <a:extLst>
                    <a:ext uri="{9D8B030D-6E8A-4147-A177-3AD203B41FA5}">
                      <a16:colId xmlns:a16="http://schemas.microsoft.com/office/drawing/2014/main" xmlns="" val="3607100143"/>
                    </a:ext>
                  </a:extLst>
                </a:gridCol>
                <a:gridCol w="1420850">
                  <a:extLst>
                    <a:ext uri="{9D8B030D-6E8A-4147-A177-3AD203B41FA5}">
                      <a16:colId xmlns:a16="http://schemas.microsoft.com/office/drawing/2014/main" xmlns=""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xmlns=""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xmlns=""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xmlns=""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xmlns=""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xmlns=""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xmlns=""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xmlns=""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xmlns=""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xmlns=""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xmlns=""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xmlns=""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xmlns=""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xmlns="" val="4214309962"/>
                    </a:ext>
                  </a:extLst>
                </a:gridCol>
                <a:gridCol w="1018082">
                  <a:extLst>
                    <a:ext uri="{9D8B030D-6E8A-4147-A177-3AD203B41FA5}">
                      <a16:colId xmlns:a16="http://schemas.microsoft.com/office/drawing/2014/main" xmlns="" val="1220333688"/>
                    </a:ext>
                  </a:extLst>
                </a:gridCol>
                <a:gridCol w="1018082">
                  <a:extLst>
                    <a:ext uri="{9D8B030D-6E8A-4147-A177-3AD203B41FA5}">
                      <a16:colId xmlns:a16="http://schemas.microsoft.com/office/drawing/2014/main" xmlns="" val="2480967799"/>
                    </a:ext>
                  </a:extLst>
                </a:gridCol>
                <a:gridCol w="1060029">
                  <a:extLst>
                    <a:ext uri="{9D8B030D-6E8A-4147-A177-3AD203B41FA5}">
                      <a16:colId xmlns:a16="http://schemas.microsoft.com/office/drawing/2014/main" xmlns="" val="4190340588"/>
                    </a:ext>
                  </a:extLst>
                </a:gridCol>
                <a:gridCol w="1884926">
                  <a:extLst>
                    <a:ext uri="{9D8B030D-6E8A-4147-A177-3AD203B41FA5}">
                      <a16:colId xmlns:a16="http://schemas.microsoft.com/office/drawing/2014/main" xmlns=""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xmlns=""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xmlns=""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xmlns=""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xmlns=""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xmlns=""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xmlns=""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xmlns=""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xmlns=""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xmlns="" val="2280984329"/>
                    </a:ext>
                  </a:extLst>
                </a:gridCol>
                <a:gridCol w="582233">
                  <a:extLst>
                    <a:ext uri="{9D8B030D-6E8A-4147-A177-3AD203B41FA5}">
                      <a16:colId xmlns:a16="http://schemas.microsoft.com/office/drawing/2014/main" xmlns="" val="2131263198"/>
                    </a:ext>
                  </a:extLst>
                </a:gridCol>
                <a:gridCol w="498726">
                  <a:extLst>
                    <a:ext uri="{9D8B030D-6E8A-4147-A177-3AD203B41FA5}">
                      <a16:colId xmlns:a16="http://schemas.microsoft.com/office/drawing/2014/main" xmlns="" val="1097013496"/>
                    </a:ext>
                  </a:extLst>
                </a:gridCol>
                <a:gridCol w="498726">
                  <a:extLst>
                    <a:ext uri="{9D8B030D-6E8A-4147-A177-3AD203B41FA5}">
                      <a16:colId xmlns:a16="http://schemas.microsoft.com/office/drawing/2014/main" xmlns="" val="2987665690"/>
                    </a:ext>
                  </a:extLst>
                </a:gridCol>
                <a:gridCol w="498726">
                  <a:extLst>
                    <a:ext uri="{9D8B030D-6E8A-4147-A177-3AD203B41FA5}">
                      <a16:colId xmlns:a16="http://schemas.microsoft.com/office/drawing/2014/main" xmlns="" val="2828808762"/>
                    </a:ext>
                  </a:extLst>
                </a:gridCol>
                <a:gridCol w="498726">
                  <a:extLst>
                    <a:ext uri="{9D8B030D-6E8A-4147-A177-3AD203B41FA5}">
                      <a16:colId xmlns:a16="http://schemas.microsoft.com/office/drawing/2014/main" xmlns="" val="204906864"/>
                    </a:ext>
                  </a:extLst>
                </a:gridCol>
                <a:gridCol w="498726">
                  <a:extLst>
                    <a:ext uri="{9D8B030D-6E8A-4147-A177-3AD203B41FA5}">
                      <a16:colId xmlns:a16="http://schemas.microsoft.com/office/drawing/2014/main" xmlns="" val="1984915671"/>
                    </a:ext>
                  </a:extLst>
                </a:gridCol>
                <a:gridCol w="498726">
                  <a:extLst>
                    <a:ext uri="{9D8B030D-6E8A-4147-A177-3AD203B41FA5}">
                      <a16:colId xmlns:a16="http://schemas.microsoft.com/office/drawing/2014/main" xmlns="" val="1162398049"/>
                    </a:ext>
                  </a:extLst>
                </a:gridCol>
                <a:gridCol w="498726">
                  <a:extLst>
                    <a:ext uri="{9D8B030D-6E8A-4147-A177-3AD203B41FA5}">
                      <a16:colId xmlns:a16="http://schemas.microsoft.com/office/drawing/2014/main" xmlns=""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xmlns=""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xmlns=""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xmlns=""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xmlns=""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xmlns="" val="915394205"/>
                  </a:ext>
                </a:extLst>
              </a:tr>
            </a:tbl>
          </a:graphicData>
        </a:graphic>
      </p:graphicFrame>
      <p:pic>
        <p:nvPicPr>
          <p:cNvPr id="9" name="Picture 8">
            <a:extLst>
              <a:ext uri="{FF2B5EF4-FFF2-40B4-BE49-F238E27FC236}">
                <a16:creationId xmlns:a16="http://schemas.microsoft.com/office/drawing/2014/main" xmlns=""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xmlns=""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xmlns=""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xmlns="" val="2681313205"/>
                    </a:ext>
                  </a:extLst>
                </a:gridCol>
                <a:gridCol w="1691746">
                  <a:extLst>
                    <a:ext uri="{9D8B030D-6E8A-4147-A177-3AD203B41FA5}">
                      <a16:colId xmlns:a16="http://schemas.microsoft.com/office/drawing/2014/main" xmlns="" val="1274565177"/>
                    </a:ext>
                  </a:extLst>
                </a:gridCol>
                <a:gridCol w="1691746">
                  <a:extLst>
                    <a:ext uri="{9D8B030D-6E8A-4147-A177-3AD203B41FA5}">
                      <a16:colId xmlns:a16="http://schemas.microsoft.com/office/drawing/2014/main" xmlns="" val="3327581110"/>
                    </a:ext>
                  </a:extLst>
                </a:gridCol>
                <a:gridCol w="1691746">
                  <a:extLst>
                    <a:ext uri="{9D8B030D-6E8A-4147-A177-3AD203B41FA5}">
                      <a16:colId xmlns:a16="http://schemas.microsoft.com/office/drawing/2014/main" xmlns="" val="557321545"/>
                    </a:ext>
                  </a:extLst>
                </a:gridCol>
                <a:gridCol w="1691746">
                  <a:extLst>
                    <a:ext uri="{9D8B030D-6E8A-4147-A177-3AD203B41FA5}">
                      <a16:colId xmlns:a16="http://schemas.microsoft.com/office/drawing/2014/main" xmlns="" val="906998426"/>
                    </a:ext>
                  </a:extLst>
                </a:gridCol>
                <a:gridCol w="1691746">
                  <a:extLst>
                    <a:ext uri="{9D8B030D-6E8A-4147-A177-3AD203B41FA5}">
                      <a16:colId xmlns:a16="http://schemas.microsoft.com/office/drawing/2014/main" xmlns=""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xmlns=""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xmlns=""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xmlns=""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xmlns=""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xmlns=""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xmlns=""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xmlns="" val="234728728"/>
                    </a:ext>
                  </a:extLst>
                </a:gridCol>
                <a:gridCol w="1564615">
                  <a:extLst>
                    <a:ext uri="{9D8B030D-6E8A-4147-A177-3AD203B41FA5}">
                      <a16:colId xmlns:a16="http://schemas.microsoft.com/office/drawing/2014/main" xmlns="" val="1073814496"/>
                    </a:ext>
                  </a:extLst>
                </a:gridCol>
                <a:gridCol w="1564615">
                  <a:extLst>
                    <a:ext uri="{9D8B030D-6E8A-4147-A177-3AD203B41FA5}">
                      <a16:colId xmlns:a16="http://schemas.microsoft.com/office/drawing/2014/main" xmlns="" val="1589982913"/>
                    </a:ext>
                  </a:extLst>
                </a:gridCol>
                <a:gridCol w="1564615">
                  <a:extLst>
                    <a:ext uri="{9D8B030D-6E8A-4147-A177-3AD203B41FA5}">
                      <a16:colId xmlns:a16="http://schemas.microsoft.com/office/drawing/2014/main" xmlns=""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xmlns=""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xmlns=""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xmlns=""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xmlns=""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xmlns=""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xmlns=""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xmlns="" val="3342183739"/>
                  </a:ext>
                </a:extLst>
              </a:tr>
            </a:tbl>
          </a:graphicData>
        </a:graphic>
      </p:graphicFrame>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xmlns=""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xmlns=""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xmlns=""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xmlns=""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xmlns=""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xmlns=""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xmlns=""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xmlns=""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xmlns=""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xmlns=""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xmlns=""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xmlns=""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xmlns=""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xmlns=""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xmlns=""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xmlns=""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xmlns=""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xmlns=""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552224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tc>
                <a:tc>
                  <a:txBody>
                    <a:bodyPr/>
                    <a:lstStyle/>
                    <a:p>
                      <a:r>
                        <a:rPr lang="en-GB" dirty="0" smtClean="0">
                          <a:effectLst/>
                        </a:rPr>
                        <a:t>7.184</a:t>
                      </a:r>
                      <a:endParaRPr lang="en-GB" dirty="0"/>
                    </a:p>
                  </a:txBody>
                  <a:tcPr/>
                </a:tc>
                <a:tc>
                  <a:txBody>
                    <a:bodyPr/>
                    <a:lstStyle/>
                    <a:p>
                      <a:r>
                        <a:rPr lang="en-GB" dirty="0" smtClean="0">
                          <a:effectLst/>
                        </a:rPr>
                        <a:t>0.097</a:t>
                      </a:r>
                      <a:endParaRPr lang="en-GB" dirty="0"/>
                    </a:p>
                  </a:txBody>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6.195</a:t>
                      </a:r>
                      <a:endParaRPr lang="en-GB" dirty="0"/>
                    </a:p>
                  </a:txBody>
                  <a:tcPr/>
                </a:tc>
                <a:tc>
                  <a:txBody>
                    <a:bodyPr/>
                    <a:lstStyle/>
                    <a:p>
                      <a:r>
                        <a:rPr lang="en-GB" dirty="0" smtClean="0">
                          <a:effectLst/>
                        </a:rPr>
                        <a:t>0.593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xmlns=""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xmlns=""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xmlns=""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xmlns=""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xmlns=""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2060</TotalTime>
  <Words>1783</Words>
  <Application>Microsoft Office PowerPoint</Application>
  <PresentationFormat>Widescreen</PresentationFormat>
  <Paragraphs>555</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Wasserstein Metric Degree</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102</cp:revision>
  <dcterms:created xsi:type="dcterms:W3CDTF">2020-04-21T09:35:12Z</dcterms:created>
  <dcterms:modified xsi:type="dcterms:W3CDTF">2020-05-25T18:27:30Z</dcterms:modified>
</cp:coreProperties>
</file>