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0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97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1BE3-DE72-4C6D-AFAB-5C5BDD043E89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0500-EEA3-4A75-8D18-A2F0B296A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7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points: Gifts; 2</a:t>
            </a:r>
            <a:r>
              <a:rPr lang="en-IN" baseline="30000" dirty="0" smtClean="0"/>
              <a:t>nd</a:t>
            </a:r>
            <a:r>
              <a:rPr lang="en-IN" dirty="0" smtClean="0"/>
              <a:t> points : Money Income Before</a:t>
            </a:r>
            <a:r>
              <a:rPr lang="en-IN" baseline="0" dirty="0" smtClean="0"/>
              <a:t> Taxes; 3</a:t>
            </a:r>
            <a:r>
              <a:rPr lang="en-IN" baseline="30000" dirty="0" smtClean="0"/>
              <a:t>rd</a:t>
            </a:r>
            <a:r>
              <a:rPr lang="en-IN" baseline="0" dirty="0" smtClean="0"/>
              <a:t> points: Personal Taxes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2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503218(Natural Gas) 503701(Miscellaneous) </a:t>
            </a:r>
          </a:p>
          <a:p>
            <a:r>
              <a:rPr lang="en-GB" dirty="0" smtClean="0"/>
              <a:t>520660(Healthcare) 523927(Restaurants) 527449 (Alcohol) 536346(Home Maintenance) 537281(</a:t>
            </a:r>
            <a:r>
              <a:rPr lang="en-GB" dirty="0" err="1" smtClean="0"/>
              <a:t>HouseKeeping</a:t>
            </a:r>
            <a:r>
              <a:rPr lang="en-GB" dirty="0" smtClean="0"/>
              <a:t>) </a:t>
            </a:r>
          </a:p>
          <a:p>
            <a:r>
              <a:rPr lang="en-GB" dirty="0" smtClean="0"/>
              <a:t>567195 (Personal insurance and pensions) 571970(Reading) 575030 (Transportation) 577992 (Education) </a:t>
            </a:r>
          </a:p>
          <a:p>
            <a:r>
              <a:rPr lang="en-GB" dirty="0" smtClean="0"/>
              <a:t>580426 (Telephone services) 589943(Lodging away from home) 595298(Groceries) 595581(Donations) </a:t>
            </a:r>
          </a:p>
          <a:p>
            <a:r>
              <a:rPr lang="en-GB" dirty="0" smtClean="0"/>
              <a:t>606730(Entertainment) 616315(Apparel and services)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620120(Personal taxes) 621924(Mortgage payments) 630626(Rented dwellings) 632961(Personal care products and services) </a:t>
            </a:r>
          </a:p>
          <a:p>
            <a:r>
              <a:rPr lang="en-GB" dirty="0" smtClean="0"/>
              <a:t>640784(Tobacco) 642329(Household operations) 644226(Property taxes)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97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8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points: Gifts; 2</a:t>
            </a:r>
            <a:r>
              <a:rPr lang="en-IN" baseline="30000" dirty="0" smtClean="0"/>
              <a:t>nd</a:t>
            </a:r>
            <a:r>
              <a:rPr lang="en-IN" dirty="0" smtClean="0"/>
              <a:t> points : Money Income Before</a:t>
            </a:r>
            <a:r>
              <a:rPr lang="en-IN" baseline="0" dirty="0" smtClean="0"/>
              <a:t> Taxes; 3</a:t>
            </a:r>
            <a:r>
              <a:rPr lang="en-IN" baseline="30000" dirty="0" smtClean="0"/>
              <a:t>rd</a:t>
            </a:r>
            <a:r>
              <a:rPr lang="en-IN" baseline="0" dirty="0" smtClean="0"/>
              <a:t> points: Personal Taxes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8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to normalise</a:t>
            </a:r>
            <a:r>
              <a:rPr lang="en-IN" baseline="0" dirty="0" smtClean="0"/>
              <a:t> the weights for each channel?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4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4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2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500-EEA3-4A75-8D18-A2F0B296AC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1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3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21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8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4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1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4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0FC6-F425-4889-8943-095160A54B4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E4E4-5A11-4D9A-ABE9-D353F6257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VAST Meeting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15-04-2020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48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Expense Categories (Target) v/s Weight (Money)</a:t>
            </a:r>
            <a:br>
              <a:rPr lang="en-IN" sz="4000" dirty="0" smtClean="0"/>
            </a:br>
            <a:r>
              <a:rPr lang="en-IN" sz="2800" dirty="0" smtClean="0"/>
              <a:t>Graph1: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85" y="1356119"/>
            <a:ext cx="9125146" cy="53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7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Weight Distribution</a:t>
            </a:r>
            <a:br>
              <a:rPr lang="en-IN" sz="4000" dirty="0" smtClean="0"/>
            </a:br>
            <a:r>
              <a:rPr lang="en-IN" sz="2800" dirty="0" smtClean="0"/>
              <a:t>Graph 1:</a:t>
            </a:r>
            <a:endParaRPr lang="en-GB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15" y="1260135"/>
            <a:ext cx="6773193" cy="53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2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Parallel Coordinates</a:t>
            </a:r>
            <a:br>
              <a:rPr lang="en-IN" sz="4000" dirty="0" smtClean="0"/>
            </a:br>
            <a:r>
              <a:rPr lang="en-IN" sz="2800" dirty="0" smtClean="0"/>
              <a:t>Template: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320" y="1272618"/>
            <a:ext cx="9228900" cy="53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5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Parallel Coordinates</a:t>
            </a:r>
            <a:br>
              <a:rPr lang="en-IN" sz="4000" dirty="0" smtClean="0"/>
            </a:br>
            <a:r>
              <a:rPr lang="en-IN" sz="2800" dirty="0" smtClean="0"/>
              <a:t>Graph1: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24" y="1106453"/>
            <a:ext cx="9549086" cy="55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4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Parallel Coordinates</a:t>
            </a:r>
            <a:br>
              <a:rPr lang="en-IN" sz="4000" dirty="0" smtClean="0"/>
            </a:br>
            <a:r>
              <a:rPr lang="en-IN" sz="2800" dirty="0" smtClean="0"/>
              <a:t>Graph2: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26" y="1145323"/>
            <a:ext cx="9381011" cy="55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6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normalise the weights?</a:t>
            </a:r>
          </a:p>
          <a:p>
            <a:r>
              <a:rPr lang="en-IN" dirty="0" smtClean="0"/>
              <a:t>The Travel data is very ambiguous</a:t>
            </a:r>
          </a:p>
          <a:p>
            <a:r>
              <a:rPr lang="en-IN" dirty="0" smtClean="0"/>
              <a:t>How to compare 2 graphs</a:t>
            </a:r>
          </a:p>
          <a:p>
            <a:r>
              <a:rPr lang="en-IN" dirty="0" smtClean="0"/>
              <a:t>Should we create the parallel coordinates for each channel separately?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92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Worked on Template and Graph Data</a:t>
            </a:r>
          </a:p>
          <a:p>
            <a:r>
              <a:rPr lang="en-IN" dirty="0" smtClean="0"/>
              <a:t>Divided all data into 5 groups based on channels: </a:t>
            </a:r>
          </a:p>
          <a:p>
            <a:pPr lvl="1"/>
            <a:r>
              <a:rPr lang="en-IN" dirty="0" smtClean="0"/>
              <a:t>Communication</a:t>
            </a:r>
          </a:p>
          <a:p>
            <a:pPr lvl="1"/>
            <a:r>
              <a:rPr lang="en-IN" dirty="0" smtClean="0"/>
              <a:t>Procurement</a:t>
            </a:r>
          </a:p>
          <a:p>
            <a:pPr lvl="1"/>
            <a:r>
              <a:rPr lang="en-IN" dirty="0" smtClean="0"/>
              <a:t>Co-Authorship</a:t>
            </a:r>
          </a:p>
          <a:p>
            <a:pPr lvl="1"/>
            <a:r>
              <a:rPr lang="en-IN" dirty="0" smtClean="0"/>
              <a:t>Demographic</a:t>
            </a:r>
          </a:p>
          <a:p>
            <a:pPr lvl="1"/>
            <a:r>
              <a:rPr lang="en-IN" dirty="0" smtClean="0"/>
              <a:t>Travel</a:t>
            </a:r>
          </a:p>
          <a:p>
            <a:r>
              <a:rPr lang="en-IN" dirty="0" smtClean="0"/>
              <a:t>The Channels with highest </a:t>
            </a:r>
            <a:r>
              <a:rPr lang="en-IN" dirty="0" err="1" smtClean="0"/>
              <a:t>datapoints</a:t>
            </a:r>
            <a:r>
              <a:rPr lang="en-IN" dirty="0" smtClean="0"/>
              <a:t> were:</a:t>
            </a:r>
          </a:p>
          <a:p>
            <a:pPr lvl="1"/>
            <a:r>
              <a:rPr lang="en-IN" dirty="0" smtClean="0"/>
              <a:t>Demographic</a:t>
            </a:r>
          </a:p>
          <a:p>
            <a:pPr lvl="1"/>
            <a:r>
              <a:rPr lang="en-IN" dirty="0" smtClean="0"/>
              <a:t>Communication </a:t>
            </a:r>
          </a:p>
          <a:p>
            <a:pPr lvl="1"/>
            <a:r>
              <a:rPr lang="en-IN" dirty="0" smtClean="0"/>
              <a:t>Travel (almost 10 times less than the other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Communication Channel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For Template:</a:t>
            </a:r>
          </a:p>
          <a:p>
            <a:pPr lvl="1"/>
            <a:r>
              <a:rPr lang="en-IN" dirty="0" smtClean="0"/>
              <a:t>Source IDs, Target IDs, Time, Source and Target Locations with some NA values</a:t>
            </a:r>
          </a:p>
          <a:p>
            <a:pPr lvl="1"/>
            <a:r>
              <a:rPr lang="en-IN" dirty="0" smtClean="0"/>
              <a:t>No Latitude, Longitude Information</a:t>
            </a:r>
          </a:p>
          <a:p>
            <a:pPr lvl="1"/>
            <a:r>
              <a:rPr lang="en-IN" dirty="0" smtClean="0"/>
              <a:t>All Weights = 1</a:t>
            </a:r>
          </a:p>
          <a:p>
            <a:pPr lvl="1"/>
            <a:r>
              <a:rPr lang="en-IN" dirty="0" smtClean="0"/>
              <a:t>Weights, </a:t>
            </a:r>
            <a:r>
              <a:rPr lang="en-IN" dirty="0" err="1" smtClean="0"/>
              <a:t>Lat</a:t>
            </a:r>
            <a:r>
              <a:rPr lang="en-IN" dirty="0" smtClean="0"/>
              <a:t>/Long were removed</a:t>
            </a:r>
          </a:p>
          <a:p>
            <a:r>
              <a:rPr lang="en-IN" dirty="0" smtClean="0"/>
              <a:t>For Graph:</a:t>
            </a:r>
          </a:p>
          <a:p>
            <a:pPr lvl="1"/>
            <a:r>
              <a:rPr lang="en-IN" dirty="0" smtClean="0"/>
              <a:t>Source IDs, Target IDs, Time, Source and Target Locations with some NA values and Source and Target Latitudes/Longitudes with a some NA</a:t>
            </a:r>
          </a:p>
          <a:p>
            <a:pPr lvl="1"/>
            <a:r>
              <a:rPr lang="en-IN" dirty="0" smtClean="0"/>
              <a:t>All Weights = 1</a:t>
            </a:r>
          </a:p>
          <a:p>
            <a:pPr lvl="1"/>
            <a:r>
              <a:rPr lang="en-IN" dirty="0" smtClean="0"/>
              <a:t>Weights were removed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423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Channel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For Template:</a:t>
            </a:r>
          </a:p>
          <a:p>
            <a:pPr lvl="1"/>
            <a:r>
              <a:rPr lang="en-IN" dirty="0" smtClean="0"/>
              <a:t>Source IDs, Target IDs, Time, Weights</a:t>
            </a:r>
          </a:p>
          <a:p>
            <a:pPr lvl="1"/>
            <a:r>
              <a:rPr lang="en-IN" dirty="0" smtClean="0"/>
              <a:t>No Source or Target Locations ,Latitude, Longitude Information</a:t>
            </a:r>
          </a:p>
          <a:p>
            <a:pPr lvl="1"/>
            <a:r>
              <a:rPr lang="en-IN" dirty="0" smtClean="0"/>
              <a:t>All columns with NA values were removed</a:t>
            </a:r>
          </a:p>
          <a:p>
            <a:pPr lvl="1"/>
            <a:r>
              <a:rPr lang="en-IN" dirty="0" smtClean="0"/>
              <a:t>Weights contain both Income and Expense categories.</a:t>
            </a:r>
          </a:p>
          <a:p>
            <a:pPr lvl="1"/>
            <a:r>
              <a:rPr lang="en-IN" dirty="0" smtClean="0"/>
              <a:t>The categories were filtered based on Source and Target IDs and the </a:t>
            </a:r>
            <a:r>
              <a:rPr lang="en-IN" dirty="0" err="1" smtClean="0"/>
              <a:t>NodeIDs</a:t>
            </a:r>
            <a:r>
              <a:rPr lang="en-IN" dirty="0" smtClean="0"/>
              <a:t> given in Demographic.csv</a:t>
            </a:r>
          </a:p>
          <a:p>
            <a:pPr lvl="1"/>
            <a:r>
              <a:rPr lang="en-IN" dirty="0" smtClean="0"/>
              <a:t>After extraction, number of: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Income Categories -&gt; 3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Expense Categories -&gt; 27 </a:t>
            </a:r>
            <a:r>
              <a:rPr lang="en-IN" dirty="0" smtClean="0"/>
              <a:t>(including 1 common category (Personal Tax) with Incomes)</a:t>
            </a:r>
          </a:p>
          <a:p>
            <a:pPr lvl="1"/>
            <a:r>
              <a:rPr lang="en-IN" dirty="0" smtClean="0"/>
              <a:t>Weights represent money spent or received on/from each category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Range of Weights -&gt; 2: 200000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2042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Income Categories (Source) v/s Weight (Money)</a:t>
            </a:r>
            <a:br>
              <a:rPr lang="en-IN" sz="4000" dirty="0" smtClean="0"/>
            </a:br>
            <a:r>
              <a:rPr lang="en-IN" sz="2800" dirty="0" smtClean="0"/>
              <a:t>Template: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06" y="1690688"/>
            <a:ext cx="7055374" cy="45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5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Expense Categories (Target) v/s Weight (Money)</a:t>
            </a:r>
            <a:br>
              <a:rPr lang="en-IN" sz="4000" dirty="0" smtClean="0"/>
            </a:br>
            <a:r>
              <a:rPr lang="en-IN" sz="2800" dirty="0" smtClean="0"/>
              <a:t>Template: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92" y="1464712"/>
            <a:ext cx="6981049" cy="5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Weight Distribution</a:t>
            </a:r>
            <a:br>
              <a:rPr lang="en-IN" sz="4000" dirty="0" smtClean="0"/>
            </a:br>
            <a:r>
              <a:rPr lang="en-IN" sz="2800" dirty="0" smtClean="0"/>
              <a:t>Template: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92" y="1464712"/>
            <a:ext cx="6981049" cy="5074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415" y="1395707"/>
            <a:ext cx="6956533" cy="52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7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Channel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For Graphs:</a:t>
            </a:r>
          </a:p>
          <a:p>
            <a:pPr lvl="1"/>
            <a:r>
              <a:rPr lang="en-IN" dirty="0" smtClean="0"/>
              <a:t>Source IDs, Target IDs, Time, Weights</a:t>
            </a:r>
          </a:p>
          <a:p>
            <a:pPr lvl="1"/>
            <a:r>
              <a:rPr lang="en-IN" dirty="0" smtClean="0"/>
              <a:t>No Source or Target Locations ,Latitude, Longitude Information</a:t>
            </a:r>
          </a:p>
          <a:p>
            <a:pPr lvl="1"/>
            <a:r>
              <a:rPr lang="en-IN" dirty="0" smtClean="0"/>
              <a:t>All columns with NA values were removed</a:t>
            </a:r>
          </a:p>
          <a:p>
            <a:pPr lvl="1"/>
            <a:r>
              <a:rPr lang="en-IN" dirty="0" smtClean="0"/>
              <a:t>Weights contain both Income and Expense categories.</a:t>
            </a:r>
          </a:p>
          <a:p>
            <a:pPr lvl="1"/>
            <a:r>
              <a:rPr lang="en-IN" dirty="0" smtClean="0"/>
              <a:t>The categories were filtered based on Source and Target IDs and the </a:t>
            </a:r>
            <a:r>
              <a:rPr lang="en-IN" dirty="0" err="1" smtClean="0"/>
              <a:t>NodeIDs</a:t>
            </a:r>
            <a:r>
              <a:rPr lang="en-IN" dirty="0" smtClean="0"/>
              <a:t> given in Demographic.csv</a:t>
            </a:r>
          </a:p>
          <a:p>
            <a:pPr lvl="1"/>
            <a:r>
              <a:rPr lang="en-IN" dirty="0" smtClean="0"/>
              <a:t>After extraction, number of: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Income Categories -&gt; 3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Expense Categories -&gt; 27</a:t>
            </a:r>
            <a:r>
              <a:rPr lang="en-IN" dirty="0" smtClean="0"/>
              <a:t> (including 1 common category (Personal Tax) with Incomes)</a:t>
            </a:r>
          </a:p>
          <a:p>
            <a:pPr lvl="1"/>
            <a:r>
              <a:rPr lang="en-IN" dirty="0" smtClean="0"/>
              <a:t>Weights represent money spent or received on/from each category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Range of Weights -&gt; 0.46-900735</a:t>
            </a:r>
          </a:p>
        </p:txBody>
      </p:sp>
    </p:spTree>
    <p:extLst>
      <p:ext uri="{BB962C8B-B14F-4D97-AF65-F5344CB8AC3E}">
        <p14:creationId xmlns:p14="http://schemas.microsoft.com/office/powerpoint/2010/main" val="325505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Income Categories (Source) v/s Weight (Money)</a:t>
            </a:r>
            <a:br>
              <a:rPr lang="en-IN" sz="4000" dirty="0" smtClean="0"/>
            </a:br>
            <a:r>
              <a:rPr lang="en-IN" sz="2800" dirty="0" smtClean="0"/>
              <a:t>Graph 1: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06" y="1690688"/>
            <a:ext cx="7055374" cy="45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520</Words>
  <Application>Microsoft Office PowerPoint</Application>
  <PresentationFormat>Widescreen</PresentationFormat>
  <Paragraphs>81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VAST Meeting 2</vt:lpstr>
      <vt:lpstr>Data Analysis</vt:lpstr>
      <vt:lpstr>Communication Channel</vt:lpstr>
      <vt:lpstr>Demographic Channel</vt:lpstr>
      <vt:lpstr>Income Categories (Source) v/s Weight (Money) Template:</vt:lpstr>
      <vt:lpstr>Expense Categories (Target) v/s Weight (Money) Template:</vt:lpstr>
      <vt:lpstr>Weight Distribution Template:</vt:lpstr>
      <vt:lpstr>Demographic Channel</vt:lpstr>
      <vt:lpstr>Income Categories (Source) v/s Weight (Money) Graph 1:</vt:lpstr>
      <vt:lpstr>Expense Categories (Target) v/s Weight (Money) Graph1:</vt:lpstr>
      <vt:lpstr>Weight Distribution Graph 1:</vt:lpstr>
      <vt:lpstr>Parallel Coordinates Template:</vt:lpstr>
      <vt:lpstr>Parallel Coordinates Graph1:</vt:lpstr>
      <vt:lpstr>Parallel Coordinates Graph2:</vt:lpstr>
      <vt:lpstr>Doubts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 Meeting 2</dc:title>
  <dc:creator>Atrayee Neog</dc:creator>
  <cp:lastModifiedBy>Atrayee Neog</cp:lastModifiedBy>
  <cp:revision>8</cp:revision>
  <dcterms:created xsi:type="dcterms:W3CDTF">2020-04-15T00:05:03Z</dcterms:created>
  <dcterms:modified xsi:type="dcterms:W3CDTF">2020-04-15T11:35:08Z</dcterms:modified>
</cp:coreProperties>
</file>