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29C0-DD08-4AE5-869B-8FD0F967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2A724-1A8B-4AF0-85DE-E522981B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1442832"/>
            <a:ext cx="10515600" cy="35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1320</Words>
  <Application>Microsoft Office PowerPoint</Application>
  <PresentationFormat>Widescreen</PresentationFormat>
  <Paragraphs>340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Very large Graph (2)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76</cp:revision>
  <dcterms:created xsi:type="dcterms:W3CDTF">2020-04-21T09:35:12Z</dcterms:created>
  <dcterms:modified xsi:type="dcterms:W3CDTF">2020-05-12T00:52:27Z</dcterms:modified>
</cp:coreProperties>
</file>