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8FC6A-D698-46C4-A27C-C84FBF1663DF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A31C4-E57D-4D31-8A38-5D9560FC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201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3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3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E0F3-CC8B-4968-8D38-8615B11FD18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19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b" anchorCtr="0">
            <a:noAutofit/>
          </a:bodyPr>
          <a:lstStyle/>
          <a:p>
            <a:pPr lvl="0" algn="ctr"/>
            <a:r>
              <a:rPr lang="en-US" sz="2400" b="1" dirty="0">
                <a:latin typeface="Lucida Sans"/>
              </a:rPr>
              <a:t>VAST Challenge 2020</a:t>
            </a:r>
          </a:p>
          <a:p>
            <a:pPr algn="ctr"/>
            <a:r>
              <a:rPr lang="en-US" sz="2400" b="1" dirty="0">
                <a:latin typeface="Lucida Sans"/>
              </a:rPr>
              <a:t>Mini-Challenge </a:t>
            </a:r>
            <a:r>
              <a:rPr lang="en-US" sz="2400" b="1" dirty="0" smtClean="0">
                <a:latin typeface="Lucida Sans"/>
              </a:rPr>
              <a:t>1</a:t>
            </a:r>
            <a:endParaRPr lang="en-US" sz="2400" b="1" dirty="0">
              <a:latin typeface="Lucida Sans"/>
            </a:endParaRPr>
          </a:p>
          <a:p>
            <a:pPr lvl="0" algn="ctr"/>
            <a:endParaRPr sz="2400" b="1" dirty="0">
              <a:latin typeface="Lucida Sans"/>
              <a:sym typeface="Lucida San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584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and Tasks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Task 1</a:t>
            </a:r>
          </a:p>
          <a:p>
            <a:r>
              <a:rPr lang="en-US" dirty="0" smtClean="0"/>
              <a:t>Task 2</a:t>
            </a:r>
          </a:p>
          <a:p>
            <a:r>
              <a:rPr lang="en-US" dirty="0" smtClean="0"/>
              <a:t>Task 3</a:t>
            </a:r>
          </a:p>
          <a:p>
            <a:r>
              <a:rPr lang="en-US" dirty="0" smtClean="0"/>
              <a:t>Task 4</a:t>
            </a:r>
          </a:p>
          <a:p>
            <a:r>
              <a:rPr lang="en-US" dirty="0" smtClean="0"/>
              <a:t>Results and Discussion 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3969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47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Sans</vt:lpstr>
      <vt:lpstr>Office Theme</vt:lpstr>
      <vt:lpstr>PowerPoint Presentation</vt:lpstr>
      <vt:lpstr>Agenda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Atrayee Neog</dc:creator>
  <cp:lastModifiedBy>Atrayee Neog</cp:lastModifiedBy>
  <cp:revision>3</cp:revision>
  <dcterms:created xsi:type="dcterms:W3CDTF">2020-10-22T14:05:46Z</dcterms:created>
  <dcterms:modified xsi:type="dcterms:W3CDTF">2020-10-22T17:12:23Z</dcterms:modified>
</cp:coreProperties>
</file>