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72" r:id="rId10"/>
    <p:sldId id="265" r:id="rId11"/>
    <p:sldId id="271" r:id="rId12"/>
    <p:sldId id="274" r:id="rId13"/>
    <p:sldId id="261" r:id="rId14"/>
    <p:sldId id="267" r:id="rId15"/>
    <p:sldId id="269" r:id="rId16"/>
    <p:sldId id="270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an edge between two nodes</a:t>
            </a:r>
          </a:p>
          <a:p>
            <a:r>
              <a:rPr lang="en-US" dirty="0"/>
              <a:t>At least one person is connected to each node</a:t>
            </a:r>
          </a:p>
          <a:p>
            <a:r>
              <a:rPr lang="en-US" dirty="0"/>
              <a:t>7 Edge type (eType):</a:t>
            </a:r>
            <a:endParaRPr lang="en-US" sz="1600" dirty="0"/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Email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Phone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Sell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Buy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Author-of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Financial (income or expenditure, depending on direction)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 Travels-to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AC8C-6A7E-45FA-9562-D9DE6754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nodes and edges: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FA01F-1B89-40AC-8FBE-1D847B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87" y="1356806"/>
            <a:ext cx="8163426" cy="5136069"/>
          </a:xfrm>
        </p:spPr>
      </p:pic>
    </p:spTree>
    <p:extLst>
      <p:ext uri="{BB962C8B-B14F-4D97-AF65-F5344CB8AC3E}">
        <p14:creationId xmlns:p14="http://schemas.microsoft.com/office/powerpoint/2010/main" val="245276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</a:t>
            </a:r>
          </a:p>
          <a:p>
            <a:r>
              <a:rPr lang="en-US" dirty="0"/>
              <a:t>The subgraphs are the same format as the Template with some differences: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10447"/>
              </p:ext>
            </p:extLst>
          </p:nvPr>
        </p:nvGraphicFramePr>
        <p:xfrm>
          <a:off x="2559637" y="3311843"/>
          <a:ext cx="6936319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38A-68E9-4682-ADF1-B26EE4C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47C39F-7BB1-4652-A31A-B17B14CE5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22853"/>
              </p:ext>
            </p:extLst>
          </p:nvPr>
        </p:nvGraphicFramePr>
        <p:xfrm>
          <a:off x="838199" y="1443037"/>
          <a:ext cx="10450551" cy="504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68">
                  <a:extLst>
                    <a:ext uri="{9D8B030D-6E8A-4147-A177-3AD203B41FA5}">
                      <a16:colId xmlns:a16="http://schemas.microsoft.com/office/drawing/2014/main" val="3729389960"/>
                    </a:ext>
                  </a:extLst>
                </a:gridCol>
                <a:gridCol w="835710">
                  <a:extLst>
                    <a:ext uri="{9D8B030D-6E8A-4147-A177-3AD203B41FA5}">
                      <a16:colId xmlns:a16="http://schemas.microsoft.com/office/drawing/2014/main" val="2281435260"/>
                    </a:ext>
                  </a:extLst>
                </a:gridCol>
                <a:gridCol w="2108825">
                  <a:extLst>
                    <a:ext uri="{9D8B030D-6E8A-4147-A177-3AD203B41FA5}">
                      <a16:colId xmlns:a16="http://schemas.microsoft.com/office/drawing/2014/main" val="2072369400"/>
                    </a:ext>
                  </a:extLst>
                </a:gridCol>
                <a:gridCol w="981041">
                  <a:extLst>
                    <a:ext uri="{9D8B030D-6E8A-4147-A177-3AD203B41FA5}">
                      <a16:colId xmlns:a16="http://schemas.microsoft.com/office/drawing/2014/main" val="1567139128"/>
                    </a:ext>
                  </a:extLst>
                </a:gridCol>
                <a:gridCol w="1133509">
                  <a:extLst>
                    <a:ext uri="{9D8B030D-6E8A-4147-A177-3AD203B41FA5}">
                      <a16:colId xmlns:a16="http://schemas.microsoft.com/office/drawing/2014/main" val="2267513749"/>
                    </a:ext>
                  </a:extLst>
                </a:gridCol>
                <a:gridCol w="1090938">
                  <a:extLst>
                    <a:ext uri="{9D8B030D-6E8A-4147-A177-3AD203B41FA5}">
                      <a16:colId xmlns:a16="http://schemas.microsoft.com/office/drawing/2014/main" val="44632791"/>
                    </a:ext>
                  </a:extLst>
                </a:gridCol>
                <a:gridCol w="1107710">
                  <a:extLst>
                    <a:ext uri="{9D8B030D-6E8A-4147-A177-3AD203B41FA5}">
                      <a16:colId xmlns:a16="http://schemas.microsoft.com/office/drawing/2014/main" val="3607100143"/>
                    </a:ext>
                  </a:extLst>
                </a:gridCol>
                <a:gridCol w="1420850">
                  <a:extLst>
                    <a:ext uri="{9D8B030D-6E8A-4147-A177-3AD203B41FA5}">
                      <a16:colId xmlns:a16="http://schemas.microsoft.com/office/drawing/2014/main" val="2294204304"/>
                    </a:ext>
                  </a:extLst>
                </a:gridCol>
              </a:tblGrid>
              <a:tr h="666544">
                <a:tc>
                  <a:txBody>
                    <a:bodyPr/>
                    <a:lstStyle/>
                    <a:p>
                      <a:r>
                        <a:rPr lang="en-US" sz="1600" dirty="0"/>
                        <a:t>Channel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Notable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2916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Communications</a:t>
                      </a:r>
                    </a:p>
                    <a:p>
                      <a:r>
                        <a:rPr lang="en-US" sz="1600" b="1" dirty="0"/>
                        <a:t>(phone and email)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 connections between two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Always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and email channels not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12042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Procurement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Buying and selling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 of the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sell row exists: a buy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44687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Co-authorship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publication of scientific or technical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must be ignored (not relevant)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6755"/>
                  </a:ext>
                </a:extLst>
              </a:tr>
              <a:tr h="952205">
                <a:tc>
                  <a:txBody>
                    <a:bodyPr/>
                    <a:lstStyle/>
                    <a:p>
                      <a:r>
                        <a:rPr lang="en-US" sz="1600" b="1" dirty="0"/>
                        <a:t>Demographics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spending characteristics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15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Travel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Connecting people by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 of trip(days)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weights are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1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1076</Words>
  <Application>Microsoft Office PowerPoint</Application>
  <PresentationFormat>Widescreen</PresentationFormat>
  <Paragraphs>261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(Channels)</vt:lpstr>
      <vt:lpstr>Exploring the data (Node)</vt:lpstr>
      <vt:lpstr>Exploring the data (Edge)</vt:lpstr>
      <vt:lpstr>Connection between nodes and edges:</vt:lpstr>
      <vt:lpstr>Exploring the data (Template)</vt:lpstr>
      <vt:lpstr>Question 1</vt:lpstr>
      <vt:lpstr>Question 1 files</vt:lpstr>
      <vt:lpstr>Question 1 files comparison based on data distribution on eType</vt:lpstr>
      <vt:lpstr>Seeds</vt:lpstr>
      <vt:lpstr>Very large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62</cp:revision>
  <dcterms:created xsi:type="dcterms:W3CDTF">2020-04-21T09:35:12Z</dcterms:created>
  <dcterms:modified xsi:type="dcterms:W3CDTF">2020-04-27T22:18:34Z</dcterms:modified>
</cp:coreProperties>
</file>